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31AEB-D547-4144-AB7C-544E7002960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012FC-DB5E-4FBC-A2C5-9E19735BE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69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57135"/>
            <a:ext cx="5044547" cy="36792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341" y="5658460"/>
            <a:ext cx="1730873" cy="3692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3453437"/>
            <a:ext cx="5044548" cy="221377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125340" y="3453437"/>
            <a:ext cx="1730874" cy="22137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682" y="3644945"/>
            <a:ext cx="4551951" cy="1830760"/>
          </a:xfrm>
        </p:spPr>
        <p:txBody>
          <a:bodyPr anchor="b">
            <a:no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681" y="5858721"/>
            <a:ext cx="4581076" cy="1490249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16741" y="7914918"/>
            <a:ext cx="1543050" cy="486833"/>
          </a:xfrm>
        </p:spPr>
        <p:txBody>
          <a:bodyPr/>
          <a:lstStyle/>
          <a:p>
            <a:fld id="{61FCF3A9-065C-447F-91C9-DC803A277BC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0051" y="7914920"/>
            <a:ext cx="3016250" cy="486833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57800" y="3667116"/>
            <a:ext cx="1027720" cy="1808589"/>
          </a:xfrm>
        </p:spPr>
        <p:txBody>
          <a:bodyPr/>
          <a:lstStyle/>
          <a:p>
            <a:fld id="{2F274752-4636-4263-8B54-ADE1031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07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6096001"/>
            <a:ext cx="6871477" cy="2236047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2" y="6282156"/>
            <a:ext cx="5171078" cy="725976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8729" y="812798"/>
            <a:ext cx="5172401" cy="4786100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051" y="7008132"/>
            <a:ext cx="5171079" cy="730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F3A9-065C-447F-91C9-DC803A277BC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92329" y="6281748"/>
            <a:ext cx="862377" cy="1454385"/>
          </a:xfrm>
        </p:spPr>
        <p:txBody>
          <a:bodyPr/>
          <a:lstStyle/>
          <a:p>
            <a:fld id="{2F274752-4636-4263-8B54-ADE1031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8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6096001"/>
            <a:ext cx="6871477" cy="2236047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1" y="812796"/>
            <a:ext cx="5172401" cy="479033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729" y="6280453"/>
            <a:ext cx="5166863" cy="1469019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F3A9-065C-447F-91C9-DC803A277BC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92329" y="6282156"/>
            <a:ext cx="862377" cy="1454385"/>
          </a:xfrm>
        </p:spPr>
        <p:txBody>
          <a:bodyPr/>
          <a:lstStyle/>
          <a:p>
            <a:fld id="{2F274752-4636-4263-8B54-ADE1031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13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6096001"/>
            <a:ext cx="6871477" cy="2236047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941" y="822645"/>
            <a:ext cx="4818860" cy="4048081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42079" y="4881018"/>
            <a:ext cx="4490798" cy="7319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729" y="6280453"/>
            <a:ext cx="5177939" cy="1469019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F3A9-065C-447F-91C9-DC803A277BC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92329" y="6279902"/>
            <a:ext cx="862377" cy="1454385"/>
          </a:xfrm>
        </p:spPr>
        <p:txBody>
          <a:bodyPr/>
          <a:lstStyle/>
          <a:p>
            <a:fld id="{2F274752-4636-4263-8B54-ADE10315EC70}" type="slidenum">
              <a:rPr lang="en-IN" smtClean="0"/>
              <a:t>‹#›</a:t>
            </a:fld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203199" y="997488"/>
            <a:ext cx="400050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5393" y="3998098"/>
            <a:ext cx="342900" cy="77970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792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6096001"/>
            <a:ext cx="6871477" cy="2236047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28" y="6280453"/>
            <a:ext cx="5172401" cy="7864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729" y="7066867"/>
            <a:ext cx="5172401" cy="682605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F3A9-065C-447F-91C9-DC803A277BC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92329" y="6279902"/>
            <a:ext cx="862377" cy="1454385"/>
          </a:xfrm>
        </p:spPr>
        <p:txBody>
          <a:bodyPr/>
          <a:lstStyle/>
          <a:p>
            <a:fld id="{2F274752-4636-4263-8B54-ADE1031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055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812801"/>
            <a:ext cx="6871477" cy="2236047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98729" y="1004304"/>
            <a:ext cx="5172401" cy="14412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99472" y="3105986"/>
            <a:ext cx="1645920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04833" y="4020387"/>
            <a:ext cx="1645920" cy="38846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8810" y="3115831"/>
            <a:ext cx="1645920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159783" y="4010542"/>
            <a:ext cx="1645920" cy="38846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19602" y="3115831"/>
            <a:ext cx="1645920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925140" y="4010541"/>
            <a:ext cx="1645920" cy="38846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F3A9-065C-447F-91C9-DC803A277BC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752-4636-4263-8B54-ADE1031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088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812801"/>
            <a:ext cx="6871477" cy="2236047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98729" y="1004304"/>
            <a:ext cx="5172401" cy="14412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99294" y="5730004"/>
            <a:ext cx="1644193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99294" y="3115831"/>
            <a:ext cx="1644193" cy="2032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99294" y="6498353"/>
            <a:ext cx="1644193" cy="141656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2873" y="5730004"/>
            <a:ext cx="1661303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152873" y="3115831"/>
            <a:ext cx="1661303" cy="2032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152112" y="6498352"/>
            <a:ext cx="1663503" cy="141656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23271" y="5730004"/>
            <a:ext cx="1645750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3923271" y="3115831"/>
            <a:ext cx="1645750" cy="2032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3923201" y="6498349"/>
            <a:ext cx="1647929" cy="141656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F3A9-065C-447F-91C9-DC803A277BC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752-4636-4263-8B54-ADE1031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4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12801"/>
            <a:ext cx="6871477" cy="2236047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29" y="1004304"/>
            <a:ext cx="5172401" cy="144125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F3A9-065C-447F-91C9-DC803A277BC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752-4636-4263-8B54-ADE1031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062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1429901" y="4061963"/>
            <a:ext cx="9150073" cy="102614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98598" y="812796"/>
            <a:ext cx="802202" cy="59492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681" y="812798"/>
            <a:ext cx="4932269" cy="71021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1858" y="7914918"/>
            <a:ext cx="1543050" cy="486833"/>
          </a:xfrm>
        </p:spPr>
        <p:txBody>
          <a:bodyPr/>
          <a:lstStyle/>
          <a:p>
            <a:fld id="{61FCF3A9-065C-447F-91C9-DC803A277BC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2681" y="7914920"/>
            <a:ext cx="3389219" cy="486833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3364" y="7243333"/>
            <a:ext cx="862227" cy="1697467"/>
          </a:xfrm>
        </p:spPr>
        <p:txBody>
          <a:bodyPr anchor="t"/>
          <a:lstStyle>
            <a:lvl1pPr algn="ctr">
              <a:defRPr/>
            </a:lvl1pPr>
          </a:lstStyle>
          <a:p>
            <a:fld id="{2F274752-4636-4263-8B54-ADE1031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71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812801"/>
            <a:ext cx="6871477" cy="2236047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F3A9-065C-447F-91C9-DC803A277BC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752-4636-4263-8B54-ADE1031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04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3637910"/>
            <a:ext cx="6871477" cy="2236047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29" y="3826527"/>
            <a:ext cx="5166863" cy="1454384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729" y="5642897"/>
            <a:ext cx="5166863" cy="227202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24358" y="7914918"/>
            <a:ext cx="1543050" cy="486833"/>
          </a:xfrm>
        </p:spPr>
        <p:txBody>
          <a:bodyPr/>
          <a:lstStyle/>
          <a:p>
            <a:fld id="{61FCF3A9-065C-447F-91C9-DC803A277BC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0050" y="7914920"/>
            <a:ext cx="3626005" cy="486833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92329" y="3826529"/>
            <a:ext cx="862377" cy="1454385"/>
          </a:xfrm>
        </p:spPr>
        <p:txBody>
          <a:bodyPr/>
          <a:lstStyle/>
          <a:p>
            <a:fld id="{2F274752-4636-4263-8B54-ADE1031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17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812801"/>
            <a:ext cx="6871477" cy="2236047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004304"/>
            <a:ext cx="5165543" cy="14412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1" y="3115831"/>
            <a:ext cx="2518424" cy="4799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5846" y="3115831"/>
            <a:ext cx="2519746" cy="4799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F3A9-065C-447F-91C9-DC803A277BC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752-4636-4263-8B54-ADE1031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1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812801"/>
            <a:ext cx="6871477" cy="2236047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29" y="1004308"/>
            <a:ext cx="5172401" cy="14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741" y="3115833"/>
            <a:ext cx="2358810" cy="92418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729" y="4040013"/>
            <a:ext cx="2525284" cy="3874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985" y="3115831"/>
            <a:ext cx="2359145" cy="9227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45847" y="4040013"/>
            <a:ext cx="2525283" cy="3874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F3A9-065C-447F-91C9-DC803A277BC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752-4636-4263-8B54-ADE1031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1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812801"/>
            <a:ext cx="6871477" cy="2236047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F3A9-065C-447F-91C9-DC803A277BC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752-4636-4263-8B54-ADE1031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85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5787913" y="2631016"/>
            <a:ext cx="1083564" cy="192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783077" y="812800"/>
            <a:ext cx="1074923" cy="1824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F3A9-065C-447F-91C9-DC803A277BC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752-4636-4263-8B54-ADE1031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8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812801"/>
            <a:ext cx="6871477" cy="2236047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29" y="1004303"/>
            <a:ext cx="5172401" cy="1441253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789" y="3115833"/>
            <a:ext cx="2935341" cy="4799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051" y="3115832"/>
            <a:ext cx="2097180" cy="4799089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F3A9-065C-447F-91C9-DC803A277BC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752-4636-4263-8B54-ADE1031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1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812801"/>
            <a:ext cx="6871477" cy="2236047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29" y="1004304"/>
            <a:ext cx="5172401" cy="1441251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33217" y="3115832"/>
            <a:ext cx="2937913" cy="4799083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729" y="3115833"/>
            <a:ext cx="2098865" cy="4799087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F3A9-065C-447F-91C9-DC803A277BC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752-4636-4263-8B54-ADE1031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93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858000" cy="9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729" y="1004304"/>
            <a:ext cx="5172401" cy="144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3115831"/>
            <a:ext cx="5165542" cy="479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25911" y="791491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F3A9-065C-447F-91C9-DC803A277BC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7914920"/>
            <a:ext cx="362600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86450" y="1004305"/>
            <a:ext cx="868256" cy="1454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74752-4636-4263-8B54-ADE1031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03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6FB4A46-707E-BDF3-56E1-20B2896C0B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355"/>
            <a:ext cx="6858000" cy="41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756907-3FB3-87E0-05D2-0AF3F96A4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45" y="1058444"/>
            <a:ext cx="1071155" cy="1266745"/>
          </a:xfrm>
          <a:prstGeom prst="ellipse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7B7AA15-46D9-3272-5EA5-84FC511426AF}"/>
              </a:ext>
            </a:extLst>
          </p:cNvPr>
          <p:cNvSpPr/>
          <p:nvPr/>
        </p:nvSpPr>
        <p:spPr>
          <a:xfrm>
            <a:off x="-235132" y="1104017"/>
            <a:ext cx="6021977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Annual Magazine</a:t>
            </a:r>
          </a:p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The Voice of Aligarh Muslim University</a:t>
            </a:r>
            <a:endParaRPr lang="en-I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4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954105-FFEE-0F7E-36E2-0CEE677B5BEA}"/>
              </a:ext>
            </a:extLst>
          </p:cNvPr>
          <p:cNvSpPr txBox="1"/>
          <p:nvPr/>
        </p:nvSpPr>
        <p:spPr>
          <a:xfrm>
            <a:off x="0" y="2782390"/>
            <a:ext cx="685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i="1" dirty="0">
                <a:solidFill>
                  <a:schemeClr val="accent1">
                    <a:lumMod val="50000"/>
                  </a:schemeClr>
                </a:solidFill>
              </a:rPr>
              <a:t>Highlights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i="1" dirty="0">
                <a:solidFill>
                  <a:schemeClr val="accent1">
                    <a:lumMod val="50000"/>
                  </a:schemeClr>
                </a:solidFill>
              </a:rPr>
              <a:t>Tech &amp; Science Updates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Top 10 Achievements This Year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Recent Events in Pictures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Success Stories Beyond Campus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924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110</TotalTime>
  <Words>27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Trebuchet MS</vt:lpstr>
      <vt:lpstr>Berlin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Sauood Ansari</dc:creator>
  <cp:lastModifiedBy>Sauood Ansari</cp:lastModifiedBy>
  <cp:revision>2</cp:revision>
  <dcterms:created xsi:type="dcterms:W3CDTF">2025-08-19T14:54:33Z</dcterms:created>
  <dcterms:modified xsi:type="dcterms:W3CDTF">2025-08-19T18:41:53Z</dcterms:modified>
</cp:coreProperties>
</file>