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5113000" cy="21374100"/>
  <p:notesSz cx="6858000" cy="9144000"/>
  <p:embeddedFontLst>
    <p:embeddedFont>
      <p:font typeface="Cosmic Octo Medium" panose="020B0604020202020204" charset="0"/>
      <p:regular r:id="rId3"/>
    </p:embeddedFont>
    <p:embeddedFont>
      <p:font typeface="Garet Bold" panose="020B0604020202020204" charset="0"/>
      <p:regular r:id="rId4"/>
    </p:embeddedFont>
    <p:embeddedFont>
      <p:font typeface="Garet Light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5" d="100"/>
          <a:sy n="25" d="100"/>
        </p:scale>
        <p:origin x="2635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63500" y="3810"/>
            <a:ext cx="12096000" cy="14232719"/>
          </a:xfrm>
          <a:custGeom>
            <a:avLst/>
            <a:gdLst/>
            <a:ahLst/>
            <a:cxnLst/>
            <a:rect l="l" t="t" r="r" b="b"/>
            <a:pathLst>
              <a:path w="12096000" h="14232719">
                <a:moveTo>
                  <a:pt x="12096000" y="14232719"/>
                </a:moveTo>
                <a:lnTo>
                  <a:pt x="0" y="14232719"/>
                </a:lnTo>
                <a:lnTo>
                  <a:pt x="0" y="0"/>
                </a:lnTo>
                <a:lnTo>
                  <a:pt x="12096000" y="0"/>
                </a:lnTo>
                <a:lnTo>
                  <a:pt x="12096000" y="14232719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87929" y="7250464"/>
            <a:ext cx="12096000" cy="14232719"/>
          </a:xfrm>
          <a:custGeom>
            <a:avLst/>
            <a:gdLst/>
            <a:ahLst/>
            <a:cxnLst/>
            <a:rect l="l" t="t" r="r" b="b"/>
            <a:pathLst>
              <a:path w="12096000" h="14232719">
                <a:moveTo>
                  <a:pt x="0" y="0"/>
                </a:moveTo>
                <a:lnTo>
                  <a:pt x="12096000" y="0"/>
                </a:lnTo>
                <a:lnTo>
                  <a:pt x="12096000" y="14232718"/>
                </a:lnTo>
                <a:lnTo>
                  <a:pt x="0" y="14232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4391967" y="4218425"/>
            <a:ext cx="6704154" cy="7543352"/>
          </a:xfrm>
          <a:custGeom>
            <a:avLst/>
            <a:gdLst/>
            <a:ahLst/>
            <a:cxnLst/>
            <a:rect l="l" t="t" r="r" b="b"/>
            <a:pathLst>
              <a:path w="6704154" h="7543352">
                <a:moveTo>
                  <a:pt x="0" y="0"/>
                </a:moveTo>
                <a:lnTo>
                  <a:pt x="6704154" y="0"/>
                </a:lnTo>
                <a:lnTo>
                  <a:pt x="6704154" y="7543352"/>
                </a:lnTo>
                <a:lnTo>
                  <a:pt x="0" y="7543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28829" y="387359"/>
            <a:ext cx="8052864" cy="4947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16076" b="1" dirty="0">
                <a:solidFill>
                  <a:srgbClr val="FFCA23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It</a:t>
            </a:r>
          </a:p>
          <a:p>
            <a:pPr algn="l"/>
            <a:r>
              <a:rPr lang="en-US" sz="16076" b="1" dirty="0">
                <a:solidFill>
                  <a:srgbClr val="FFCA23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code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43144" y="1473910"/>
            <a:ext cx="7493394" cy="3525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7636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Fest</a:t>
            </a:r>
          </a:p>
          <a:p>
            <a:pPr algn="l"/>
            <a:r>
              <a:rPr lang="en-US" sz="7636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                         							Craft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22700" y="13859937"/>
            <a:ext cx="705914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Light"/>
                <a:ea typeface="Garet Light"/>
                <a:cs typeface="Garet Light"/>
                <a:sym typeface="Garet Light"/>
              </a:rPr>
              <a:t>9:30 AM - 02:00 PM   </a:t>
            </a:r>
          </a:p>
          <a:p>
            <a:pPr algn="ctr"/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Light"/>
                <a:ea typeface="Garet Light"/>
                <a:cs typeface="Garet Light"/>
                <a:sym typeface="Garet Light"/>
              </a:rPr>
              <a:t>20</a:t>
            </a:r>
            <a:r>
              <a:rPr lang="en-US" sz="4000" b="1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Light"/>
                <a:ea typeface="Garet Light"/>
                <a:cs typeface="Garet Light"/>
                <a:sym typeface="Garet Light"/>
              </a:rPr>
              <a:t>th</a:t>
            </a: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et Light"/>
                <a:ea typeface="Garet Light"/>
                <a:cs typeface="Garet Light"/>
                <a:sym typeface="Garet Light"/>
              </a:rPr>
              <a:t> August 2025</a:t>
            </a:r>
          </a:p>
        </p:txBody>
      </p:sp>
      <p:sp>
        <p:nvSpPr>
          <p:cNvPr id="13" name="Freeform 13"/>
          <p:cNvSpPr/>
          <p:nvPr/>
        </p:nvSpPr>
        <p:spPr>
          <a:xfrm>
            <a:off x="3005936" y="20491323"/>
            <a:ext cx="9101127" cy="589914"/>
          </a:xfrm>
          <a:custGeom>
            <a:avLst/>
            <a:gdLst/>
            <a:ahLst/>
            <a:cxnLst/>
            <a:rect l="l" t="t" r="r" b="b"/>
            <a:pathLst>
              <a:path w="6957170" h="847510">
                <a:moveTo>
                  <a:pt x="0" y="0"/>
                </a:moveTo>
                <a:lnTo>
                  <a:pt x="6957170" y="0"/>
                </a:lnTo>
                <a:lnTo>
                  <a:pt x="6957170" y="847510"/>
                </a:lnTo>
                <a:lnTo>
                  <a:pt x="0" y="84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 sz="2800" dirty="0"/>
              <a:t>https://www.amu.ac.in/department/computer-science</a:t>
            </a:r>
            <a:endParaRPr lang="en-IN" sz="2800" dirty="0"/>
          </a:p>
        </p:txBody>
      </p:sp>
      <p:sp>
        <p:nvSpPr>
          <p:cNvPr id="15" name="TextBox 15"/>
          <p:cNvSpPr txBox="1"/>
          <p:nvPr/>
        </p:nvSpPr>
        <p:spPr>
          <a:xfrm>
            <a:off x="2211274" y="11980686"/>
            <a:ext cx="11065539" cy="1938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FFC000"/>
                </a:solidFill>
                <a:latin typeface="Garet Bold"/>
                <a:ea typeface="Garet Bold"/>
                <a:cs typeface="Garet Bold"/>
                <a:sym typeface="Garet Bold"/>
              </a:rPr>
              <a:t>AMU</a:t>
            </a:r>
          </a:p>
          <a:p>
            <a:pPr algn="ctr"/>
            <a:r>
              <a:rPr lang="en-US" sz="5400" b="1" dirty="0">
                <a:solidFill>
                  <a:srgbClr val="FFC000"/>
                </a:solidFill>
                <a:latin typeface="Garet Bold"/>
                <a:ea typeface="Garet Bold"/>
                <a:cs typeface="Garet Bold"/>
                <a:sym typeface="Garet Bold"/>
              </a:rPr>
              <a:t> Computer Department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ED6961-263B-82D0-78A9-30872A39672F}"/>
              </a:ext>
            </a:extLst>
          </p:cNvPr>
          <p:cNvSpPr txBox="1"/>
          <p:nvPr/>
        </p:nvSpPr>
        <p:spPr>
          <a:xfrm rot="16200000">
            <a:off x="-660237" y="420509"/>
            <a:ext cx="4649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2025-26</a:t>
            </a:r>
          </a:p>
          <a:p>
            <a:endParaRPr lang="en-IN" sz="960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716834-5692-19A9-402A-71D009660C99}"/>
              </a:ext>
            </a:extLst>
          </p:cNvPr>
          <p:cNvSpPr txBox="1"/>
          <p:nvPr/>
        </p:nvSpPr>
        <p:spPr>
          <a:xfrm>
            <a:off x="3187929" y="15113670"/>
            <a:ext cx="89191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aret Light" panose="020B0604020202020204" charset="0"/>
              </a:rPr>
              <a:t>All the students of computer department are request to participate in the following events</a:t>
            </a:r>
            <a:endParaRPr lang="en-IN" sz="4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aret Light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5031C5-579D-668A-4546-838F6F4648AF}"/>
              </a:ext>
            </a:extLst>
          </p:cNvPr>
          <p:cNvSpPr txBox="1"/>
          <p:nvPr/>
        </p:nvSpPr>
        <p:spPr>
          <a:xfrm>
            <a:off x="3336258" y="17696486"/>
            <a:ext cx="869624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Competitions &amp; Hackathons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Gaming &amp; App Development Contests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Tech Quizzes and Prizes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Arial</vt:lpstr>
      <vt:lpstr>Wingdings</vt:lpstr>
      <vt:lpstr>Cosmic Octo Medium</vt:lpstr>
      <vt:lpstr>Garet Light</vt:lpstr>
      <vt:lpstr>Garet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Yellow Modern Technology Poster</dc:title>
  <cp:lastModifiedBy>Sauood Ansari</cp:lastModifiedBy>
  <cp:revision>3</cp:revision>
  <dcterms:created xsi:type="dcterms:W3CDTF">2006-08-16T00:00:00Z</dcterms:created>
  <dcterms:modified xsi:type="dcterms:W3CDTF">2025-08-19T19:22:22Z</dcterms:modified>
  <dc:identifier>DAGwiVqDMuc</dc:identifier>
</cp:coreProperties>
</file>