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</p:sldIdLst>
  <p:sldSz cx="16238538" cy="9134475"/>
  <p:notesSz cx="9144000" cy="6858000"/>
  <p:defaultTextStyle>
    <a:defPPr>
      <a:defRPr lang="en-US"/>
    </a:defPPr>
    <a:lvl1pPr marL="0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5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845" y="58"/>
      </p:cViewPr>
      <p:guideLst>
        <p:guide orient="horz" pos="2877"/>
        <p:guide pos="51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892" y="2837608"/>
            <a:ext cx="13802757" cy="19579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781" y="5176202"/>
            <a:ext cx="11366977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2940" y="365803"/>
            <a:ext cx="3653672" cy="7793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27" y="365803"/>
            <a:ext cx="10690371" cy="7793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34" y="5869747"/>
            <a:ext cx="13802757" cy="1814208"/>
          </a:xfrm>
        </p:spPr>
        <p:txBody>
          <a:bodyPr anchor="t"/>
          <a:lstStyle>
            <a:lvl1pPr algn="l">
              <a:defRPr sz="53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734" y="3871581"/>
            <a:ext cx="13802757" cy="1998166"/>
          </a:xfrm>
        </p:spPr>
        <p:txBody>
          <a:bodyPr anchor="b"/>
          <a:lstStyle>
            <a:lvl1pPr marL="0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28" y="2131379"/>
            <a:ext cx="7172021" cy="6028331"/>
          </a:xfrm>
        </p:spPr>
        <p:txBody>
          <a:bodyPr/>
          <a:lstStyle>
            <a:lvl1pPr>
              <a:defRPr sz="3729"/>
            </a:lvl1pPr>
            <a:lvl2pPr>
              <a:defRPr sz="3197"/>
            </a:lvl2pPr>
            <a:lvl3pPr>
              <a:defRPr sz="2664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4591" y="2131379"/>
            <a:ext cx="7172021" cy="6028331"/>
          </a:xfrm>
        </p:spPr>
        <p:txBody>
          <a:bodyPr/>
          <a:lstStyle>
            <a:lvl1pPr>
              <a:defRPr sz="3729"/>
            </a:lvl1pPr>
            <a:lvl2pPr>
              <a:defRPr sz="3197"/>
            </a:lvl2pPr>
            <a:lvl3pPr>
              <a:defRPr sz="2664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27" y="2044686"/>
            <a:ext cx="7174841" cy="85212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27" y="2896813"/>
            <a:ext cx="7174841" cy="5262896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48953" y="2044686"/>
            <a:ext cx="7177660" cy="85212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48953" y="2896813"/>
            <a:ext cx="7177660" cy="5262896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28" y="363687"/>
            <a:ext cx="5342367" cy="1547786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818" y="363689"/>
            <a:ext cx="9077794" cy="7796021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28" y="1911475"/>
            <a:ext cx="5342367" cy="6248235"/>
          </a:xfrm>
        </p:spPr>
        <p:txBody>
          <a:bodyPr/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867" y="6394132"/>
            <a:ext cx="9743123" cy="754864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2867" y="816183"/>
            <a:ext cx="9743123" cy="5480685"/>
          </a:xfrm>
        </p:spPr>
        <p:txBody>
          <a:bodyPr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2867" y="7148997"/>
            <a:ext cx="9743123" cy="1072031"/>
          </a:xfrm>
        </p:spPr>
        <p:txBody>
          <a:bodyPr/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927" y="365803"/>
            <a:ext cx="14614684" cy="152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27" y="2131379"/>
            <a:ext cx="14614684" cy="6028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927" y="8466306"/>
            <a:ext cx="378899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48168" y="8466306"/>
            <a:ext cx="514220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7619" y="8466306"/>
            <a:ext cx="378899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608945" rtl="0" eaLnBrk="1" latinLnBrk="0" hangingPunct="1"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29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664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664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52BA3C-8390-31D6-8FF0-E82EC819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238538" cy="91344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858602-C824-2245-B2E5-A56ED98B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51"/>
            <a:ext cx="16262696" cy="9134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053B2-9FFD-8067-C591-25CF796DEFE5}"/>
              </a:ext>
            </a:extLst>
          </p:cNvPr>
          <p:cNvSpPr txBox="1"/>
          <p:nvPr/>
        </p:nvSpPr>
        <p:spPr>
          <a:xfrm>
            <a:off x="2389761" y="242276"/>
            <a:ext cx="1145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 1: The Pinnacle of Motorsports</a:t>
            </a:r>
            <a:endParaRPr lang="en-IN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0A434-F19A-97A1-B57D-C02F2F5894C5}"/>
              </a:ext>
            </a:extLst>
          </p:cNvPr>
          <p:cNvSpPr txBox="1"/>
          <p:nvPr/>
        </p:nvSpPr>
        <p:spPr>
          <a:xfrm>
            <a:off x="2163382" y="1502228"/>
            <a:ext cx="119117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Speed ⁘Technology ⁘Strategy</a:t>
            </a:r>
            <a:endParaRPr lang="en-IN" sz="4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D4C08-7D88-0700-AC28-4812856119DD}"/>
              </a:ext>
            </a:extLst>
          </p:cNvPr>
          <p:cNvSpPr/>
          <p:nvPr/>
        </p:nvSpPr>
        <p:spPr>
          <a:xfrm>
            <a:off x="-3030040" y="-12"/>
            <a:ext cx="4090080" cy="9134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A2D7A-6921-6CB9-A447-6A0BB3747E35}"/>
              </a:ext>
            </a:extLst>
          </p:cNvPr>
          <p:cNvSpPr/>
          <p:nvPr/>
        </p:nvSpPr>
        <p:spPr>
          <a:xfrm>
            <a:off x="-3273124" y="-6"/>
            <a:ext cx="4049486" cy="9134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BB92C-A149-6756-E38E-5FC3D80A6BDD}"/>
              </a:ext>
            </a:extLst>
          </p:cNvPr>
          <p:cNvSpPr/>
          <p:nvPr/>
        </p:nvSpPr>
        <p:spPr>
          <a:xfrm>
            <a:off x="-3556802" y="-9"/>
            <a:ext cx="4049486" cy="9134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C7B7E-C635-7815-031E-5D52B77C1A72}"/>
              </a:ext>
            </a:extLst>
          </p:cNvPr>
          <p:cNvSpPr/>
          <p:nvPr/>
        </p:nvSpPr>
        <p:spPr>
          <a:xfrm>
            <a:off x="-3806402" y="-9"/>
            <a:ext cx="4090080" cy="91344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28FFF0-2141-55D7-EDDC-AB9FC09B8138}"/>
              </a:ext>
            </a:extLst>
          </p:cNvPr>
          <p:cNvSpPr txBox="1">
            <a:spLocks/>
          </p:cNvSpPr>
          <p:nvPr/>
        </p:nvSpPr>
        <p:spPr>
          <a:xfrm>
            <a:off x="-3765808" y="365797"/>
            <a:ext cx="4008892" cy="214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Formula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BD4B43-0178-FD48-55B6-25EEFEF0E256}"/>
              </a:ext>
            </a:extLst>
          </p:cNvPr>
          <p:cNvSpPr txBox="1">
            <a:spLocks/>
          </p:cNvSpPr>
          <p:nvPr/>
        </p:nvSpPr>
        <p:spPr>
          <a:xfrm>
            <a:off x="-3846996" y="2131373"/>
            <a:ext cx="4008892" cy="688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 (F1) is the highest class of international racing for single-seater cars.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Governed by FIA (Fédération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l’Automobile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Grand Prix races held worldwide.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50DED0C-6B76-5458-F2AB-DE5D13F18ED0}"/>
              </a:ext>
            </a:extLst>
          </p:cNvPr>
          <p:cNvSpPr/>
          <p:nvPr/>
        </p:nvSpPr>
        <p:spPr>
          <a:xfrm rot="5400000">
            <a:off x="745585" y="650083"/>
            <a:ext cx="1060704" cy="51298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B7FC54F-F42C-2401-729B-4C75C3B62999}"/>
              </a:ext>
            </a:extLst>
          </p:cNvPr>
          <p:cNvSpPr/>
          <p:nvPr/>
        </p:nvSpPr>
        <p:spPr>
          <a:xfrm rot="5400000">
            <a:off x="502501" y="650087"/>
            <a:ext cx="1060704" cy="51298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668D141-B7AC-9113-DA9B-EEC5541172E5}"/>
              </a:ext>
            </a:extLst>
          </p:cNvPr>
          <p:cNvSpPr/>
          <p:nvPr/>
        </p:nvSpPr>
        <p:spPr>
          <a:xfrm rot="5400000">
            <a:off x="188379" y="717948"/>
            <a:ext cx="1060704" cy="4926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474A46-E927-3746-C0EB-0C01207FF8C5}"/>
              </a:ext>
            </a:extLst>
          </p:cNvPr>
          <p:cNvSpPr/>
          <p:nvPr/>
        </p:nvSpPr>
        <p:spPr>
          <a:xfrm rot="5400000">
            <a:off x="-332" y="717950"/>
            <a:ext cx="1060704" cy="492684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4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FC6E4C7-1AE1-5780-B6E0-8DF63A82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42" y="1"/>
            <a:ext cx="16262696" cy="9134474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18D891D-1BE9-C7BE-2BB0-A584C11F078D}"/>
              </a:ext>
            </a:extLst>
          </p:cNvPr>
          <p:cNvSpPr/>
          <p:nvPr/>
        </p:nvSpPr>
        <p:spPr>
          <a:xfrm rot="5400000">
            <a:off x="4551987" y="650089"/>
            <a:ext cx="1060704" cy="51298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04FE0-CDF6-D0CA-5DB8-C417374294D4}"/>
              </a:ext>
            </a:extLst>
          </p:cNvPr>
          <p:cNvSpPr/>
          <p:nvPr/>
        </p:nvSpPr>
        <p:spPr>
          <a:xfrm>
            <a:off x="776362" y="-6"/>
            <a:ext cx="4090080" cy="9134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E28B5-3284-22CF-144A-210B23D2D484}"/>
              </a:ext>
            </a:extLst>
          </p:cNvPr>
          <p:cNvSpPr/>
          <p:nvPr/>
        </p:nvSpPr>
        <p:spPr>
          <a:xfrm>
            <a:off x="533278" y="0"/>
            <a:ext cx="4049486" cy="9134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987F9-694B-6548-0C52-416FF0B83BFA}"/>
              </a:ext>
            </a:extLst>
          </p:cNvPr>
          <p:cNvSpPr/>
          <p:nvPr/>
        </p:nvSpPr>
        <p:spPr>
          <a:xfrm>
            <a:off x="249600" y="-3"/>
            <a:ext cx="4049486" cy="9134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FE4369-1F4C-6FE7-4104-E26212C06569}"/>
              </a:ext>
            </a:extLst>
          </p:cNvPr>
          <p:cNvSpPr/>
          <p:nvPr/>
        </p:nvSpPr>
        <p:spPr>
          <a:xfrm>
            <a:off x="0" y="-3"/>
            <a:ext cx="4090080" cy="91344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BD2F6F-0B10-16A9-BF33-98623C58A564}"/>
              </a:ext>
            </a:extLst>
          </p:cNvPr>
          <p:cNvSpPr txBox="1">
            <a:spLocks/>
          </p:cNvSpPr>
          <p:nvPr/>
        </p:nvSpPr>
        <p:spPr>
          <a:xfrm>
            <a:off x="40594" y="365803"/>
            <a:ext cx="4008892" cy="214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Formula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E436FC-D7B2-5C11-C91C-3C3BA0495416}"/>
              </a:ext>
            </a:extLst>
          </p:cNvPr>
          <p:cNvSpPr txBox="1">
            <a:spLocks/>
          </p:cNvSpPr>
          <p:nvPr/>
        </p:nvSpPr>
        <p:spPr>
          <a:xfrm>
            <a:off x="-40594" y="2131379"/>
            <a:ext cx="4008892" cy="688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 (F1) is the highest class of international racing for single-seater cars.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Governed by FIA (Fédération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l’Automobile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Grand Prix races held worldwide.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031BE16-2B1C-02E2-7435-BBD9242CEB40}"/>
              </a:ext>
            </a:extLst>
          </p:cNvPr>
          <p:cNvSpPr/>
          <p:nvPr/>
        </p:nvSpPr>
        <p:spPr>
          <a:xfrm rot="5400000">
            <a:off x="4308903" y="650093"/>
            <a:ext cx="1060704" cy="51298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1823BF7-5FE7-379B-4D42-03F177BB764A}"/>
              </a:ext>
            </a:extLst>
          </p:cNvPr>
          <p:cNvSpPr/>
          <p:nvPr/>
        </p:nvSpPr>
        <p:spPr>
          <a:xfrm rot="5400000">
            <a:off x="3994781" y="717954"/>
            <a:ext cx="1060704" cy="4926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6486D0C-2C02-AF9E-411A-A2BE6ECACCD3}"/>
              </a:ext>
            </a:extLst>
          </p:cNvPr>
          <p:cNvSpPr/>
          <p:nvPr/>
        </p:nvSpPr>
        <p:spPr>
          <a:xfrm rot="5400000">
            <a:off x="3806070" y="717956"/>
            <a:ext cx="1060704" cy="492684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D25EDC-107F-031D-6BF7-8540D319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5FFB9CD-3403-357D-2DA9-8F6E7EB1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48" y="1"/>
            <a:ext cx="16262696" cy="9134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01AA33-EDD0-2E62-9F76-4C24F21142DB}"/>
              </a:ext>
            </a:extLst>
          </p:cNvPr>
          <p:cNvSpPr/>
          <p:nvPr/>
        </p:nvSpPr>
        <p:spPr>
          <a:xfrm>
            <a:off x="4582764" y="0"/>
            <a:ext cx="4090080" cy="9134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3E795-A351-BD46-4DE3-3005A687178B}"/>
              </a:ext>
            </a:extLst>
          </p:cNvPr>
          <p:cNvSpPr/>
          <p:nvPr/>
        </p:nvSpPr>
        <p:spPr>
          <a:xfrm>
            <a:off x="4306719" y="-3"/>
            <a:ext cx="4049486" cy="9134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24105-7D14-F01E-17EA-1C1DF861B82A}"/>
              </a:ext>
            </a:extLst>
          </p:cNvPr>
          <p:cNvSpPr/>
          <p:nvPr/>
        </p:nvSpPr>
        <p:spPr>
          <a:xfrm>
            <a:off x="4090080" y="-1"/>
            <a:ext cx="4049486" cy="9134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16A868-7289-878B-91B6-7585BE64DF95}"/>
              </a:ext>
            </a:extLst>
          </p:cNvPr>
          <p:cNvSpPr/>
          <p:nvPr/>
        </p:nvSpPr>
        <p:spPr>
          <a:xfrm>
            <a:off x="0" y="-3"/>
            <a:ext cx="4090080" cy="91344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37FEA7-7DC5-9A4D-3B4F-E96AFC2C6BA8}"/>
              </a:ext>
            </a:extLst>
          </p:cNvPr>
          <p:cNvSpPr txBox="1">
            <a:spLocks/>
          </p:cNvSpPr>
          <p:nvPr/>
        </p:nvSpPr>
        <p:spPr>
          <a:xfrm>
            <a:off x="4090080" y="365803"/>
            <a:ext cx="4069784" cy="201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Formula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7D05CF-C10C-6191-C53E-E614CBB796D0}"/>
              </a:ext>
            </a:extLst>
          </p:cNvPr>
          <p:cNvSpPr txBox="1">
            <a:spLocks/>
          </p:cNvSpPr>
          <p:nvPr/>
        </p:nvSpPr>
        <p:spPr>
          <a:xfrm>
            <a:off x="4090079" y="2377439"/>
            <a:ext cx="4049487" cy="675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F1 World Championship held in 1950 at Silverstone, UK.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Evolved into a global sport with millions of fans.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Famous teams: Ferrari, McLaren, Mercedes, Red Bull.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110022-0C32-8F77-D5E9-BC567AD2F1E0}"/>
              </a:ext>
            </a:extLst>
          </p:cNvPr>
          <p:cNvSpPr txBox="1">
            <a:spLocks/>
          </p:cNvSpPr>
          <p:nvPr/>
        </p:nvSpPr>
        <p:spPr>
          <a:xfrm>
            <a:off x="40594" y="365803"/>
            <a:ext cx="4008892" cy="214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Formula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B94BC8-E81D-9F72-0837-AA444AAB0B15}"/>
              </a:ext>
            </a:extLst>
          </p:cNvPr>
          <p:cNvSpPr txBox="1">
            <a:spLocks/>
          </p:cNvSpPr>
          <p:nvPr/>
        </p:nvSpPr>
        <p:spPr>
          <a:xfrm>
            <a:off x="-40594" y="2131379"/>
            <a:ext cx="4008892" cy="688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 (F1) is the highest class of international racing for single-seater cars.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Governed by FIA (Fédération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l’Automobile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Grand Prix races held worldwide.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8382A61-0683-DF1A-674B-AC562CAB46BF}"/>
              </a:ext>
            </a:extLst>
          </p:cNvPr>
          <p:cNvSpPr/>
          <p:nvPr/>
        </p:nvSpPr>
        <p:spPr>
          <a:xfrm rot="5400000">
            <a:off x="3806070" y="717956"/>
            <a:ext cx="1060704" cy="492684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394F363-D1DA-A855-519A-1F6A2D4E42CB}"/>
              </a:ext>
            </a:extLst>
          </p:cNvPr>
          <p:cNvSpPr/>
          <p:nvPr/>
        </p:nvSpPr>
        <p:spPr>
          <a:xfrm rot="5400000">
            <a:off x="8358389" y="650092"/>
            <a:ext cx="1060704" cy="51298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737F76-07CE-258D-4A77-52AD92076102}"/>
              </a:ext>
            </a:extLst>
          </p:cNvPr>
          <p:cNvSpPr/>
          <p:nvPr/>
        </p:nvSpPr>
        <p:spPr>
          <a:xfrm rot="5400000">
            <a:off x="8082345" y="650090"/>
            <a:ext cx="1060704" cy="51298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E562EF3-747E-91DF-F212-0B41C3D023CE}"/>
              </a:ext>
            </a:extLst>
          </p:cNvPr>
          <p:cNvSpPr/>
          <p:nvPr/>
        </p:nvSpPr>
        <p:spPr>
          <a:xfrm rot="5400000">
            <a:off x="7835261" y="717956"/>
            <a:ext cx="1060704" cy="4926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8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D23E6C-400B-81B3-AC03-D721FE32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C86E2F-2D22-99CB-6947-C362E22B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14" y="-6251"/>
            <a:ext cx="16262696" cy="9134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E4256B-A9A9-BE6D-0B2E-2C1C93980DED}"/>
              </a:ext>
            </a:extLst>
          </p:cNvPr>
          <p:cNvSpPr/>
          <p:nvPr/>
        </p:nvSpPr>
        <p:spPr>
          <a:xfrm>
            <a:off x="8369834" y="-2"/>
            <a:ext cx="4090080" cy="9134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3AEDE-EE5C-4EE3-187A-478CA193A1DF}"/>
              </a:ext>
            </a:extLst>
          </p:cNvPr>
          <p:cNvSpPr/>
          <p:nvPr/>
        </p:nvSpPr>
        <p:spPr>
          <a:xfrm>
            <a:off x="8139566" y="0"/>
            <a:ext cx="4049486" cy="9134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55E4E-8ACA-22B3-EB2E-8A1AA6C9618A}"/>
              </a:ext>
            </a:extLst>
          </p:cNvPr>
          <p:cNvSpPr/>
          <p:nvPr/>
        </p:nvSpPr>
        <p:spPr>
          <a:xfrm>
            <a:off x="4090080" y="-1"/>
            <a:ext cx="4049486" cy="9134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B082C-6589-8ED5-F929-90022D89561D}"/>
              </a:ext>
            </a:extLst>
          </p:cNvPr>
          <p:cNvSpPr/>
          <p:nvPr/>
        </p:nvSpPr>
        <p:spPr>
          <a:xfrm>
            <a:off x="0" y="-3"/>
            <a:ext cx="4090080" cy="91344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695F4A-DAAA-F51C-8008-9CD4AA571F71}"/>
              </a:ext>
            </a:extLst>
          </p:cNvPr>
          <p:cNvSpPr txBox="1">
            <a:spLocks/>
          </p:cNvSpPr>
          <p:nvPr/>
        </p:nvSpPr>
        <p:spPr>
          <a:xfrm>
            <a:off x="8139565" y="365802"/>
            <a:ext cx="4049487" cy="225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Formula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3ED428-3646-AEF1-8F86-3CE9F5B13216}"/>
              </a:ext>
            </a:extLst>
          </p:cNvPr>
          <p:cNvSpPr txBox="1">
            <a:spLocks/>
          </p:cNvSpPr>
          <p:nvPr/>
        </p:nvSpPr>
        <p:spPr>
          <a:xfrm>
            <a:off x="8180161" y="2377439"/>
            <a:ext cx="3887111" cy="675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aerodynamics and car design.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power units with energy recovery systems.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innovations like the Halo device.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EC9460-68B9-7A1A-69CE-9F9AA0F881FB}"/>
              </a:ext>
            </a:extLst>
          </p:cNvPr>
          <p:cNvSpPr txBox="1">
            <a:spLocks/>
          </p:cNvSpPr>
          <p:nvPr/>
        </p:nvSpPr>
        <p:spPr>
          <a:xfrm>
            <a:off x="4090080" y="365803"/>
            <a:ext cx="4069784" cy="201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Formula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E5020E-4FB0-56F2-80F9-3CE10629C061}"/>
              </a:ext>
            </a:extLst>
          </p:cNvPr>
          <p:cNvSpPr txBox="1">
            <a:spLocks/>
          </p:cNvSpPr>
          <p:nvPr/>
        </p:nvSpPr>
        <p:spPr>
          <a:xfrm>
            <a:off x="4090079" y="2377439"/>
            <a:ext cx="4049487" cy="675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F1 World Championship held in 1950 at Silverstone, UK.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Evolved into a global sport with millions of fans.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Famous teams: Ferrari, McLaren, Mercedes, Red Bull.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7C07A6-08EF-4243-24AA-3E18F16BB857}"/>
              </a:ext>
            </a:extLst>
          </p:cNvPr>
          <p:cNvSpPr txBox="1">
            <a:spLocks/>
          </p:cNvSpPr>
          <p:nvPr/>
        </p:nvSpPr>
        <p:spPr>
          <a:xfrm>
            <a:off x="40594" y="365803"/>
            <a:ext cx="4008892" cy="214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Formula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479967-3DCD-C8FB-B170-15D978C16327}"/>
              </a:ext>
            </a:extLst>
          </p:cNvPr>
          <p:cNvSpPr txBox="1">
            <a:spLocks/>
          </p:cNvSpPr>
          <p:nvPr/>
        </p:nvSpPr>
        <p:spPr>
          <a:xfrm>
            <a:off x="-40594" y="2131379"/>
            <a:ext cx="4008892" cy="688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 (F1) is the highest class of international racing for single-seater cars.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Governed by FIA (Fédération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l’Automobile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Grand Prix races held worldwide.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7BA4966-9E39-8D2A-B3E1-03D85C694D1F}"/>
              </a:ext>
            </a:extLst>
          </p:cNvPr>
          <p:cNvSpPr/>
          <p:nvPr/>
        </p:nvSpPr>
        <p:spPr>
          <a:xfrm rot="5400000">
            <a:off x="3806070" y="717956"/>
            <a:ext cx="1060704" cy="492684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68678B3-53FF-4A93-6A65-1F7EB6D46482}"/>
              </a:ext>
            </a:extLst>
          </p:cNvPr>
          <p:cNvSpPr/>
          <p:nvPr/>
        </p:nvSpPr>
        <p:spPr>
          <a:xfrm rot="5400000">
            <a:off x="7835261" y="717956"/>
            <a:ext cx="1060704" cy="4926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73CD9B3-15F6-3E17-D9F8-340C5CB3BF02}"/>
              </a:ext>
            </a:extLst>
          </p:cNvPr>
          <p:cNvSpPr/>
          <p:nvPr/>
        </p:nvSpPr>
        <p:spPr>
          <a:xfrm rot="5400000">
            <a:off x="12161217" y="650093"/>
            <a:ext cx="1060704" cy="51298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C073502-C8FD-F236-68B9-057817ED03D7}"/>
              </a:ext>
            </a:extLst>
          </p:cNvPr>
          <p:cNvSpPr/>
          <p:nvPr/>
        </p:nvSpPr>
        <p:spPr>
          <a:xfrm rot="5400000">
            <a:off x="11915191" y="650093"/>
            <a:ext cx="1060704" cy="51298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181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F291B7-4517-DA98-CAAC-ADBB02B39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1D757E-71BE-DF93-301C-B4CBA93CF788}"/>
              </a:ext>
            </a:extLst>
          </p:cNvPr>
          <p:cNvSpPr/>
          <p:nvPr/>
        </p:nvSpPr>
        <p:spPr>
          <a:xfrm>
            <a:off x="12148458" y="-2"/>
            <a:ext cx="4090080" cy="9134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F0F3E-2D0F-B709-6D4F-EF01E7A40446}"/>
              </a:ext>
            </a:extLst>
          </p:cNvPr>
          <p:cNvSpPr/>
          <p:nvPr/>
        </p:nvSpPr>
        <p:spPr>
          <a:xfrm>
            <a:off x="8139566" y="0"/>
            <a:ext cx="4049486" cy="9134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33E0C-C08A-C0F2-561C-392AE3445604}"/>
              </a:ext>
            </a:extLst>
          </p:cNvPr>
          <p:cNvSpPr/>
          <p:nvPr/>
        </p:nvSpPr>
        <p:spPr>
          <a:xfrm>
            <a:off x="4090080" y="-1"/>
            <a:ext cx="4049486" cy="9134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C74E8-A92E-FB06-382E-4C2D169DFAEA}"/>
              </a:ext>
            </a:extLst>
          </p:cNvPr>
          <p:cNvSpPr/>
          <p:nvPr/>
        </p:nvSpPr>
        <p:spPr>
          <a:xfrm>
            <a:off x="0" y="-3"/>
            <a:ext cx="4090080" cy="91344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20959-7FBE-50AA-9F7D-8AE34D52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756" y="365802"/>
            <a:ext cx="4049486" cy="2508027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FDA8-B7FA-B11A-CC7D-76244092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8755" y="2481943"/>
            <a:ext cx="4049486" cy="6544491"/>
          </a:xfrm>
        </p:spPr>
        <p:txBody>
          <a:bodyPr>
            <a:noAutofit/>
          </a:bodyPr>
          <a:lstStyle/>
          <a:p>
            <a:endParaRPr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 is not just about speed but also strategy, teamwork, and technology.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continues to push boundaries in engineering and sports.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F1 includes sustainability and greener technology.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A1EA97-1200-93FD-5F00-6D7E4F1915F6}"/>
              </a:ext>
            </a:extLst>
          </p:cNvPr>
          <p:cNvSpPr txBox="1">
            <a:spLocks/>
          </p:cNvSpPr>
          <p:nvPr/>
        </p:nvSpPr>
        <p:spPr>
          <a:xfrm>
            <a:off x="8139565" y="365802"/>
            <a:ext cx="4049487" cy="225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Formula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40ECFB-3BD8-B325-C1F3-010D17E53378}"/>
              </a:ext>
            </a:extLst>
          </p:cNvPr>
          <p:cNvSpPr txBox="1">
            <a:spLocks/>
          </p:cNvSpPr>
          <p:nvPr/>
        </p:nvSpPr>
        <p:spPr>
          <a:xfrm>
            <a:off x="8180161" y="2377439"/>
            <a:ext cx="3887111" cy="675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aerodynamics and car design.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power units with energy recovery systems.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innovations like the Halo device.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D613E93-C2CA-35CF-8877-B4092073287F}"/>
              </a:ext>
            </a:extLst>
          </p:cNvPr>
          <p:cNvSpPr txBox="1">
            <a:spLocks/>
          </p:cNvSpPr>
          <p:nvPr/>
        </p:nvSpPr>
        <p:spPr>
          <a:xfrm>
            <a:off x="4090080" y="365803"/>
            <a:ext cx="4069784" cy="201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Formula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DCCFF7-D50B-2B1D-447C-FEC6337B8A92}"/>
              </a:ext>
            </a:extLst>
          </p:cNvPr>
          <p:cNvSpPr txBox="1">
            <a:spLocks/>
          </p:cNvSpPr>
          <p:nvPr/>
        </p:nvSpPr>
        <p:spPr>
          <a:xfrm>
            <a:off x="4090079" y="2377439"/>
            <a:ext cx="4049487" cy="675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F1 World Championship held in 1950 at Silverstone, UK.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Evolved into a global sport with millions of fans.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Famous teams: Ferrari, McLaren, Mercedes, Red Bull.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1EC7BF-B3F6-1AC2-25F6-7437519740E1}"/>
              </a:ext>
            </a:extLst>
          </p:cNvPr>
          <p:cNvSpPr txBox="1">
            <a:spLocks/>
          </p:cNvSpPr>
          <p:nvPr/>
        </p:nvSpPr>
        <p:spPr>
          <a:xfrm>
            <a:off x="40594" y="365803"/>
            <a:ext cx="4008892" cy="214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8945" rtl="0" eaLnBrk="1" latinLnBrk="0" hangingPunct="1">
              <a:spcBef>
                <a:spcPct val="0"/>
              </a:spcBef>
              <a:buNone/>
              <a:defRPr sz="58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Formula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7CF5BB-123C-782A-7932-595EBF59AA3B}"/>
              </a:ext>
            </a:extLst>
          </p:cNvPr>
          <p:cNvSpPr txBox="1">
            <a:spLocks/>
          </p:cNvSpPr>
          <p:nvPr/>
        </p:nvSpPr>
        <p:spPr>
          <a:xfrm>
            <a:off x="-40594" y="2131379"/>
            <a:ext cx="4008892" cy="688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6709" indent="-456709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4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535" indent="-380590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37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362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306" indent="-304472" algn="l" defTabSz="608945" rtl="0" eaLnBrk="1" latinLnBrk="0" hangingPunct="1">
              <a:spcBef>
                <a:spcPct val="20000"/>
              </a:spcBef>
              <a:buFont typeface="Arial"/>
              <a:buChar char="–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251" indent="-304472" algn="l" defTabSz="608945" rtl="0" eaLnBrk="1" latinLnBrk="0" hangingPunct="1">
              <a:spcBef>
                <a:spcPct val="20000"/>
              </a:spcBef>
              <a:buFont typeface="Arial"/>
              <a:buChar char="»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196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14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085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030" indent="-304472" algn="l" defTabSz="608945" rtl="0" eaLnBrk="1" latinLnBrk="0" hangingPunct="1">
              <a:spcBef>
                <a:spcPct val="20000"/>
              </a:spcBef>
              <a:buFont typeface="Arial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1 (F1) is the highest class of international racing for single-seater cars.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Governed by FIA (Fédération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l’Automobile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Grand Prix races held worldwide.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20FD31C-269F-9A50-39FA-87C0FA3597FC}"/>
              </a:ext>
            </a:extLst>
          </p:cNvPr>
          <p:cNvSpPr/>
          <p:nvPr/>
        </p:nvSpPr>
        <p:spPr>
          <a:xfrm rot="5400000">
            <a:off x="3806070" y="717956"/>
            <a:ext cx="1060704" cy="492684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B702FA4-6210-4481-D3E4-EB9297E6D672}"/>
              </a:ext>
            </a:extLst>
          </p:cNvPr>
          <p:cNvSpPr/>
          <p:nvPr/>
        </p:nvSpPr>
        <p:spPr>
          <a:xfrm rot="5400000">
            <a:off x="7835261" y="717956"/>
            <a:ext cx="1060704" cy="492684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FF079DD-E3AC-5C69-B042-CB6E792D6A1E}"/>
              </a:ext>
            </a:extLst>
          </p:cNvPr>
          <p:cNvSpPr/>
          <p:nvPr/>
        </p:nvSpPr>
        <p:spPr>
          <a:xfrm rot="5400000">
            <a:off x="11915191" y="650093"/>
            <a:ext cx="1060704" cy="51298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2ED7E0D-D772-5A27-E1EF-33F49C8992D7}"/>
              </a:ext>
            </a:extLst>
          </p:cNvPr>
          <p:cNvSpPr/>
          <p:nvPr/>
        </p:nvSpPr>
        <p:spPr>
          <a:xfrm rot="5400000">
            <a:off x="15924083" y="707807"/>
            <a:ext cx="1060704" cy="51298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524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393</Words>
  <Application>Microsoft Office PowerPoint</Application>
  <PresentationFormat>Custom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Sauood Ansari</cp:lastModifiedBy>
  <cp:revision>4</cp:revision>
  <dcterms:created xsi:type="dcterms:W3CDTF">2013-01-27T09:14:16Z</dcterms:created>
  <dcterms:modified xsi:type="dcterms:W3CDTF">2025-08-25T18:00:59Z</dcterms:modified>
  <cp:category/>
</cp:coreProperties>
</file>