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8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7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73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8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6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0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7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9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0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6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4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2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2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7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3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8B87-A5B9-4960-A91F-4358CB1B5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Zustand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744AE-B602-4AA3-82A2-7490EE289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 small, fast, and scalable bear bones state management solution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1BA791-C68A-4DCD-B736-010123CC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70" y="1449147"/>
            <a:ext cx="6799729" cy="339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020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71351B-3701-491D-AA47-C31C7F38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24" y="878088"/>
            <a:ext cx="7788315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4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72CD-CC20-4128-BED3-B41EC409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725AF-C454-4994-B2F6-3125B7ED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74" y="1855693"/>
            <a:ext cx="6797629" cy="46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6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7676EF-CC61-4190-9F1C-F4C433D93DC9}"/>
              </a:ext>
            </a:extLst>
          </p:cNvPr>
          <p:cNvSpPr/>
          <p:nvPr/>
        </p:nvSpPr>
        <p:spPr>
          <a:xfrm>
            <a:off x="4092088" y="2967335"/>
            <a:ext cx="4007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14206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3ED1-CF3C-4B64-8E64-BEB8E8E9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Zustand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03AEA-55BD-4819-812D-12FC3B86E182}"/>
              </a:ext>
            </a:extLst>
          </p:cNvPr>
          <p:cNvSpPr txBox="1"/>
          <p:nvPr/>
        </p:nvSpPr>
        <p:spPr>
          <a:xfrm>
            <a:off x="986118" y="2456329"/>
            <a:ext cx="92874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Zustand is a small, fast and scalable status management solution. Its state management is centralized and action-based.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Zustand was developed by Jotai and React-spring's creators.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use Zustand in both React and some other technology like Angular, Vue JS or even vanilla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Zustand is an alternative to other state managers like Redux, Jotai Recoil,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066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07D0-6EBF-41E6-9627-76AD4581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Zustand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4D55B-5652-4D86-AD10-FA7D9F5B0BB8}"/>
              </a:ext>
            </a:extLst>
          </p:cNvPr>
          <p:cNvSpPr txBox="1"/>
          <p:nvPr/>
        </p:nvSpPr>
        <p:spPr>
          <a:xfrm flipH="1">
            <a:off x="565669" y="2079812"/>
            <a:ext cx="115456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repeated code (compared to Redux).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understand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Flexibility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You can use Zustand the simple way, with TypeScript, you can integrate </a:t>
            </a:r>
            <a:r>
              <a:rPr lang="en-US" sz="2400" dirty="0" err="1"/>
              <a:t>immer</a:t>
            </a:r>
            <a:r>
              <a:rPr lang="en-US" sz="2400" dirty="0"/>
              <a:t> for immutability or you can even write code similar to the Redux pattern (reducers and dispatch).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does not wrap the application in a provider as is commonly done in Redux.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Renders components only when there are changes.</a:t>
            </a:r>
          </a:p>
        </p:txBody>
      </p:sp>
    </p:spTree>
    <p:extLst>
      <p:ext uri="{BB962C8B-B14F-4D97-AF65-F5344CB8AC3E}">
        <p14:creationId xmlns:p14="http://schemas.microsoft.com/office/powerpoint/2010/main" val="127749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78692-0CF3-4E65-89A3-5A3B7CA85842}"/>
              </a:ext>
            </a:extLst>
          </p:cNvPr>
          <p:cNvSpPr txBox="1"/>
          <p:nvPr/>
        </p:nvSpPr>
        <p:spPr>
          <a:xfrm>
            <a:off x="1658471" y="394446"/>
            <a:ext cx="762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Redux requires you to wrap your app in context providers in order to access the state and dispatch actions, while Zustand does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D53F8-05B3-46A6-AEBB-B454CEA4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59" y="1446742"/>
            <a:ext cx="5646195" cy="3421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15D5D4-5E51-499C-A0CC-CEB4257C8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254" y="1400727"/>
            <a:ext cx="6309907" cy="3513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CF8178-759F-41A1-8E83-DC738426832F}"/>
              </a:ext>
            </a:extLst>
          </p:cNvPr>
          <p:cNvSpPr txBox="1"/>
          <p:nvPr/>
        </p:nvSpPr>
        <p:spPr>
          <a:xfrm>
            <a:off x="779929" y="5432611"/>
            <a:ext cx="11250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Zustand, you can simply use the hook </a:t>
            </a:r>
            <a:r>
              <a:rPr lang="en-US" dirty="0" err="1"/>
              <a:t>useTodoStore</a:t>
            </a:r>
            <a:r>
              <a:rPr lang="en-US" dirty="0"/>
              <a:t> within your components to access the state, without having to wrap the entire app in a provider. This can make Zustand a more convenient and lightweight choice for state management in some cases.</a:t>
            </a:r>
          </a:p>
        </p:txBody>
      </p:sp>
    </p:spTree>
    <p:extLst>
      <p:ext uri="{BB962C8B-B14F-4D97-AF65-F5344CB8AC3E}">
        <p14:creationId xmlns:p14="http://schemas.microsoft.com/office/powerpoint/2010/main" val="408679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874C-0CA0-4397-AA99-8C7918E9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be making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182C4-E988-45A1-8C4B-075D8972E2F4}"/>
              </a:ext>
            </a:extLst>
          </p:cNvPr>
          <p:cNvSpPr txBox="1"/>
          <p:nvPr/>
        </p:nvSpPr>
        <p:spPr>
          <a:xfrm>
            <a:off x="950259" y="1417638"/>
            <a:ext cx="705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making a simple course listing app. </a:t>
            </a:r>
          </a:p>
        </p:txBody>
      </p:sp>
      <p:pic>
        <p:nvPicPr>
          <p:cNvPr id="6" name="Zustand Learning - Made with Clipchamp (1)">
            <a:hlinkClick r:id="" action="ppaction://media"/>
            <a:extLst>
              <a:ext uri="{FF2B5EF4-FFF2-40B4-BE49-F238E27FC236}">
                <a16:creationId xmlns:a16="http://schemas.microsoft.com/office/drawing/2014/main" id="{A01AF53E-15A6-4D91-8A12-AFC652B395D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53671" y="1786970"/>
            <a:ext cx="8148918" cy="45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0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53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EFAA-5B69-4EDE-A570-FB31A4BF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At, first lets create a store...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43CCC-C032-4855-8F11-E025FAE7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70" y="1417639"/>
            <a:ext cx="6218459" cy="499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4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D59B-8BE7-479E-8947-24D284D7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create a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65F7C-9AF0-4BC7-93AC-1D134812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80" y="2241176"/>
            <a:ext cx="7614419" cy="40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7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6C337F-8ABD-435D-A141-F2D7B32DD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80" y="1183341"/>
            <a:ext cx="8238620" cy="52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9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A431-7414-47C0-925A-794F021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create another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9EF61-DDD3-4B65-97A5-3919EDA62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5" y="2467438"/>
            <a:ext cx="8794376" cy="42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33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621</TotalTime>
  <Words>264</Words>
  <Application>Microsoft Office PowerPoint</Application>
  <PresentationFormat>Widescreen</PresentationFormat>
  <Paragraphs>23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2</vt:lpstr>
      <vt:lpstr>Quotable</vt:lpstr>
      <vt:lpstr>Zustand</vt:lpstr>
      <vt:lpstr>What is Zustand ?</vt:lpstr>
      <vt:lpstr>Why Zustand ?</vt:lpstr>
      <vt:lpstr>PowerPoint Presentation</vt:lpstr>
      <vt:lpstr>What we will be making ?</vt:lpstr>
      <vt:lpstr>At, first lets create a store...</vt:lpstr>
      <vt:lpstr>Lets create a component</vt:lpstr>
      <vt:lpstr>PowerPoint Presentation</vt:lpstr>
      <vt:lpstr>Lets create another component</vt:lpstr>
      <vt:lpstr>PowerPoint Presentation</vt:lpstr>
      <vt:lpstr>App component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Zustand</dc:title>
  <dc:creator>Saurab Poudel</dc:creator>
  <cp:lastModifiedBy>Saurab Poudel</cp:lastModifiedBy>
  <cp:revision>2</cp:revision>
  <dcterms:created xsi:type="dcterms:W3CDTF">2023-01-30T10:14:39Z</dcterms:created>
  <dcterms:modified xsi:type="dcterms:W3CDTF">2023-01-31T06:48:29Z</dcterms:modified>
</cp:coreProperties>
</file>