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CA38-4A05-CA59-7363-CDB7D343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CB394-840B-65D2-95AC-4F90618EE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0511-AC13-3E80-6658-78FCBF1C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6DB4-E47B-1066-7142-3231A358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9FEE-2143-627D-8EA0-7AAEAF38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6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BFF3-F833-176F-EC12-0C5C2EE1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CBD8B-CD2B-634F-D18E-6218E875F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7DA3-D22B-7914-B526-A3D21C1A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CD91E-3D84-29D7-A036-25463A34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FF769-04F7-795B-0A3B-21BDB1A1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9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CE053-3521-1E7D-6D0A-E0348EE75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25149-0BFC-4570-D919-FD6AD727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B3AB-9457-7FC6-D481-50ADD139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DEE9-D8EE-6AA4-014A-45838B7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8F79-05E0-B53F-1B0F-78B97AC3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2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F939-0AD1-AB7D-3721-166A1EB4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D31D-9B86-2531-2137-59DE4FAD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1CF4E-797F-3DCF-AF03-B2AB3083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0B4B-A03A-86E0-807D-232339B6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D80F-D251-46DB-E2C6-7D51B0DD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6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06E8-65F7-48A1-890A-94B4E8F9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6B25A-15C8-A9B4-32F4-3DB5D137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8518-D298-9335-5663-EDAEE009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7D9D-02FB-DCE3-EBD5-0A9C7CB5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7709-1E03-40EA-8683-994220E9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0AFD-77C0-3423-311E-5180F974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630A-F9E0-5D9E-0445-A74CA2FA6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97B6-2E01-C053-F2E5-ACB534107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5F351-0524-023D-9E37-584D4D3D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042D9-E9F3-0F25-E1CC-8D8F58EE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76AF6-8331-ADEC-C37E-5A183DEA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1965-5CA9-D416-3ACD-9F45ABE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2B882-6814-C9A9-51E3-155FB194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2BD22-07E9-F409-B953-335C09B20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DD366-5A08-C664-B0DD-696B800C0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55C33-16B7-610B-50DE-38568EFB6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C5756-FD61-2883-1954-BD85FB6A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B1033-1A40-33EE-EF0B-7D3CB68B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3423F-6B19-4E68-A630-8137E161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6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E953-AE70-F0E9-DAF1-82ADB183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69328-FEA5-BAEA-8E9C-9C0882F5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C9D96-639F-BB65-2C6E-01F5A840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49CB3-202C-A9A6-5F5A-DC8336C4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3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33015-553B-79EE-FBE5-B8C50872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908C2-5E7F-2601-750B-69E5E450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BB4E6-7B80-784E-A416-B4C9E3C0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D052-63EB-2DA0-6E1C-E952D410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A234-75C5-9283-7AD6-CE07677C7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DFDE1-FC84-8F45-3375-DEE56301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BE633-CC0D-1C7C-2A80-25D1EA3B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A70AA-8F1F-9735-3E16-5109487D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77FD0-BAC8-23DF-099F-99D9BB62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48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B9A2-589F-08F5-77F8-0298A631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069AD-90E0-C5BC-4FAD-19E22ADA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C55CF-3C36-258A-BC1C-6FA5A6C1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A4C1C-6B25-CBA9-6617-86AC70DE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344F5-D4E7-0402-746D-59692FF6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210F3-630B-224C-6F1E-E5D9F32F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426BD-280A-DE2A-DE22-5856DF54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3E8A-B7B9-FC99-D22E-7C7CCB316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1DBD-8C17-A038-3B12-7DAA51802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6D5C-FAAC-4B3A-BBAD-E69402A082C6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EC19-C1AE-9DBB-DB09-443CEAF25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3291-17ED-BBD2-EF57-6E52EE4CC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8280-9140-409C-907B-B27FB5D86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9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000E3-E74F-1A49-3840-71737D58D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1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18820-FE4A-30DA-46B9-06CD0B6533A9}"/>
              </a:ext>
            </a:extLst>
          </p:cNvPr>
          <p:cNvSpPr txBox="1"/>
          <p:nvPr/>
        </p:nvSpPr>
        <p:spPr>
          <a:xfrm>
            <a:off x="141403" y="326930"/>
            <a:ext cx="332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DCBD0-E927-28E8-EAF0-19472813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77" y="1240733"/>
            <a:ext cx="7741034" cy="4740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295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83687-90B7-0194-A9A0-21B1D1DE6234}"/>
              </a:ext>
            </a:extLst>
          </p:cNvPr>
          <p:cNvSpPr txBox="1"/>
          <p:nvPr/>
        </p:nvSpPr>
        <p:spPr>
          <a:xfrm>
            <a:off x="311084" y="398442"/>
            <a:ext cx="304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D98AE-0A28-907C-8C53-A10A5705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15" y="1079589"/>
            <a:ext cx="3423933" cy="51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0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83687-90B7-0194-A9A0-21B1D1DE6234}"/>
              </a:ext>
            </a:extLst>
          </p:cNvPr>
          <p:cNvSpPr txBox="1"/>
          <p:nvPr/>
        </p:nvSpPr>
        <p:spPr>
          <a:xfrm>
            <a:off x="311084" y="398442"/>
            <a:ext cx="304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OSPITAL SYS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96918-4717-CA06-375D-620A0F94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98" y="1110342"/>
            <a:ext cx="11290882" cy="52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6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83687-90B7-0194-A9A0-21B1D1DE6234}"/>
              </a:ext>
            </a:extLst>
          </p:cNvPr>
          <p:cNvSpPr txBox="1"/>
          <p:nvPr/>
        </p:nvSpPr>
        <p:spPr>
          <a:xfrm>
            <a:off x="311084" y="398442"/>
            <a:ext cx="304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OSPITAL SYS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0ECBA-54A0-9111-EAE8-43B4C14C9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8" t="3856" r="2660" b="2935"/>
          <a:stretch/>
        </p:blipFill>
        <p:spPr>
          <a:xfrm>
            <a:off x="3981954" y="1558211"/>
            <a:ext cx="4256977" cy="37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6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83687-90B7-0194-A9A0-21B1D1DE6234}"/>
              </a:ext>
            </a:extLst>
          </p:cNvPr>
          <p:cNvSpPr txBox="1"/>
          <p:nvPr/>
        </p:nvSpPr>
        <p:spPr>
          <a:xfrm>
            <a:off x="311084" y="398442"/>
            <a:ext cx="304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OSPITAL SYS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34AEF-7DA9-DC7D-CC4D-7C112ABB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3" y="1215855"/>
            <a:ext cx="9906000" cy="45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9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83687-90B7-0194-A9A0-21B1D1DE6234}"/>
              </a:ext>
            </a:extLst>
          </p:cNvPr>
          <p:cNvSpPr txBox="1"/>
          <p:nvPr/>
        </p:nvSpPr>
        <p:spPr>
          <a:xfrm>
            <a:off x="311084" y="398442"/>
            <a:ext cx="304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OSPITAL SYS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0B09D-5029-A03F-9CE3-81DCF712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2" y="1136916"/>
            <a:ext cx="10045959" cy="465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3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80B74-FDC2-7B64-8E16-4C877D109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6" b="2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108A7-1C6A-CCDB-8F79-6947F552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97380-67DB-B149-5AB1-7040AED3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59" r="219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0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17C07-CD2F-CF8E-0852-07061A6D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6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FC095-0877-1D91-31B4-793E827AD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9"/>
          <a:stretch/>
        </p:blipFill>
        <p:spPr>
          <a:xfrm>
            <a:off x="0" y="-65988"/>
            <a:ext cx="12192000" cy="69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2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97CA1-96D1-59BB-A99E-3924744A4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4" r="1579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1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84F9F-9F4E-DFE9-F8A4-4B4AC2DE43BA}"/>
              </a:ext>
            </a:extLst>
          </p:cNvPr>
          <p:cNvSpPr txBox="1"/>
          <p:nvPr/>
        </p:nvSpPr>
        <p:spPr>
          <a:xfrm>
            <a:off x="169682" y="320512"/>
            <a:ext cx="348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5EF79-5030-10E2-8B83-61C071E4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52" y="1062785"/>
            <a:ext cx="4092295" cy="47324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7500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E8330-BF1A-95B0-EACD-8B4828E3A174}"/>
              </a:ext>
            </a:extLst>
          </p:cNvPr>
          <p:cNvSpPr txBox="1"/>
          <p:nvPr/>
        </p:nvSpPr>
        <p:spPr>
          <a:xfrm>
            <a:off x="216816" y="197963"/>
            <a:ext cx="306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A504A-3FD6-1BFB-E2DD-1B85EF8B7861}"/>
              </a:ext>
            </a:extLst>
          </p:cNvPr>
          <p:cNvSpPr txBox="1"/>
          <p:nvPr/>
        </p:nvSpPr>
        <p:spPr>
          <a:xfrm>
            <a:off x="216816" y="329939"/>
            <a:ext cx="337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77674-120D-FEA2-A97F-FEA70B8C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54" y="1013250"/>
            <a:ext cx="6599492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76A704-9DCA-BC78-7BC2-44D7A39869AD}"/>
              </a:ext>
            </a:extLst>
          </p:cNvPr>
          <p:cNvSpPr txBox="1"/>
          <p:nvPr/>
        </p:nvSpPr>
        <p:spPr>
          <a:xfrm>
            <a:off x="301658" y="475929"/>
            <a:ext cx="349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7F27F-5E83-273C-F1F2-9F1358E80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7"/>
          <a:stretch/>
        </p:blipFill>
        <p:spPr>
          <a:xfrm>
            <a:off x="1611983" y="1308843"/>
            <a:ext cx="8568965" cy="4620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76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Office PowerPoint</Application>
  <PresentationFormat>Widescreen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 kaur</dc:creator>
  <cp:lastModifiedBy>saurab parashar</cp:lastModifiedBy>
  <cp:revision>2</cp:revision>
  <dcterms:created xsi:type="dcterms:W3CDTF">2023-06-27T16:21:40Z</dcterms:created>
  <dcterms:modified xsi:type="dcterms:W3CDTF">2023-12-22T01:30:59Z</dcterms:modified>
</cp:coreProperties>
</file>