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424647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84893-C6CF-4758-BEE1-013D962EA3C9}"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58703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3181580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446315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68121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884893-C6CF-4758-BEE1-013D962EA3C9}"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353585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884893-C6CF-4758-BEE1-013D962EA3C9}" type="datetimeFigureOut">
              <a:rPr lang="en-IN" smtClean="0"/>
              <a:t>20-07-2021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02542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2127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4672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344098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84893-C6CF-4758-BEE1-013D962EA3C9}" type="datetimeFigureOut">
              <a:rPr lang="en-IN" smtClean="0"/>
              <a:t>20-07-2021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82690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84893-C6CF-4758-BEE1-013D962EA3C9}"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83800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84893-C6CF-4758-BEE1-013D962EA3C9}" type="datetimeFigureOut">
              <a:rPr lang="en-IN" smtClean="0"/>
              <a:t>20-07-2021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368678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84893-C6CF-4758-BEE1-013D962EA3C9}" type="datetimeFigureOut">
              <a:rPr lang="en-IN" smtClean="0"/>
              <a:t>20-07-2021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16998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84893-C6CF-4758-BEE1-013D962EA3C9}" type="datetimeFigureOut">
              <a:rPr lang="en-IN" smtClean="0"/>
              <a:t>20-07-2021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284681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84893-C6CF-4758-BEE1-013D962EA3C9}"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17585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84893-C6CF-4758-BEE1-013D962EA3C9}" type="datetimeFigureOut">
              <a:rPr lang="en-IN" smtClean="0"/>
              <a:t>20-07-2021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05F654-5C00-4902-9DA8-98C859B61708}" type="slidenum">
              <a:rPr lang="en-IN" smtClean="0"/>
              <a:t>‹#›</a:t>
            </a:fld>
            <a:endParaRPr lang="en-IN"/>
          </a:p>
        </p:txBody>
      </p:sp>
    </p:spTree>
    <p:extLst>
      <p:ext uri="{BB962C8B-B14F-4D97-AF65-F5344CB8AC3E}">
        <p14:creationId xmlns:p14="http://schemas.microsoft.com/office/powerpoint/2010/main" val="19463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884893-C6CF-4758-BEE1-013D962EA3C9}" type="datetimeFigureOut">
              <a:rPr lang="en-IN" smtClean="0"/>
              <a:t>20-07-2021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05F654-5C00-4902-9DA8-98C859B61708}" type="slidenum">
              <a:rPr lang="en-IN" smtClean="0"/>
              <a:t>‹#›</a:t>
            </a:fld>
            <a:endParaRPr lang="en-IN"/>
          </a:p>
        </p:txBody>
      </p:sp>
    </p:spTree>
    <p:extLst>
      <p:ext uri="{BB962C8B-B14F-4D97-AF65-F5344CB8AC3E}">
        <p14:creationId xmlns:p14="http://schemas.microsoft.com/office/powerpoint/2010/main" val="227712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51"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3" name="Rectangle 52">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EDECB7-23A6-4DB4-ADF6-912B43D1869F}"/>
              </a:ext>
            </a:extLst>
          </p:cNvPr>
          <p:cNvSpPr>
            <a:spLocks noGrp="1"/>
          </p:cNvSpPr>
          <p:nvPr>
            <p:ph type="ctrTitle"/>
          </p:nvPr>
        </p:nvSpPr>
        <p:spPr>
          <a:xfrm>
            <a:off x="5274825" y="1143000"/>
            <a:ext cx="6268246" cy="3134032"/>
          </a:xfrm>
        </p:spPr>
        <p:txBody>
          <a:bodyPr>
            <a:normAutofit/>
          </a:bodyPr>
          <a:lstStyle/>
          <a:p>
            <a:r>
              <a:rPr lang="en-US" sz="6600" dirty="0">
                <a:solidFill>
                  <a:srgbClr val="EBEBEB"/>
                </a:solidFill>
              </a:rPr>
              <a:t>Volume Controller</a:t>
            </a:r>
            <a:endParaRPr lang="en-IN" sz="6600" dirty="0">
              <a:solidFill>
                <a:srgbClr val="EBEBEB"/>
              </a:solidFill>
            </a:endParaRPr>
          </a:p>
        </p:txBody>
      </p:sp>
      <p:sp>
        <p:nvSpPr>
          <p:cNvPr id="3" name="Subtitle 2">
            <a:extLst>
              <a:ext uri="{FF2B5EF4-FFF2-40B4-BE49-F238E27FC236}">
                <a16:creationId xmlns:a16="http://schemas.microsoft.com/office/drawing/2014/main" id="{E441E445-015A-456C-9EA5-C37542AFA50E}"/>
              </a:ext>
            </a:extLst>
          </p:cNvPr>
          <p:cNvSpPr>
            <a:spLocks noGrp="1"/>
          </p:cNvSpPr>
          <p:nvPr>
            <p:ph type="subTitle" idx="1"/>
          </p:nvPr>
        </p:nvSpPr>
        <p:spPr>
          <a:xfrm>
            <a:off x="4181475" y="4473677"/>
            <a:ext cx="7361596" cy="1268144"/>
          </a:xfrm>
        </p:spPr>
        <p:txBody>
          <a:bodyPr>
            <a:normAutofit fontScale="77500" lnSpcReduction="20000"/>
          </a:bodyPr>
          <a:lstStyle/>
          <a:p>
            <a:r>
              <a:rPr lang="en-US" sz="2000" dirty="0"/>
              <a:t>					Name: Saurabh Suman</a:t>
            </a:r>
          </a:p>
          <a:p>
            <a:r>
              <a:rPr lang="en-US" sz="2000" dirty="0"/>
              <a:t>			   		Section: C</a:t>
            </a:r>
          </a:p>
          <a:p>
            <a:r>
              <a:rPr lang="en-US" sz="2000" dirty="0"/>
              <a:t>			      		Student Id: 20711067</a:t>
            </a:r>
          </a:p>
          <a:p>
            <a:r>
              <a:rPr lang="en-US" sz="2000" dirty="0"/>
              <a:t>					University ROLL NO: 2001135 </a:t>
            </a:r>
            <a:endParaRPr lang="en-IN" sz="2000" dirty="0"/>
          </a:p>
        </p:txBody>
      </p:sp>
      <p:pic>
        <p:nvPicPr>
          <p:cNvPr id="27" name="Graphic 26" descr="Volume">
            <a:extLst>
              <a:ext uri="{FF2B5EF4-FFF2-40B4-BE49-F238E27FC236}">
                <a16:creationId xmlns:a16="http://schemas.microsoft.com/office/drawing/2014/main" id="{CBC58F9A-1A29-4189-929B-8D7F91D1D6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549332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EF9B5E99-1A1D-40D4-90E4-74E25ED69BDB}"/>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Introduction: </a:t>
            </a:r>
            <a:endParaRPr lang="en-IN" sz="32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481525-867D-4ABA-B345-922A962B39EC}"/>
              </a:ext>
            </a:extLst>
          </p:cNvPr>
          <p:cNvSpPr>
            <a:spLocks noGrp="1"/>
          </p:cNvSpPr>
          <p:nvPr>
            <p:ph idx="1"/>
          </p:nvPr>
        </p:nvSpPr>
        <p:spPr>
          <a:xfrm>
            <a:off x="4678424" y="1059025"/>
            <a:ext cx="5302189" cy="4739950"/>
          </a:xfrm>
        </p:spPr>
        <p:txBody>
          <a:bodyPr anchor="ctr">
            <a:normAutofit/>
          </a:bodyPr>
          <a:lstStyle/>
          <a:p>
            <a:pPr marL="0" indent="0">
              <a:buNone/>
            </a:pPr>
            <a:r>
              <a:rPr lang="en-US">
                <a:solidFill>
                  <a:schemeClr val="tx1"/>
                </a:solidFill>
              </a:rPr>
              <a:t>This project is about the control the volume of a System. By the help of this project by just showing the gesture which is feed in the program to control the volume we can be able to raise and low the volume. For this we need a different library to make it work. All libraries have a different functionality</a:t>
            </a:r>
            <a:endParaRPr lang="en-IN">
              <a:solidFill>
                <a:schemeClr val="tx1"/>
              </a:solidFill>
            </a:endParaRPr>
          </a:p>
        </p:txBody>
      </p:sp>
    </p:spTree>
    <p:extLst>
      <p:ext uri="{BB962C8B-B14F-4D97-AF65-F5344CB8AC3E}">
        <p14:creationId xmlns:p14="http://schemas.microsoft.com/office/powerpoint/2010/main" val="292863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FC05-9188-4A04-AF6A-FEDE4C9276E5}"/>
              </a:ext>
            </a:extLst>
          </p:cNvPr>
          <p:cNvSpPr>
            <a:spLocks noGrp="1"/>
          </p:cNvSpPr>
          <p:nvPr>
            <p:ph type="title"/>
          </p:nvPr>
        </p:nvSpPr>
        <p:spPr>
          <a:xfrm>
            <a:off x="1154954" y="973668"/>
            <a:ext cx="8761413" cy="706964"/>
          </a:xfrm>
        </p:spPr>
        <p:txBody>
          <a:bodyPr>
            <a:normAutofit/>
          </a:bodyPr>
          <a:lstStyle/>
          <a:p>
            <a:r>
              <a:rPr lang="en-US">
                <a:solidFill>
                  <a:srgbClr val="EBEBEB"/>
                </a:solidFill>
              </a:rPr>
              <a:t>Technology: </a:t>
            </a:r>
            <a:endParaRPr lang="en-IN">
              <a:solidFill>
                <a:srgbClr val="EBEBEB"/>
              </a:solidFill>
            </a:endParaRPr>
          </a:p>
        </p:txBody>
      </p:sp>
      <p:sp>
        <p:nvSpPr>
          <p:cNvPr id="24" name="Content Placeholder 2">
            <a:extLst>
              <a:ext uri="{FF2B5EF4-FFF2-40B4-BE49-F238E27FC236}">
                <a16:creationId xmlns:a16="http://schemas.microsoft.com/office/drawing/2014/main" id="{4E138F2B-D1C5-483A-A432-963EE519504F}"/>
              </a:ext>
            </a:extLst>
          </p:cNvPr>
          <p:cNvSpPr>
            <a:spLocks noGrp="1"/>
          </p:cNvSpPr>
          <p:nvPr>
            <p:ph idx="1"/>
          </p:nvPr>
        </p:nvSpPr>
        <p:spPr>
          <a:xfrm>
            <a:off x="1154955" y="2603500"/>
            <a:ext cx="3481054" cy="3416300"/>
          </a:xfrm>
        </p:spPr>
        <p:txBody>
          <a:bodyPr anchor="ctr">
            <a:normAutofit/>
          </a:bodyPr>
          <a:lstStyle/>
          <a:p>
            <a:r>
              <a:rPr lang="en-US" sz="1600"/>
              <a:t>Language: </a:t>
            </a:r>
          </a:p>
          <a:p>
            <a:pPr marL="0" indent="0">
              <a:buNone/>
            </a:pPr>
            <a:r>
              <a:rPr lang="en-US" sz="1600"/>
              <a:t>	1. Python 3.7</a:t>
            </a:r>
          </a:p>
          <a:p>
            <a:r>
              <a:rPr lang="en-US" sz="1600"/>
              <a:t>Libraries: </a:t>
            </a:r>
          </a:p>
          <a:p>
            <a:pPr marL="0" indent="0">
              <a:buNone/>
            </a:pPr>
            <a:r>
              <a:rPr lang="en-US" sz="1600"/>
              <a:t>     	1. MediaPipe</a:t>
            </a:r>
          </a:p>
          <a:p>
            <a:pPr marL="0" indent="0">
              <a:buNone/>
            </a:pPr>
            <a:r>
              <a:rPr lang="en-US" sz="1600"/>
              <a:t>      	2. Open-CV</a:t>
            </a:r>
          </a:p>
          <a:p>
            <a:pPr marL="0" indent="0">
              <a:buNone/>
            </a:pPr>
            <a:r>
              <a:rPr lang="en-US" sz="1600"/>
              <a:t>      	3. Numpy</a:t>
            </a:r>
          </a:p>
          <a:p>
            <a:pPr marL="0" indent="0">
              <a:buNone/>
            </a:pPr>
            <a:r>
              <a:rPr lang="en-US" sz="1600"/>
              <a:t>      	4. PyCaw</a:t>
            </a:r>
          </a:p>
          <a:p>
            <a:pPr marL="0" indent="0">
              <a:buNone/>
            </a:pPr>
            <a:r>
              <a:rPr lang="en-US" sz="1600"/>
              <a:t>     	5. Math</a:t>
            </a:r>
          </a:p>
          <a:p>
            <a:pPr marL="0" indent="0">
              <a:buNone/>
            </a:pPr>
            <a:endParaRPr lang="en-IN" sz="1600"/>
          </a:p>
        </p:txBody>
      </p:sp>
      <p:pic>
        <p:nvPicPr>
          <p:cNvPr id="41" name="Graphic 40" descr="Programmer">
            <a:extLst>
              <a:ext uri="{FF2B5EF4-FFF2-40B4-BE49-F238E27FC236}">
                <a16:creationId xmlns:a16="http://schemas.microsoft.com/office/drawing/2014/main" id="{621341A2-FDB3-4C31-94A7-18057404D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775"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4071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DDB12219-047B-4971-B87C-04E73DAF10DA}"/>
              </a:ext>
            </a:extLst>
          </p:cNvPr>
          <p:cNvSpPr>
            <a:spLocks noGrp="1"/>
          </p:cNvSpPr>
          <p:nvPr>
            <p:ph type="title"/>
          </p:nvPr>
        </p:nvSpPr>
        <p:spPr>
          <a:xfrm>
            <a:off x="1000372" y="1209957"/>
            <a:ext cx="3034580" cy="4438087"/>
          </a:xfrm>
        </p:spPr>
        <p:txBody>
          <a:bodyPr anchor="ctr">
            <a:normAutofit/>
          </a:bodyPr>
          <a:lstStyle/>
          <a:p>
            <a:pPr algn="r"/>
            <a:br>
              <a:rPr lang="en-US" sz="3200" b="1" u="sng">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200" b="1" u="sng">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Methodology/ Planning of work: -</a:t>
            </a:r>
            <a:br>
              <a:rPr lang="en-IN" sz="32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32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6E91DA31-FA9F-485D-8D0A-DF051A0EBE08}"/>
              </a:ext>
            </a:extLst>
          </p:cNvPr>
          <p:cNvSpPr>
            <a:spLocks noGrp="1"/>
          </p:cNvSpPr>
          <p:nvPr>
            <p:ph idx="1"/>
          </p:nvPr>
        </p:nvSpPr>
        <p:spPr>
          <a:xfrm>
            <a:off x="4678424" y="1059025"/>
            <a:ext cx="5302189" cy="4739950"/>
          </a:xfrm>
        </p:spPr>
        <p:txBody>
          <a:bodyPr anchor="ctr">
            <a:normAutofit/>
          </a:bodyPr>
          <a:lstStyle/>
          <a:p>
            <a:pPr>
              <a:lnSpc>
                <a:spcPct val="90000"/>
              </a:lnSpc>
              <a:spcAft>
                <a:spcPts val="800"/>
              </a:spcAft>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completion of the project, we need to understand the working of the </a:t>
            </a:r>
            <a:endParaRPr lang="en-I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Python and its syntax.</a:t>
            </a:r>
            <a:endParaRPr lang="en-I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also need to find the library which we be need in our project to make it possible and we must understand the function of the library. So, we can easily find the perfect function which will be able to do us require our work.</a:t>
            </a:r>
            <a:endParaRPr lang="en-I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first draft of this project, we need to read the palm and mark it all possible to mark 21 points which are provided by the library.</a:t>
            </a:r>
            <a:endParaRPr lang="en-I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US">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second draft of this project, we need to able to read our system volume and able to interpret according to our need of the project.</a:t>
            </a:r>
            <a:endParaRPr lang="en-I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82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6870BBA-271B-4908-AD86-4E8639E38606}"/>
              </a:ext>
            </a:extLst>
          </p:cNvPr>
          <p:cNvSpPr>
            <a:spLocks noGrp="1"/>
          </p:cNvSpPr>
          <p:nvPr>
            <p:ph type="title"/>
          </p:nvPr>
        </p:nvSpPr>
        <p:spPr>
          <a:xfrm>
            <a:off x="639098" y="629265"/>
            <a:ext cx="6072776" cy="1622322"/>
          </a:xfrm>
        </p:spPr>
        <p:txBody>
          <a:bodyPr>
            <a:normAutofit/>
          </a:bodyPr>
          <a:lstStyle/>
          <a:p>
            <a:r>
              <a:rPr lang="en-US">
                <a:solidFill>
                  <a:srgbClr val="EBEBEB"/>
                </a:solidFill>
              </a:rPr>
              <a:t>Why this Project in Novel</a:t>
            </a:r>
            <a:endParaRPr lang="en-IN">
              <a:solidFill>
                <a:srgbClr val="EBEBEB"/>
              </a:solidFill>
            </a:endParaRP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7" name="Graphic 6" descr="Robot">
            <a:extLst>
              <a:ext uri="{FF2B5EF4-FFF2-40B4-BE49-F238E27FC236}">
                <a16:creationId xmlns:a16="http://schemas.microsoft.com/office/drawing/2014/main" id="{9D0BCE05-9B1C-4CB1-A91C-8A7D4BD99A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8226" y="1375132"/>
            <a:ext cx="4125317" cy="412531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1F5887A-B0F5-4959-8F12-51AD22AB3F06}"/>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In the upcoming time we are moving forward to control the function using voice control gesture control. I f we take the example of Samsung TV it also have the gesture reading functionality, but It does not contain the volume controlling functionality. In other example if I talk about the BMW car it also have gesture control system. But it also lack the functionality of the volume control. My project is something we are going to see in the near upcoming. Hence, I use this idea to learn the new tech and implement it.</a:t>
            </a:r>
            <a:endParaRPr lang="en-IN">
              <a:solidFill>
                <a:srgbClr val="FFFFFF"/>
              </a:solidFill>
            </a:endParaRPr>
          </a:p>
        </p:txBody>
      </p:sp>
    </p:spTree>
    <p:extLst>
      <p:ext uri="{BB962C8B-B14F-4D97-AF65-F5344CB8AC3E}">
        <p14:creationId xmlns:p14="http://schemas.microsoft.com/office/powerpoint/2010/main" val="23649137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C9B5-8180-4AC4-95B3-CBA841735B52}"/>
              </a:ext>
            </a:extLst>
          </p:cNvPr>
          <p:cNvSpPr>
            <a:spLocks noGrp="1"/>
          </p:cNvSpPr>
          <p:nvPr>
            <p:ph type="title"/>
          </p:nvPr>
        </p:nvSpPr>
        <p:spPr>
          <a:xfrm>
            <a:off x="838200" y="365126"/>
            <a:ext cx="10515600" cy="1073058"/>
          </a:xfrm>
        </p:spPr>
        <p:txBody>
          <a:bodyPr>
            <a:normAutofit fontScale="90000"/>
          </a:bodyPr>
          <a:lstStyle/>
          <a:p>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Future of the Project: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E1B42D6-CAE8-49F1-8969-D484AAE33C87}"/>
              </a:ext>
            </a:extLst>
          </p:cNvPr>
          <p:cNvSpPr>
            <a:spLocks noGrp="1"/>
          </p:cNvSpPr>
          <p:nvPr>
            <p:ph idx="1"/>
          </p:nvPr>
        </p:nvSpPr>
        <p:spPr/>
        <p:txBody>
          <a:bodyPr>
            <a:normAutofit fontScale="92500" lnSpcReduction="10000"/>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If we talk about the future of the project, we are already seeing the multiple thing which come with multiple gesture recognition system. So, we can use this module to integrate with other thing. If we extend this project to some extent, we can also add the functionality to set the maximum and minimum value bar.</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34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Magnifying glass on clear background">
            <a:extLst>
              <a:ext uri="{FF2B5EF4-FFF2-40B4-BE49-F238E27FC236}">
                <a16:creationId xmlns:a16="http://schemas.microsoft.com/office/drawing/2014/main" id="{72AB2DEB-7A35-401E-BE41-870C85EA50FF}"/>
              </a:ext>
            </a:extLst>
          </p:cNvPr>
          <p:cNvPicPr>
            <a:picLocks noChangeAspect="1"/>
          </p:cNvPicPr>
          <p:nvPr/>
        </p:nvPicPr>
        <p:blipFill rotWithShape="1">
          <a:blip r:embed="rId3"/>
          <a:srcRect t="10052" r="-1" b="28258"/>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4" name="Freeform: Shape 1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2A8D416-CE12-41D3-A9AD-0D52B39A2598}"/>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				Thank You………..</a:t>
            </a:r>
          </a:p>
        </p:txBody>
      </p:sp>
      <p:sp>
        <p:nvSpPr>
          <p:cNvPr id="1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604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459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 Boardroom</vt:lpstr>
      <vt:lpstr>Volume Controller</vt:lpstr>
      <vt:lpstr>Introduction: </vt:lpstr>
      <vt:lpstr>Technology: </vt:lpstr>
      <vt:lpstr> Methodology/ Planning of work: - </vt:lpstr>
      <vt:lpstr>Why this Project in Novel</vt:lpstr>
      <vt:lpstr> Future of the Project: -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Volume Controller</dc:title>
  <dc:creator>Saurabh Suman</dc:creator>
  <cp:lastModifiedBy>Saurabh Suman</cp:lastModifiedBy>
  <cp:revision>8</cp:revision>
  <dcterms:created xsi:type="dcterms:W3CDTF">2021-07-19T15:14:38Z</dcterms:created>
  <dcterms:modified xsi:type="dcterms:W3CDTF">2021-07-20T08:47:08Z</dcterms:modified>
</cp:coreProperties>
</file>