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24A45-F704-3F27-C900-CD7FCD16C86F}" v="7" dt="2024-10-06T20:22:49.009"/>
  </p1510:revLst>
</p1510:revInfo>
</file>

<file path=ppt/tableStyles.xml><?xml version="1.0" encoding="utf-8"?>
<a:tblStyleLst xmlns:a="http://schemas.openxmlformats.org/drawingml/2006/main" def="{CEA4FEC7-52FE-454C-B2EC-88B33E19A5D1}">
  <a:tblStyle styleId="{CEA4FEC7-52FE-454C-B2EC-88B33E19A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umar" userId="S::21110187@iitgn.ac.in::49b62c00-de0c-4682-9ec4-04f942fa9894" providerId="AD" clId="Web-{72424A45-F704-3F27-C900-CD7FCD16C86F}"/>
    <pc:docChg chg="modSld">
      <pc:chgData name="Saurabh Kumar" userId="S::21110187@iitgn.ac.in::49b62c00-de0c-4682-9ec4-04f942fa9894" providerId="AD" clId="Web-{72424A45-F704-3F27-C900-CD7FCD16C86F}" dt="2024-10-06T20:22:48.478" v="5" actId="20577"/>
      <pc:docMkLst>
        <pc:docMk/>
      </pc:docMkLst>
      <pc:sldChg chg="modSp">
        <pc:chgData name="Saurabh Kumar" userId="S::21110187@iitgn.ac.in::49b62c00-de0c-4682-9ec4-04f942fa9894" providerId="AD" clId="Web-{72424A45-F704-3F27-C900-CD7FCD16C86F}" dt="2024-10-06T20:22:48.478" v="5" actId="20577"/>
        <pc:sldMkLst>
          <pc:docMk/>
          <pc:sldMk cId="0" sldId="264"/>
        </pc:sldMkLst>
        <pc:spChg chg="mod">
          <ac:chgData name="Saurabh Kumar" userId="S::21110187@iitgn.ac.in::49b62c00-de0c-4682-9ec4-04f942fa9894" providerId="AD" clId="Web-{72424A45-F704-3F27-C900-CD7FCD16C86F}" dt="2024-10-06T20:22:48.478" v="5" actId="20577"/>
          <ac:spMkLst>
            <pc:docMk/>
            <pc:sldMk cId="0" sldId="264"/>
            <ac:spMk id="1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5fa4c0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5fa4c0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37c5b8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37c5b8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37c5b86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37c5b86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5fa4c0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5fa4c0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5fa4c0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5fa4c0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37c5b86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37c5b86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37c5b86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37c5b86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37c5b86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37c5b86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5fa4c05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5fa4c05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4040594/figure/fig1/AS:774099349549063@1561571075633/Rehabilitation-robotics-domain-according-to-device-morphology-and-expected-role-it-plays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in Rehabilitation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85500" y="4527900"/>
            <a:ext cx="185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Saurabh Kumar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21110187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0" y="202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</a:t>
            </a:r>
            <a:r>
              <a:rPr lang="en" sz="2711"/>
              <a:t>erences</a:t>
            </a:r>
            <a:endParaRPr sz="2711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10375" y="1408475"/>
            <a:ext cx="76887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" sz="1200" i="1">
                <a:solidFill>
                  <a:srgbClr val="3739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Ucf.edu</a:t>
            </a:r>
            <a:r>
              <a:rPr lang="en" sz="1200">
                <a:solidFill>
                  <a:srgbClr val="3739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[Online]. Available: http://eecs.ucf.edu/~abehal/AssistiveRobotics/presentation/UCF_MANUS_ARM_082009.pdf.</a:t>
            </a:r>
            <a:endParaRPr sz="1100">
              <a:solidFill>
                <a:srgbClr val="3739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39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 UCF-MANUS arm MANUS arm,” </a:t>
            </a:r>
            <a:r>
              <a:rPr lang="en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Google.com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[Online]. Available: https://www.google.com/imgres?imgurl=x-raw-image%3A%2F%2F%2F3b3f6ac8cd66685f07560acce42e2732f26c496b0695fe45cb11e7d69763e327&amp;imgrefurl=http%3A%2F%2Feecs.ucf.edu%2F~abehal%2FAssistiveRobotics%2Fpresentation%2FUCF_MANUS_ARM_082009.pdf&amp;tbnid=X2hmzchqPzvP9M&amp;vet=12ahUKEwiKt8GdwvD2AhW9W2wGHb7vDDAQMygAegUIARC7AQ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39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https://www.researchgate.net/publication/334040594/figure/fig1/AS:774099349549063@1561571075633/Rehabilitation-robotics-domain-according-to-device-morphology-and-expected-role-it-plays.png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[4]https://relab.ethz.ch/research/current-research-projects/interfacing-the-brain-using-functional-near-infraredspectroscop.html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[5]https://www.nibib.nih.gov/science-education/science-topics/rehabilitation-engineering https://www.sciencedirect.com/science/article/pii/S1350453319301675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[6]https://www.medicaldevice-network.com/features/future-prosthetics/ https://books.google.co.in/books? id=xOTMZKIh71sC&amp;lpg=PA1&amp;ots=q0UmGez9nQ&amp;dq=introduction%20to%20rehabilitation&amp;lr&amp;pg=PR10#v= onepage&amp;q=introduction%20to%20rehabilitation&amp;f=false https://www.researchgate.net/publication/334040594/figure/fig1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227525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Rehabilitation</a:t>
            </a:r>
            <a:endParaRPr sz="244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76225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Rehabilitation refers to giving aid, not necessarily medical, to physically handicapped or physically disabled people with biological impairments to help them achieve the kind of lifestyle they wish to have.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Rehabilitation engineering is when engineering principles are utilized to build devices and other technological solutions to assist the impaired.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26215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Robotics in Rehabilitation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50" y="1605500"/>
            <a:ext cx="7570375" cy="31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0" y="189550"/>
            <a:ext cx="914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Rehabilitation robots</a:t>
            </a:r>
            <a:endParaRPr sz="24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48625" y="1786200"/>
            <a:ext cx="59295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assistive robo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that substitutes for lost limb movements ex: MANUS ARM(assistive robotic manipulator)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Therapy robot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also called a rehabilitator. Therapy robots are machines or tools for rehabilitation therapist that allow patients to perform practice movements aided by the robot. Ex MIT-Manus, helped stroke patients.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506" y="3669086"/>
            <a:ext cx="852486" cy="7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00" y="3003350"/>
            <a:ext cx="1850276" cy="1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500" y="860375"/>
            <a:ext cx="1850275" cy="17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8388773" y="860375"/>
            <a:ext cx="701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[1]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8775" y="3078600"/>
            <a:ext cx="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[2]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0" y="166925"/>
            <a:ext cx="8267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246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Device Morphology</a:t>
            </a:r>
            <a:endParaRPr sz="264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50" y="1606700"/>
            <a:ext cx="6809650" cy="317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918700" y="1533650"/>
            <a:ext cx="6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0" y="235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Current State of the Art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814250"/>
            <a:ext cx="7688700" cy="27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current projects under rehabilitation include: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Near-Infrared Spectroscopy Project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Tenoexo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peg insertion test.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number of projects are currently underway to ensure that patients get more comfortable and these devices get more affordable.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0" y="306625"/>
            <a:ext cx="567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240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29825" y="1578100"/>
            <a:ext cx="56139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40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●"/>
            </a:pPr>
            <a:r>
              <a:rPr lang="en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Accessibility, ease of usage, and comfort are not up to the mark..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400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●"/>
            </a:pPr>
            <a:r>
              <a:rPr lang="en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fewer and slower advancements.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400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●"/>
            </a:pPr>
            <a:r>
              <a:rPr lang="en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Assistive robots can be quite bulky.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400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3"/>
              <a:buFont typeface="Arial"/>
              <a:buChar char="●"/>
            </a:pPr>
            <a:r>
              <a:rPr lang="en" sz="15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Rehabilitation devices are expensive and not affordable by everyone</a:t>
            </a:r>
            <a:endParaRPr sz="15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50" y="2963000"/>
            <a:ext cx="2495550" cy="16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825" y="547575"/>
            <a:ext cx="2466975" cy="17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889200" y="4663575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6304513" y="4524225"/>
          <a:ext cx="2672575" cy="548610"/>
        </p:xfrm>
        <a:graphic>
          <a:graphicData uri="http://schemas.openxmlformats.org/drawingml/2006/table">
            <a:tbl>
              <a:tblPr>
                <a:noFill/>
                <a:tableStyleId>{CEA4FEC7-52FE-454C-B2EC-88B33E19A5D1}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Y. Zimmermann, A. Forino, R. Riener, and M. Hutter, “ANYexo: A versatile and dynamic upper-limb rehabilitation robot,” </a:t>
                      </a:r>
                      <a:r>
                        <a:rPr lang="en" sz="600" i="1"/>
                        <a:t>IEEE Robot. Autom. Lett.</a:t>
                      </a:r>
                      <a:r>
                        <a:rPr lang="en" sz="600"/>
                        <a:t>, vol. 4, no. 4, pp. 3649–3656, 2019.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134;p19"/>
          <p:cNvSpPr txBox="1"/>
          <p:nvPr/>
        </p:nvSpPr>
        <p:spPr>
          <a:xfrm>
            <a:off x="6447625" y="2274400"/>
            <a:ext cx="249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7393C"/>
                </a:solidFill>
                <a:highlight>
                  <a:srgbClr val="FFFFFF"/>
                </a:highlight>
              </a:rPr>
              <a:t>The Insight Partners, “Rehabilitation Robots Market to witness huge growth in 2025 key player analysis: AlterG, inc., ekso bionics, hocoma, interactive motion technologies, bioxtreme robotics rehabilitation, instead technologies, kinestica,” </a:t>
            </a:r>
            <a:r>
              <a:rPr lang="en" sz="500" i="1">
                <a:solidFill>
                  <a:srgbClr val="37393C"/>
                </a:solidFill>
                <a:highlight>
                  <a:srgbClr val="FFFFFF"/>
                </a:highlight>
              </a:rPr>
              <a:t>openPR</a:t>
            </a:r>
            <a:r>
              <a:rPr lang="en" sz="500">
                <a:solidFill>
                  <a:srgbClr val="37393C"/>
                </a:solidFill>
                <a:highlight>
                  <a:srgbClr val="FFFFFF"/>
                </a:highlight>
              </a:rPr>
              <a:t>, 28-Sep-2018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0" y="212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Prospects</a:t>
            </a:r>
            <a:endParaRPr sz="24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advancements include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Rehabilitation Robotics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Rehabilitation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Prosthetics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Sensory Prosthetics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 Computer Interface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Modulation of Organ Function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Disorder Treatment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                                          </a:t>
            </a:r>
            <a:r>
              <a:rPr lang="en" sz="2900" b="1" dirty="0"/>
              <a:t>  Thank you</a:t>
            </a:r>
            <a:endParaRPr lang="en-US" sz="2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Streamline</vt:lpstr>
      <vt:lpstr>Robotics in Rehabilitation </vt:lpstr>
      <vt:lpstr>Rehabilitation</vt:lpstr>
      <vt:lpstr>Role of Robotics in Rehabilitation</vt:lpstr>
      <vt:lpstr>Types of Rehabilitation robots</vt:lpstr>
      <vt:lpstr>Device Morphology</vt:lpstr>
      <vt:lpstr> Current State of the Art</vt:lpstr>
      <vt:lpstr>Limitations</vt:lpstr>
      <vt:lpstr>Future Prospects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2024-10-06T20:22:52Z</dcterms:modified>
</cp:coreProperties>
</file>