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797" r:id="rId1"/>
  </p:sldMasterIdLst>
  <p:sldIdLst>
    <p:sldId id="256" r:id="rId2"/>
    <p:sldId id="257" r:id="rId3"/>
    <p:sldId id="258" r:id="rId4"/>
    <p:sldId id="259" r:id="rId5"/>
    <p:sldId id="260" r:id="rId6"/>
    <p:sldId id="262" r:id="rId7"/>
    <p:sldId id="261" r:id="rId8"/>
    <p:sldId id="263" r:id="rId9"/>
    <p:sldId id="264" r:id="rId10"/>
    <p:sldId id="265" r:id="rId11"/>
    <p:sldId id="267" r:id="rId12"/>
    <p:sldId id="266" r:id="rId13"/>
    <p:sldId id="270" r:id="rId14"/>
    <p:sldId id="271" r:id="rId15"/>
    <p:sldId id="268" r:id="rId16"/>
    <p:sldId id="274" r:id="rId17"/>
    <p:sldId id="273" r:id="rId18"/>
    <p:sldId id="272" r:id="rId19"/>
    <p:sldId id="269" r:id="rId20"/>
    <p:sldId id="276" r:id="rId21"/>
    <p:sldId id="27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2" d="100"/>
          <a:sy n="92" d="100"/>
        </p:scale>
        <p:origin x="53"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608163D-6ADB-4738-872A-2E2C501B7536}" type="datetimeFigureOut">
              <a:rPr lang="en-US" smtClean="0"/>
              <a:t>5/16/2023</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C999EB91-FC68-4C74-BF7A-0331F78AE2DE}" type="slidenum">
              <a:rPr lang="en-US" smtClean="0"/>
              <a:t>‹#›</a:t>
            </a:fld>
            <a:endParaRPr lang="en-US"/>
          </a:p>
        </p:txBody>
      </p:sp>
    </p:spTree>
    <p:extLst>
      <p:ext uri="{BB962C8B-B14F-4D97-AF65-F5344CB8AC3E}">
        <p14:creationId xmlns:p14="http://schemas.microsoft.com/office/powerpoint/2010/main" val="19717771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608163D-6ADB-4738-872A-2E2C501B7536}" type="datetimeFigureOut">
              <a:rPr lang="en-US" smtClean="0"/>
              <a:t>5/16/2023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99EB91-FC68-4C74-BF7A-0331F78AE2DE}" type="slidenum">
              <a:rPr lang="en-US" smtClean="0"/>
              <a:t>‹#›</a:t>
            </a:fld>
            <a:endParaRPr lang="en-US"/>
          </a:p>
        </p:txBody>
      </p:sp>
    </p:spTree>
    <p:extLst>
      <p:ext uri="{BB962C8B-B14F-4D97-AF65-F5344CB8AC3E}">
        <p14:creationId xmlns:p14="http://schemas.microsoft.com/office/powerpoint/2010/main" val="14771486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608163D-6ADB-4738-872A-2E2C501B7536}" type="datetimeFigureOut">
              <a:rPr lang="en-US" smtClean="0"/>
              <a:t>5/16/2023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99EB91-FC68-4C74-BF7A-0331F78AE2DE}" type="slidenum">
              <a:rPr lang="en-US" smtClean="0"/>
              <a:t>‹#›</a:t>
            </a:fld>
            <a:endParaRPr lang="en-US"/>
          </a:p>
        </p:txBody>
      </p:sp>
    </p:spTree>
    <p:extLst>
      <p:ext uri="{BB962C8B-B14F-4D97-AF65-F5344CB8AC3E}">
        <p14:creationId xmlns:p14="http://schemas.microsoft.com/office/powerpoint/2010/main" val="26188381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608163D-6ADB-4738-872A-2E2C501B7536}" type="datetimeFigureOut">
              <a:rPr lang="en-US" smtClean="0"/>
              <a:t>5/16/2023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99EB91-FC68-4C74-BF7A-0331F78AE2DE}"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1121190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608163D-6ADB-4738-872A-2E2C501B7536}" type="datetimeFigureOut">
              <a:rPr lang="en-US" smtClean="0"/>
              <a:t>5/16/2023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99EB91-FC68-4C74-BF7A-0331F78AE2DE}" type="slidenum">
              <a:rPr lang="en-US" smtClean="0"/>
              <a:t>‹#›</a:t>
            </a:fld>
            <a:endParaRPr lang="en-US"/>
          </a:p>
        </p:txBody>
      </p:sp>
    </p:spTree>
    <p:extLst>
      <p:ext uri="{BB962C8B-B14F-4D97-AF65-F5344CB8AC3E}">
        <p14:creationId xmlns:p14="http://schemas.microsoft.com/office/powerpoint/2010/main" val="2735180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608163D-6ADB-4738-872A-2E2C501B7536}" type="datetimeFigureOut">
              <a:rPr lang="en-US" smtClean="0"/>
              <a:t>5/16/2023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999EB91-FC68-4C74-BF7A-0331F78AE2DE}" type="slidenum">
              <a:rPr lang="en-US" smtClean="0"/>
              <a:t>‹#›</a:t>
            </a:fld>
            <a:endParaRPr lang="en-US"/>
          </a:p>
        </p:txBody>
      </p:sp>
    </p:spTree>
    <p:extLst>
      <p:ext uri="{BB962C8B-B14F-4D97-AF65-F5344CB8AC3E}">
        <p14:creationId xmlns:p14="http://schemas.microsoft.com/office/powerpoint/2010/main" val="39169952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608163D-6ADB-4738-872A-2E2C501B7536}" type="datetimeFigureOut">
              <a:rPr lang="en-US" smtClean="0"/>
              <a:t>5/16/2023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999EB91-FC68-4C74-BF7A-0331F78AE2DE}" type="slidenum">
              <a:rPr lang="en-US" smtClean="0"/>
              <a:t>‹#›</a:t>
            </a:fld>
            <a:endParaRPr lang="en-US"/>
          </a:p>
        </p:txBody>
      </p:sp>
    </p:spTree>
    <p:extLst>
      <p:ext uri="{BB962C8B-B14F-4D97-AF65-F5344CB8AC3E}">
        <p14:creationId xmlns:p14="http://schemas.microsoft.com/office/powerpoint/2010/main" val="9389984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608163D-6ADB-4738-872A-2E2C501B7536}" type="datetimeFigureOut">
              <a:rPr lang="en-US" smtClean="0"/>
              <a:t>5/16/2023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99EB91-FC68-4C74-BF7A-0331F78AE2DE}" type="slidenum">
              <a:rPr lang="en-US" smtClean="0"/>
              <a:t>‹#›</a:t>
            </a:fld>
            <a:endParaRPr lang="en-US"/>
          </a:p>
        </p:txBody>
      </p:sp>
    </p:spTree>
    <p:extLst>
      <p:ext uri="{BB962C8B-B14F-4D97-AF65-F5344CB8AC3E}">
        <p14:creationId xmlns:p14="http://schemas.microsoft.com/office/powerpoint/2010/main" val="4495179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608163D-6ADB-4738-872A-2E2C501B7536}" type="datetimeFigureOut">
              <a:rPr lang="en-US" smtClean="0"/>
              <a:t>5/16/2023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99EB91-FC68-4C74-BF7A-0331F78AE2DE}" type="slidenum">
              <a:rPr lang="en-US" smtClean="0"/>
              <a:t>‹#›</a:t>
            </a:fld>
            <a:endParaRPr lang="en-US"/>
          </a:p>
        </p:txBody>
      </p:sp>
    </p:spTree>
    <p:extLst>
      <p:ext uri="{BB962C8B-B14F-4D97-AF65-F5344CB8AC3E}">
        <p14:creationId xmlns:p14="http://schemas.microsoft.com/office/powerpoint/2010/main" val="36897562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608163D-6ADB-4738-872A-2E2C501B7536}" type="datetimeFigureOut">
              <a:rPr lang="en-US" smtClean="0"/>
              <a:t>5/16/2023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99EB91-FC68-4C74-BF7A-0331F78AE2DE}" type="slidenum">
              <a:rPr lang="en-US" smtClean="0"/>
              <a:t>‹#›</a:t>
            </a:fld>
            <a:endParaRPr lang="en-US"/>
          </a:p>
        </p:txBody>
      </p:sp>
    </p:spTree>
    <p:extLst>
      <p:ext uri="{BB962C8B-B14F-4D97-AF65-F5344CB8AC3E}">
        <p14:creationId xmlns:p14="http://schemas.microsoft.com/office/powerpoint/2010/main" val="3076704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608163D-6ADB-4738-872A-2E2C501B7536}" type="datetimeFigureOut">
              <a:rPr lang="en-US" smtClean="0"/>
              <a:t>5/16/2023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99EB91-FC68-4C74-BF7A-0331F78AE2DE}" type="slidenum">
              <a:rPr lang="en-US" smtClean="0"/>
              <a:t>‹#›</a:t>
            </a:fld>
            <a:endParaRPr lang="en-US"/>
          </a:p>
        </p:txBody>
      </p:sp>
    </p:spTree>
    <p:extLst>
      <p:ext uri="{BB962C8B-B14F-4D97-AF65-F5344CB8AC3E}">
        <p14:creationId xmlns:p14="http://schemas.microsoft.com/office/powerpoint/2010/main" val="2056702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608163D-6ADB-4738-872A-2E2C501B7536}" type="datetimeFigureOut">
              <a:rPr lang="en-US" smtClean="0"/>
              <a:t>5/16/2023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99EB91-FC68-4C74-BF7A-0331F78AE2DE}" type="slidenum">
              <a:rPr lang="en-US" smtClean="0"/>
              <a:t>‹#›</a:t>
            </a:fld>
            <a:endParaRPr lang="en-US"/>
          </a:p>
        </p:txBody>
      </p:sp>
    </p:spTree>
    <p:extLst>
      <p:ext uri="{BB962C8B-B14F-4D97-AF65-F5344CB8AC3E}">
        <p14:creationId xmlns:p14="http://schemas.microsoft.com/office/powerpoint/2010/main" val="12119751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608163D-6ADB-4738-872A-2E2C501B7536}" type="datetimeFigureOut">
              <a:rPr lang="en-US" smtClean="0"/>
              <a:t>5/16/2023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999EB91-FC68-4C74-BF7A-0331F78AE2DE}" type="slidenum">
              <a:rPr lang="en-US" smtClean="0"/>
              <a:t>‹#›</a:t>
            </a:fld>
            <a:endParaRPr lang="en-US"/>
          </a:p>
        </p:txBody>
      </p:sp>
    </p:spTree>
    <p:extLst>
      <p:ext uri="{BB962C8B-B14F-4D97-AF65-F5344CB8AC3E}">
        <p14:creationId xmlns:p14="http://schemas.microsoft.com/office/powerpoint/2010/main" val="20622833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608163D-6ADB-4738-872A-2E2C501B7536}" type="datetimeFigureOut">
              <a:rPr lang="en-US" smtClean="0"/>
              <a:t>5/16/2023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999EB91-FC68-4C74-BF7A-0331F78AE2DE}" type="slidenum">
              <a:rPr lang="en-US" smtClean="0"/>
              <a:t>‹#›</a:t>
            </a:fld>
            <a:endParaRPr lang="en-US"/>
          </a:p>
        </p:txBody>
      </p:sp>
    </p:spTree>
    <p:extLst>
      <p:ext uri="{BB962C8B-B14F-4D97-AF65-F5344CB8AC3E}">
        <p14:creationId xmlns:p14="http://schemas.microsoft.com/office/powerpoint/2010/main" val="11561865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08163D-6ADB-4738-872A-2E2C501B7536}" type="datetimeFigureOut">
              <a:rPr lang="en-US" smtClean="0"/>
              <a:t>5/16/2023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999EB91-FC68-4C74-BF7A-0331F78AE2DE}" type="slidenum">
              <a:rPr lang="en-US" smtClean="0"/>
              <a:t>‹#›</a:t>
            </a:fld>
            <a:endParaRPr lang="en-US"/>
          </a:p>
        </p:txBody>
      </p:sp>
    </p:spTree>
    <p:extLst>
      <p:ext uri="{BB962C8B-B14F-4D97-AF65-F5344CB8AC3E}">
        <p14:creationId xmlns:p14="http://schemas.microsoft.com/office/powerpoint/2010/main" val="6532347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608163D-6ADB-4738-872A-2E2C501B7536}" type="datetimeFigureOut">
              <a:rPr lang="en-US" smtClean="0"/>
              <a:t>5/16/2023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99EB91-FC68-4C74-BF7A-0331F78AE2DE}" type="slidenum">
              <a:rPr lang="en-US" smtClean="0"/>
              <a:t>‹#›</a:t>
            </a:fld>
            <a:endParaRPr lang="en-US"/>
          </a:p>
        </p:txBody>
      </p:sp>
    </p:spTree>
    <p:extLst>
      <p:ext uri="{BB962C8B-B14F-4D97-AF65-F5344CB8AC3E}">
        <p14:creationId xmlns:p14="http://schemas.microsoft.com/office/powerpoint/2010/main" val="30302553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608163D-6ADB-4738-872A-2E2C501B7536}" type="datetimeFigureOut">
              <a:rPr lang="en-US" smtClean="0"/>
              <a:t>5/16/2023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999EB91-FC68-4C74-BF7A-0331F78AE2DE}" type="slidenum">
              <a:rPr lang="en-US" smtClean="0"/>
              <a:t>‹#›</a:t>
            </a:fld>
            <a:endParaRPr lang="en-US"/>
          </a:p>
        </p:txBody>
      </p:sp>
    </p:spTree>
    <p:extLst>
      <p:ext uri="{BB962C8B-B14F-4D97-AF65-F5344CB8AC3E}">
        <p14:creationId xmlns:p14="http://schemas.microsoft.com/office/powerpoint/2010/main" val="10213470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608163D-6ADB-4738-872A-2E2C501B7536}" type="datetimeFigureOut">
              <a:rPr lang="en-US" smtClean="0"/>
              <a:t>5/16/2023</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999EB91-FC68-4C74-BF7A-0331F78AE2DE}" type="slidenum">
              <a:rPr lang="en-US" smtClean="0"/>
              <a:t>‹#›</a:t>
            </a:fld>
            <a:endParaRPr lang="en-US"/>
          </a:p>
        </p:txBody>
      </p:sp>
    </p:spTree>
    <p:extLst>
      <p:ext uri="{BB962C8B-B14F-4D97-AF65-F5344CB8AC3E}">
        <p14:creationId xmlns:p14="http://schemas.microsoft.com/office/powerpoint/2010/main" val="1923648096"/>
      </p:ext>
    </p:extLst>
  </p:cSld>
  <p:clrMap bg1="dk1" tx1="lt1" bg2="dk2" tx2="lt2" accent1="accent1" accent2="accent2" accent3="accent3" accent4="accent4" accent5="accent5" accent6="accent6" hlink="hlink" folHlink="folHlink"/>
  <p:sldLayoutIdLst>
    <p:sldLayoutId id="2147484798" r:id="rId1"/>
    <p:sldLayoutId id="2147484799" r:id="rId2"/>
    <p:sldLayoutId id="2147484800" r:id="rId3"/>
    <p:sldLayoutId id="2147484801" r:id="rId4"/>
    <p:sldLayoutId id="2147484802" r:id="rId5"/>
    <p:sldLayoutId id="2147484803" r:id="rId6"/>
    <p:sldLayoutId id="2147484804" r:id="rId7"/>
    <p:sldLayoutId id="2147484805" r:id="rId8"/>
    <p:sldLayoutId id="2147484806" r:id="rId9"/>
    <p:sldLayoutId id="2147484807" r:id="rId10"/>
    <p:sldLayoutId id="2147484808" r:id="rId11"/>
    <p:sldLayoutId id="2147484809" r:id="rId12"/>
    <p:sldLayoutId id="2147484810" r:id="rId13"/>
    <p:sldLayoutId id="2147484811" r:id="rId14"/>
    <p:sldLayoutId id="2147484812" r:id="rId15"/>
    <p:sldLayoutId id="2147484813" r:id="rId16"/>
    <p:sldLayoutId id="2147484814"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w3schools.com/python/" TargetMode="External"/><Relationship Id="rId2" Type="http://schemas.openxmlformats.org/officeDocument/2006/relationships/hyperlink" Target="https://www.python.org/"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41674" y="2716211"/>
            <a:ext cx="8105776" cy="957263"/>
          </a:xfrm>
        </p:spPr>
        <p:txBody>
          <a:bodyPr/>
          <a:lstStyle/>
          <a:p>
            <a:r>
              <a:rPr lang="en-US" dirty="0" smtClean="0">
                <a:solidFill>
                  <a:schemeClr val="bg1"/>
                </a:solidFill>
                <a:latin typeface="Algerian" panose="04020705040A02060702" pitchFamily="82" charset="0"/>
              </a:rPr>
              <a:t>Device Security System</a:t>
            </a:r>
            <a:endParaRPr lang="en-US" dirty="0">
              <a:solidFill>
                <a:schemeClr val="bg1"/>
              </a:solidFill>
              <a:latin typeface="Algerian" panose="04020705040A02060702" pitchFamily="82" charset="0"/>
            </a:endParaRPr>
          </a:p>
        </p:txBody>
      </p:sp>
      <p:sp>
        <p:nvSpPr>
          <p:cNvPr id="3" name="Subtitle 2"/>
          <p:cNvSpPr>
            <a:spLocks noGrp="1"/>
          </p:cNvSpPr>
          <p:nvPr>
            <p:ph type="subTitle" idx="1"/>
          </p:nvPr>
        </p:nvSpPr>
        <p:spPr>
          <a:xfrm>
            <a:off x="3400425" y="173038"/>
            <a:ext cx="8791575" cy="1477962"/>
          </a:xfrm>
        </p:spPr>
        <p:txBody>
          <a:bodyPr/>
          <a:lstStyle/>
          <a:p>
            <a:r>
              <a:rPr lang="en-US" dirty="0" err="1" smtClean="0">
                <a:solidFill>
                  <a:schemeClr val="tx1">
                    <a:lumMod val="85000"/>
                  </a:schemeClr>
                </a:solidFill>
              </a:rPr>
              <a:t>Ahmednagar</a:t>
            </a:r>
            <a:r>
              <a:rPr lang="en-US" dirty="0" smtClean="0">
                <a:solidFill>
                  <a:schemeClr val="tx1">
                    <a:lumMod val="85000"/>
                  </a:schemeClr>
                </a:solidFill>
              </a:rPr>
              <a:t> </a:t>
            </a:r>
            <a:r>
              <a:rPr lang="en-US" dirty="0" err="1" smtClean="0">
                <a:solidFill>
                  <a:schemeClr val="tx1">
                    <a:lumMod val="85000"/>
                  </a:schemeClr>
                </a:solidFill>
              </a:rPr>
              <a:t>jilha</a:t>
            </a:r>
            <a:r>
              <a:rPr lang="en-US" dirty="0" smtClean="0">
                <a:solidFill>
                  <a:schemeClr val="tx1">
                    <a:lumMod val="85000"/>
                  </a:schemeClr>
                </a:solidFill>
              </a:rPr>
              <a:t> Maratha </a:t>
            </a:r>
            <a:r>
              <a:rPr lang="en-US" dirty="0" err="1" smtClean="0">
                <a:solidFill>
                  <a:schemeClr val="tx1">
                    <a:lumMod val="85000"/>
                  </a:schemeClr>
                </a:solidFill>
              </a:rPr>
              <a:t>vidya</a:t>
            </a:r>
            <a:r>
              <a:rPr lang="en-US" dirty="0" smtClean="0">
                <a:solidFill>
                  <a:schemeClr val="tx1">
                    <a:lumMod val="85000"/>
                  </a:schemeClr>
                </a:solidFill>
              </a:rPr>
              <a:t> </a:t>
            </a:r>
            <a:r>
              <a:rPr lang="en-US" dirty="0" err="1" smtClean="0">
                <a:solidFill>
                  <a:schemeClr val="tx1">
                    <a:lumMod val="85000"/>
                  </a:schemeClr>
                </a:solidFill>
              </a:rPr>
              <a:t>prasarak</a:t>
            </a:r>
            <a:r>
              <a:rPr lang="en-US" dirty="0" smtClean="0">
                <a:solidFill>
                  <a:schemeClr val="tx1">
                    <a:lumMod val="85000"/>
                  </a:schemeClr>
                </a:solidFill>
              </a:rPr>
              <a:t> </a:t>
            </a:r>
            <a:r>
              <a:rPr lang="en-US" dirty="0" err="1" smtClean="0">
                <a:solidFill>
                  <a:schemeClr val="tx1">
                    <a:lumMod val="85000"/>
                  </a:schemeClr>
                </a:solidFill>
              </a:rPr>
              <a:t>samaj’s</a:t>
            </a:r>
            <a:endParaRPr lang="en-US" dirty="0" smtClean="0">
              <a:solidFill>
                <a:schemeClr val="tx1">
                  <a:lumMod val="85000"/>
                </a:schemeClr>
              </a:solidFill>
            </a:endParaRPr>
          </a:p>
          <a:p>
            <a:r>
              <a:rPr lang="en-US" dirty="0" smtClean="0">
                <a:solidFill>
                  <a:schemeClr val="tx1">
                    <a:lumMod val="85000"/>
                  </a:schemeClr>
                </a:solidFill>
              </a:rPr>
              <a:t> 	      New Arts, Commerce &amp; Science </a:t>
            </a:r>
          </a:p>
          <a:p>
            <a:r>
              <a:rPr lang="en-US" dirty="0" smtClean="0">
                <a:solidFill>
                  <a:schemeClr val="tx1">
                    <a:lumMod val="85000"/>
                  </a:schemeClr>
                </a:solidFill>
              </a:rPr>
              <a:t>                             College </a:t>
            </a:r>
            <a:r>
              <a:rPr lang="en-US" dirty="0" err="1" smtClean="0">
                <a:solidFill>
                  <a:schemeClr val="tx1">
                    <a:lumMod val="85000"/>
                  </a:schemeClr>
                </a:solidFill>
              </a:rPr>
              <a:t>ahmednagar</a:t>
            </a:r>
            <a:endParaRPr lang="en-US" dirty="0">
              <a:solidFill>
                <a:schemeClr val="tx1">
                  <a:lumMod val="85000"/>
                </a:schemeClr>
              </a:solidFill>
            </a:endParaRPr>
          </a:p>
        </p:txBody>
      </p:sp>
      <p:sp>
        <p:nvSpPr>
          <p:cNvPr id="4" name="Subtitle 2"/>
          <p:cNvSpPr txBox="1">
            <a:spLocks/>
          </p:cNvSpPr>
          <p:nvPr/>
        </p:nvSpPr>
        <p:spPr>
          <a:xfrm>
            <a:off x="2462213" y="5059361"/>
            <a:ext cx="3608387" cy="1477962"/>
          </a:xfrm>
          <a:prstGeom prst="rect">
            <a:avLst/>
          </a:prstGeom>
        </p:spPr>
        <p:txBody>
          <a:bodyPr vert="horz" lIns="91440" tIns="45720" rIns="91440" bIns="45720" rtlCol="0">
            <a:normAutofit fontScale="77500" lnSpcReduction="20000"/>
          </a:bodyPr>
          <a:lstStyle>
            <a:lvl1pPr marL="0" indent="0" algn="l" defTabSz="914400" rtl="0" eaLnBrk="1" latinLnBrk="0" hangingPunct="1">
              <a:lnSpc>
                <a:spcPct val="120000"/>
              </a:lnSpc>
              <a:spcBef>
                <a:spcPts val="1000"/>
              </a:spcBef>
              <a:buSzPct val="125000"/>
              <a:buFont typeface="Arial" panose="020B0604020202020204" pitchFamily="34" charset="0"/>
              <a:buNone/>
              <a:defRPr sz="2000" kern="1200" cap="all" baseline="0">
                <a:solidFill>
                  <a:schemeClr val="tx2"/>
                </a:solidFill>
                <a:latin typeface="+mn-lt"/>
                <a:ea typeface="+mn-ea"/>
                <a:cs typeface="+mn-cs"/>
              </a:defRPr>
            </a:lvl1pPr>
            <a:lvl2pPr marL="457200" indent="0" algn="ctr" defTabSz="914400" rtl="0" eaLnBrk="1" latinLnBrk="0" hangingPunct="1">
              <a:lnSpc>
                <a:spcPct val="120000"/>
              </a:lnSpc>
              <a:spcBef>
                <a:spcPts val="500"/>
              </a:spcBef>
              <a:buSzPct val="125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125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9pPr>
          </a:lstStyle>
          <a:p>
            <a:r>
              <a:rPr lang="en-US" cap="none" dirty="0" smtClean="0">
                <a:solidFill>
                  <a:schemeClr val="tx1">
                    <a:lumMod val="65000"/>
                  </a:schemeClr>
                </a:solidFill>
              </a:rPr>
              <a:t>Submitted By :-</a:t>
            </a:r>
          </a:p>
          <a:p>
            <a:r>
              <a:rPr lang="en-US" cap="none" dirty="0" smtClean="0">
                <a:solidFill>
                  <a:schemeClr val="tx1">
                    <a:lumMod val="65000"/>
                  </a:schemeClr>
                </a:solidFill>
              </a:rPr>
              <a:t>        Mr. </a:t>
            </a:r>
            <a:r>
              <a:rPr lang="en-US" cap="none" dirty="0" err="1" smtClean="0">
                <a:solidFill>
                  <a:schemeClr val="tx1">
                    <a:lumMod val="65000"/>
                  </a:schemeClr>
                </a:solidFill>
              </a:rPr>
              <a:t>Auti</a:t>
            </a:r>
            <a:r>
              <a:rPr lang="en-US" cap="none" dirty="0" smtClean="0">
                <a:solidFill>
                  <a:schemeClr val="tx1">
                    <a:lumMod val="65000"/>
                  </a:schemeClr>
                </a:solidFill>
              </a:rPr>
              <a:t> Vishal </a:t>
            </a:r>
            <a:r>
              <a:rPr lang="en-US" cap="none" dirty="0" err="1" smtClean="0">
                <a:solidFill>
                  <a:schemeClr val="tx1">
                    <a:lumMod val="65000"/>
                  </a:schemeClr>
                </a:solidFill>
              </a:rPr>
              <a:t>Namdev</a:t>
            </a:r>
            <a:endParaRPr lang="en-US" cap="none" dirty="0" smtClean="0">
              <a:solidFill>
                <a:schemeClr val="tx1">
                  <a:lumMod val="65000"/>
                </a:schemeClr>
              </a:solidFill>
            </a:endParaRPr>
          </a:p>
          <a:p>
            <a:r>
              <a:rPr lang="en-US" cap="none" dirty="0" smtClean="0">
                <a:solidFill>
                  <a:schemeClr val="tx1">
                    <a:lumMod val="65000"/>
                  </a:schemeClr>
                </a:solidFill>
              </a:rPr>
              <a:t>        Mr. </a:t>
            </a:r>
            <a:r>
              <a:rPr lang="en-US" cap="none" dirty="0" err="1" smtClean="0">
                <a:solidFill>
                  <a:schemeClr val="tx1">
                    <a:lumMod val="65000"/>
                  </a:schemeClr>
                </a:solidFill>
              </a:rPr>
              <a:t>Chaudhari</a:t>
            </a:r>
            <a:r>
              <a:rPr lang="en-US" cap="none" dirty="0" smtClean="0">
                <a:solidFill>
                  <a:schemeClr val="tx1">
                    <a:lumMod val="65000"/>
                  </a:schemeClr>
                </a:solidFill>
              </a:rPr>
              <a:t> Rohan </a:t>
            </a:r>
            <a:r>
              <a:rPr lang="en-US" cap="none" dirty="0" err="1" smtClean="0">
                <a:solidFill>
                  <a:schemeClr val="tx1">
                    <a:lumMod val="65000"/>
                  </a:schemeClr>
                </a:solidFill>
              </a:rPr>
              <a:t>Dattatray</a:t>
            </a:r>
            <a:endParaRPr lang="en-US" cap="none" dirty="0" smtClean="0">
              <a:solidFill>
                <a:schemeClr val="tx1">
                  <a:lumMod val="65000"/>
                </a:schemeClr>
              </a:solidFill>
            </a:endParaRPr>
          </a:p>
          <a:p>
            <a:r>
              <a:rPr lang="en-US" cap="none" dirty="0" smtClean="0">
                <a:solidFill>
                  <a:schemeClr val="tx1">
                    <a:lumMod val="65000"/>
                  </a:schemeClr>
                </a:solidFill>
              </a:rPr>
              <a:t>        Mr. </a:t>
            </a:r>
            <a:r>
              <a:rPr lang="en-US" cap="none" dirty="0" err="1" smtClean="0">
                <a:solidFill>
                  <a:schemeClr val="tx1">
                    <a:lumMod val="65000"/>
                  </a:schemeClr>
                </a:solidFill>
              </a:rPr>
              <a:t>Dhoke</a:t>
            </a:r>
            <a:r>
              <a:rPr lang="en-US" cap="none" dirty="0" smtClean="0">
                <a:solidFill>
                  <a:schemeClr val="tx1">
                    <a:lumMod val="65000"/>
                  </a:schemeClr>
                </a:solidFill>
              </a:rPr>
              <a:t> Saurabh Vilas</a:t>
            </a:r>
          </a:p>
        </p:txBody>
      </p:sp>
      <p:sp>
        <p:nvSpPr>
          <p:cNvPr id="5" name="Subtitle 2"/>
          <p:cNvSpPr txBox="1">
            <a:spLocks/>
          </p:cNvSpPr>
          <p:nvPr/>
        </p:nvSpPr>
        <p:spPr>
          <a:xfrm>
            <a:off x="8039101" y="5380038"/>
            <a:ext cx="5537200" cy="1477962"/>
          </a:xfrm>
          <a:prstGeom prst="rect">
            <a:avLst/>
          </a:prstGeom>
        </p:spPr>
        <p:txBody>
          <a:bodyPr vert="horz" lIns="91440" tIns="45720" rIns="91440" bIns="45720" rtlCol="0">
            <a:norm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2000" kern="1200" cap="all" baseline="0">
                <a:solidFill>
                  <a:schemeClr val="tx2"/>
                </a:solidFill>
                <a:latin typeface="+mn-lt"/>
                <a:ea typeface="+mn-ea"/>
                <a:cs typeface="+mn-cs"/>
              </a:defRPr>
            </a:lvl1pPr>
            <a:lvl2pPr marL="457200" indent="0" algn="ctr" defTabSz="914400" rtl="0" eaLnBrk="1" latinLnBrk="0" hangingPunct="1">
              <a:lnSpc>
                <a:spcPct val="120000"/>
              </a:lnSpc>
              <a:spcBef>
                <a:spcPts val="500"/>
              </a:spcBef>
              <a:buSzPct val="125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125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9pPr>
          </a:lstStyle>
          <a:p>
            <a:r>
              <a:rPr lang="en-US" cap="none" dirty="0" smtClean="0">
                <a:solidFill>
                  <a:schemeClr val="bg1">
                    <a:lumMod val="50000"/>
                    <a:lumOff val="50000"/>
                  </a:schemeClr>
                </a:solidFill>
              </a:rPr>
              <a:t>Under the </a:t>
            </a:r>
            <a:r>
              <a:rPr lang="en-US" cap="none" dirty="0" err="1" smtClean="0">
                <a:solidFill>
                  <a:schemeClr val="bg1">
                    <a:lumMod val="50000"/>
                    <a:lumOff val="50000"/>
                  </a:schemeClr>
                </a:solidFill>
              </a:rPr>
              <a:t>Guidence</a:t>
            </a:r>
            <a:r>
              <a:rPr lang="en-US" cap="none" dirty="0" smtClean="0">
                <a:solidFill>
                  <a:schemeClr val="bg1">
                    <a:lumMod val="50000"/>
                    <a:lumOff val="50000"/>
                  </a:schemeClr>
                </a:solidFill>
              </a:rPr>
              <a:t> of : </a:t>
            </a:r>
          </a:p>
          <a:p>
            <a:r>
              <a:rPr lang="en-US" cap="none" dirty="0">
                <a:solidFill>
                  <a:schemeClr val="bg1">
                    <a:lumMod val="50000"/>
                    <a:lumOff val="50000"/>
                  </a:schemeClr>
                </a:solidFill>
              </a:rPr>
              <a:t>	</a:t>
            </a:r>
            <a:r>
              <a:rPr lang="en-US" cap="none" dirty="0" smtClean="0">
                <a:solidFill>
                  <a:schemeClr val="bg1">
                    <a:lumMod val="50000"/>
                    <a:lumOff val="50000"/>
                  </a:schemeClr>
                </a:solidFill>
              </a:rPr>
              <a:t>Prof. </a:t>
            </a:r>
            <a:r>
              <a:rPr lang="en-US" cap="none" dirty="0" err="1" smtClean="0">
                <a:solidFill>
                  <a:schemeClr val="bg1">
                    <a:lumMod val="50000"/>
                    <a:lumOff val="50000"/>
                  </a:schemeClr>
                </a:solidFill>
              </a:rPr>
              <a:t>Arun</a:t>
            </a:r>
            <a:r>
              <a:rPr lang="en-US" cap="none" dirty="0" smtClean="0">
                <a:solidFill>
                  <a:schemeClr val="bg1">
                    <a:lumMod val="50000"/>
                    <a:lumOff val="50000"/>
                  </a:schemeClr>
                </a:solidFill>
              </a:rPr>
              <a:t> </a:t>
            </a:r>
            <a:r>
              <a:rPr lang="en-US" cap="none" dirty="0" err="1" smtClean="0">
                <a:solidFill>
                  <a:schemeClr val="bg1">
                    <a:lumMod val="50000"/>
                    <a:lumOff val="50000"/>
                  </a:schemeClr>
                </a:solidFill>
              </a:rPr>
              <a:t>Gangarde</a:t>
            </a:r>
            <a:r>
              <a:rPr lang="en-US" cap="none" dirty="0" smtClean="0">
                <a:solidFill>
                  <a:schemeClr val="bg1">
                    <a:lumMod val="50000"/>
                    <a:lumOff val="50000"/>
                  </a:schemeClr>
                </a:solidFill>
              </a:rPr>
              <a:t> Sir</a:t>
            </a:r>
          </a:p>
        </p:txBody>
      </p:sp>
    </p:spTree>
    <p:extLst>
      <p:ext uri="{BB962C8B-B14F-4D97-AF65-F5344CB8AC3E}">
        <p14:creationId xmlns:p14="http://schemas.microsoft.com/office/powerpoint/2010/main" val="22503724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5153" y="155216"/>
            <a:ext cx="9905999" cy="3541714"/>
          </a:xfrm>
        </p:spPr>
        <p:txBody>
          <a:bodyPr/>
          <a:lstStyle/>
          <a:p>
            <a:pPr lvl="0">
              <a:buFont typeface="Wingdings" panose="05000000000000000000" pitchFamily="2" charset="2"/>
              <a:buChar char="v"/>
            </a:pPr>
            <a:r>
              <a:rPr lang="en-IN" sz="3200" b="1" dirty="0">
                <a:solidFill>
                  <a:schemeClr val="bg1"/>
                </a:solidFill>
              </a:rPr>
              <a:t> How to Run this Application : </a:t>
            </a:r>
            <a:endParaRPr lang="en-US" sz="3200" dirty="0">
              <a:solidFill>
                <a:schemeClr val="bg1"/>
              </a:solidFill>
            </a:endParaRPr>
          </a:p>
          <a:p>
            <a:pPr lvl="0">
              <a:buFont typeface="Wingdings" panose="05000000000000000000" pitchFamily="2" charset="2"/>
              <a:buChar char="Ø"/>
            </a:pPr>
            <a:r>
              <a:rPr lang="en-IN" dirty="0" smtClean="0"/>
              <a:t> First </a:t>
            </a:r>
            <a:r>
              <a:rPr lang="en-IN" dirty="0"/>
              <a:t>of all open the terminal ,</a:t>
            </a:r>
            <a:endParaRPr lang="en-US" dirty="0"/>
          </a:p>
          <a:p>
            <a:pPr lvl="0">
              <a:buFont typeface="Wingdings" panose="05000000000000000000" pitchFamily="2" charset="2"/>
              <a:buChar char="Ø"/>
            </a:pPr>
            <a:r>
              <a:rPr lang="en-IN" dirty="0" smtClean="0"/>
              <a:t> Then </a:t>
            </a:r>
            <a:r>
              <a:rPr lang="en-IN" dirty="0"/>
              <a:t>go to that location where ,our application is stored, by using cd command, like ….</a:t>
            </a:r>
            <a:endParaRPr lang="en-US" dirty="0"/>
          </a:p>
          <a:p>
            <a:pPr marL="0" indent="0">
              <a:buNone/>
            </a:pPr>
            <a:r>
              <a:rPr lang="en-IN" b="1" i="1" dirty="0" smtClean="0"/>
              <a:t>           cd </a:t>
            </a:r>
            <a:r>
              <a:rPr lang="en-IN" b="1" i="1" dirty="0"/>
              <a:t>desktop</a:t>
            </a:r>
            <a:endParaRPr lang="en-US" i="1" dirty="0"/>
          </a:p>
          <a:p>
            <a:pPr marL="0" indent="0">
              <a:buNone/>
            </a:pPr>
            <a:r>
              <a:rPr lang="en-IN" b="1" i="1" dirty="0"/>
              <a:t> </a:t>
            </a:r>
            <a:r>
              <a:rPr lang="en-IN" b="1" i="1" dirty="0" smtClean="0"/>
              <a:t>          </a:t>
            </a:r>
            <a:r>
              <a:rPr lang="en-IN" b="1" i="1" dirty="0"/>
              <a:t>cd </a:t>
            </a:r>
            <a:r>
              <a:rPr lang="en-IN" b="1" i="1" dirty="0" err="1"/>
              <a:t>Device_Security_System</a:t>
            </a:r>
            <a:endParaRPr lang="en-US" i="1"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5560141" y="2024397"/>
            <a:ext cx="6474543" cy="4468760"/>
          </a:xfrm>
          <a:prstGeom prst="rect">
            <a:avLst/>
          </a:prstGeom>
        </p:spPr>
      </p:pic>
    </p:spTree>
    <p:extLst>
      <p:ext uri="{BB962C8B-B14F-4D97-AF65-F5344CB8AC3E}">
        <p14:creationId xmlns:p14="http://schemas.microsoft.com/office/powerpoint/2010/main" val="1699627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03644" y="287951"/>
            <a:ext cx="9905999" cy="3192668"/>
          </a:xfrm>
        </p:spPr>
        <p:txBody>
          <a:bodyPr>
            <a:normAutofit lnSpcReduction="10000"/>
          </a:bodyPr>
          <a:lstStyle/>
          <a:p>
            <a:r>
              <a:rPr lang="en-IN" dirty="0"/>
              <a:t>Then run the application by using below command on terminal …</a:t>
            </a:r>
            <a:endParaRPr lang="en-US" dirty="0"/>
          </a:p>
          <a:p>
            <a:pPr marL="0" indent="0">
              <a:buNone/>
            </a:pPr>
            <a:r>
              <a:rPr lang="en-IN" b="1" i="1" dirty="0" smtClean="0"/>
              <a:t>          </a:t>
            </a:r>
            <a:r>
              <a:rPr lang="en-IN" b="1" i="1" dirty="0">
                <a:solidFill>
                  <a:schemeClr val="tx1">
                    <a:lumMod val="85000"/>
                  </a:schemeClr>
                </a:solidFill>
              </a:rPr>
              <a:t>python3 </a:t>
            </a:r>
            <a:r>
              <a:rPr lang="en-IN" b="1" i="1" dirty="0" smtClean="0">
                <a:solidFill>
                  <a:schemeClr val="tx1">
                    <a:lumMod val="85000"/>
                  </a:schemeClr>
                </a:solidFill>
              </a:rPr>
              <a:t>Main.py</a:t>
            </a:r>
            <a:endParaRPr lang="en-US" dirty="0">
              <a:solidFill>
                <a:schemeClr val="tx1">
                  <a:lumMod val="85000"/>
                </a:schemeClr>
              </a:solidFill>
            </a:endParaRPr>
          </a:p>
          <a:p>
            <a:pPr lvl="0"/>
            <a:r>
              <a:rPr lang="en-IN" dirty="0"/>
              <a:t>After this command execution of our application is get started</a:t>
            </a:r>
            <a:r>
              <a:rPr lang="en-IN" dirty="0" smtClean="0"/>
              <a:t>.</a:t>
            </a:r>
            <a:endParaRPr lang="en-US" dirty="0"/>
          </a:p>
          <a:p>
            <a:pPr lvl="0"/>
            <a:r>
              <a:rPr lang="en-IN" dirty="0"/>
              <a:t>Then after face verification , there are 3 types of outputs, in which..</a:t>
            </a:r>
            <a:endParaRPr lang="en-US" dirty="0"/>
          </a:p>
          <a:p>
            <a:r>
              <a:rPr lang="en-IN" dirty="0" smtClean="0"/>
              <a:t>if </a:t>
            </a:r>
            <a:r>
              <a:rPr lang="en-IN" dirty="0"/>
              <a:t>face verified successfully , then Application says welcome sir and show the </a:t>
            </a:r>
            <a:r>
              <a:rPr lang="en-IN" dirty="0" err="1"/>
              <a:t>msg</a:t>
            </a:r>
            <a:r>
              <a:rPr lang="en-IN" dirty="0"/>
              <a:t> box of welcome , like …</a:t>
            </a:r>
            <a:endParaRPr lang="en-US" dirty="0"/>
          </a:p>
          <a:p>
            <a:endParaRPr lang="en-US" dirty="0"/>
          </a:p>
        </p:txBody>
      </p:sp>
      <p:pic>
        <p:nvPicPr>
          <p:cNvPr id="4" name="Picture 3"/>
          <p:cNvPicPr/>
          <p:nvPr/>
        </p:nvPicPr>
        <p:blipFill>
          <a:blip r:embed="rId2">
            <a:duotone>
              <a:prstClr val="black"/>
              <a:schemeClr val="tx1">
                <a:lumMod val="75000"/>
                <a:tint val="45000"/>
                <a:satMod val="400000"/>
              </a:schemeClr>
            </a:duotone>
            <a:extLst>
              <a:ext uri="{28A0092B-C50C-407E-A947-70E740481C1C}">
                <a14:useLocalDpi xmlns:a14="http://schemas.microsoft.com/office/drawing/2010/main" val="0"/>
              </a:ext>
            </a:extLst>
          </a:blip>
          <a:stretch>
            <a:fillRect/>
          </a:stretch>
        </p:blipFill>
        <p:spPr>
          <a:xfrm>
            <a:off x="5368413" y="3038169"/>
            <a:ext cx="6181047" cy="3524864"/>
          </a:xfrm>
          <a:prstGeom prst="rect">
            <a:avLst/>
          </a:prstGeom>
        </p:spPr>
      </p:pic>
    </p:spTree>
    <p:extLst>
      <p:ext uri="{BB962C8B-B14F-4D97-AF65-F5344CB8AC3E}">
        <p14:creationId xmlns:p14="http://schemas.microsoft.com/office/powerpoint/2010/main" val="15208844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6379" y="258454"/>
            <a:ext cx="9905999" cy="1644088"/>
          </a:xfrm>
        </p:spPr>
        <p:txBody>
          <a:bodyPr/>
          <a:lstStyle/>
          <a:p>
            <a:pPr lvl="0"/>
            <a:r>
              <a:rPr lang="en-IN" dirty="0"/>
              <a:t>If face is not verified successfully , means your are not a owner of this system, then your photo is get captured and </a:t>
            </a:r>
            <a:r>
              <a:rPr lang="en-IN" dirty="0" err="1"/>
              <a:t>and</a:t>
            </a:r>
            <a:r>
              <a:rPr lang="en-IN" dirty="0"/>
              <a:t> store that image into Photo Directory….</a:t>
            </a:r>
            <a:endParaRPr lang="en-US" dirty="0"/>
          </a:p>
          <a:p>
            <a:pPr marL="0" indent="0">
              <a:buNone/>
            </a:pPr>
            <a:endParaRPr lang="en-US"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2257076" y="1710567"/>
            <a:ext cx="8081543" cy="4911459"/>
          </a:xfrm>
          <a:prstGeom prst="rect">
            <a:avLst/>
          </a:prstGeom>
        </p:spPr>
      </p:pic>
    </p:spTree>
    <p:extLst>
      <p:ext uri="{BB962C8B-B14F-4D97-AF65-F5344CB8AC3E}">
        <p14:creationId xmlns:p14="http://schemas.microsoft.com/office/powerpoint/2010/main" val="22951368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92134" y="479681"/>
            <a:ext cx="9905999" cy="980409"/>
          </a:xfrm>
        </p:spPr>
        <p:txBody>
          <a:bodyPr/>
          <a:lstStyle/>
          <a:p>
            <a:r>
              <a:rPr lang="en-IN" dirty="0"/>
              <a:t>And Application sends that image to the owner of this system through Mail</a:t>
            </a:r>
            <a:endParaRPr lang="en-US" dirty="0"/>
          </a:p>
        </p:txBody>
      </p:sp>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3746090" y="1327355"/>
            <a:ext cx="4719730" cy="5281090"/>
          </a:xfrm>
          <a:prstGeom prst="rect">
            <a:avLst/>
          </a:prstGeom>
        </p:spPr>
      </p:pic>
    </p:spTree>
    <p:extLst>
      <p:ext uri="{BB962C8B-B14F-4D97-AF65-F5344CB8AC3E}">
        <p14:creationId xmlns:p14="http://schemas.microsoft.com/office/powerpoint/2010/main" val="40824011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21631" y="346945"/>
            <a:ext cx="9905999" cy="1024655"/>
          </a:xfrm>
        </p:spPr>
        <p:txBody>
          <a:bodyPr/>
          <a:lstStyle/>
          <a:p>
            <a:pPr lvl="0"/>
            <a:r>
              <a:rPr lang="en-IN" dirty="0"/>
              <a:t>After this Application Plays the Siren and shows the Alert window on the screen like…</a:t>
            </a:r>
            <a:endParaRPr lang="en-US" dirty="0"/>
          </a:p>
          <a:p>
            <a:pPr marL="0" indent="0">
              <a:buNone/>
            </a:pPr>
            <a:endParaRPr lang="en-US"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3895407" y="972185"/>
            <a:ext cx="4401185" cy="2170430"/>
          </a:xfrm>
          <a:prstGeom prst="rect">
            <a:avLst/>
          </a:prstGeom>
        </p:spPr>
      </p:pic>
      <p:sp>
        <p:nvSpPr>
          <p:cNvPr id="5" name="Rectangle 4"/>
          <p:cNvSpPr/>
          <p:nvPr/>
        </p:nvSpPr>
        <p:spPr>
          <a:xfrm>
            <a:off x="1421631" y="3444689"/>
            <a:ext cx="8076330" cy="1015663"/>
          </a:xfrm>
          <a:prstGeom prst="rect">
            <a:avLst/>
          </a:prstGeom>
        </p:spPr>
        <p:txBody>
          <a:bodyPr wrap="square">
            <a:spAutoFit/>
          </a:bodyPr>
          <a:lstStyle/>
          <a:p>
            <a:pPr marL="285750" indent="-285750">
              <a:buFont typeface="Arial" panose="020B0604020202020204" pitchFamily="34" charset="0"/>
              <a:buChar char="•"/>
            </a:pPr>
            <a:r>
              <a:rPr lang="en-IN" sz="2000" dirty="0">
                <a:latin typeface="Times New Roman" panose="02020603050405020304" pitchFamily="18" charset="0"/>
                <a:ea typeface="Times New Roman" panose="02020603050405020304" pitchFamily="18" charset="0"/>
              </a:rPr>
              <a:t>When mail send and window is shown then Application directly shutdown the System within 5 </a:t>
            </a:r>
            <a:r>
              <a:rPr lang="en-IN" sz="2000" dirty="0" err="1">
                <a:latin typeface="Times New Roman" panose="02020603050405020304" pitchFamily="18" charset="0"/>
                <a:ea typeface="Times New Roman" panose="02020603050405020304" pitchFamily="18" charset="0"/>
              </a:rPr>
              <a:t>Seconds..and</a:t>
            </a:r>
            <a:r>
              <a:rPr lang="en-IN" sz="2000" dirty="0">
                <a:latin typeface="Times New Roman" panose="02020603050405020304" pitchFamily="18" charset="0"/>
                <a:ea typeface="Times New Roman" panose="02020603050405020304" pitchFamily="18" charset="0"/>
              </a:rPr>
              <a:t> unauthorised owner cant stop this shutdown </a:t>
            </a:r>
            <a:endParaRPr lang="en-US" sz="2000" dirty="0"/>
          </a:p>
        </p:txBody>
      </p:sp>
      <p:pic>
        <p:nvPicPr>
          <p:cNvPr id="6" name="Picture 5"/>
          <p:cNvPicPr/>
          <p:nvPr/>
        </p:nvPicPr>
        <p:blipFill>
          <a:blip r:embed="rId3">
            <a:extLst>
              <a:ext uri="{28A0092B-C50C-407E-A947-70E740481C1C}">
                <a14:useLocalDpi xmlns:a14="http://schemas.microsoft.com/office/drawing/2010/main" val="0"/>
              </a:ext>
            </a:extLst>
          </a:blip>
          <a:stretch>
            <a:fillRect/>
          </a:stretch>
        </p:blipFill>
        <p:spPr>
          <a:xfrm>
            <a:off x="6209071" y="4247535"/>
            <a:ext cx="5628352" cy="2285906"/>
          </a:xfrm>
          <a:prstGeom prst="rect">
            <a:avLst/>
          </a:prstGeom>
        </p:spPr>
      </p:pic>
    </p:spTree>
    <p:extLst>
      <p:ext uri="{BB962C8B-B14F-4D97-AF65-F5344CB8AC3E}">
        <p14:creationId xmlns:p14="http://schemas.microsoft.com/office/powerpoint/2010/main" val="26589446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03644" y="199461"/>
            <a:ext cx="9905999" cy="1570345"/>
          </a:xfrm>
        </p:spPr>
        <p:txBody>
          <a:bodyPr/>
          <a:lstStyle/>
          <a:p>
            <a:r>
              <a:rPr lang="en-IN" dirty="0"/>
              <a:t>If face is not detected in the camera , means unauthorised user/ owner started the system by hiding his face from camera  then Screenshot is get captured by Application  and store that Screenshot into </a:t>
            </a:r>
            <a:r>
              <a:rPr lang="en-IN" dirty="0" err="1"/>
              <a:t>ScreenShot</a:t>
            </a:r>
            <a:r>
              <a:rPr lang="en-IN" dirty="0"/>
              <a:t> Directory….</a:t>
            </a:r>
            <a:endParaRPr lang="en-US"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2772698" y="1769806"/>
            <a:ext cx="7034980" cy="4896465"/>
          </a:xfrm>
          <a:prstGeom prst="rect">
            <a:avLst/>
          </a:prstGeom>
        </p:spPr>
      </p:pic>
    </p:spTree>
    <p:extLst>
      <p:ext uri="{BB962C8B-B14F-4D97-AF65-F5344CB8AC3E}">
        <p14:creationId xmlns:p14="http://schemas.microsoft.com/office/powerpoint/2010/main" val="145105372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47890" y="287951"/>
            <a:ext cx="9905999" cy="1142642"/>
          </a:xfrm>
        </p:spPr>
        <p:txBody>
          <a:bodyPr/>
          <a:lstStyle/>
          <a:p>
            <a:pPr lvl="0"/>
            <a:r>
              <a:rPr lang="en-IN" dirty="0"/>
              <a:t>And Application sends that Screenshot to the owner of this system through Mail…</a:t>
            </a:r>
            <a:endParaRPr lang="en-US" dirty="0"/>
          </a:p>
          <a:p>
            <a:pPr marL="0" indent="0">
              <a:buNone/>
            </a:pPr>
            <a:endParaRPr lang="en-US" dirty="0"/>
          </a:p>
        </p:txBody>
      </p:sp>
      <p:pic>
        <p:nvPicPr>
          <p:cNvPr id="4" name="Picture 3"/>
          <p:cNvPicPr/>
          <p:nvPr/>
        </p:nvPicPr>
        <p:blipFill rotWithShape="1">
          <a:blip r:embed="rId2">
            <a:extLst>
              <a:ext uri="{28A0092B-C50C-407E-A947-70E740481C1C}">
                <a14:useLocalDpi xmlns:a14="http://schemas.microsoft.com/office/drawing/2010/main" val="0"/>
              </a:ext>
            </a:extLst>
          </a:blip>
          <a:srcRect l="1560" r="2340" b="20656"/>
          <a:stretch/>
        </p:blipFill>
        <p:spPr bwMode="auto">
          <a:xfrm>
            <a:off x="4203290" y="1061884"/>
            <a:ext cx="3302819" cy="5442156"/>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01538084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59399" y="243706"/>
            <a:ext cx="9905999" cy="1157391"/>
          </a:xfrm>
        </p:spPr>
        <p:txBody>
          <a:bodyPr/>
          <a:lstStyle/>
          <a:p>
            <a:pPr lvl="0"/>
            <a:r>
              <a:rPr lang="en-US" dirty="0"/>
              <a:t> </a:t>
            </a:r>
            <a:r>
              <a:rPr lang="en-IN" dirty="0"/>
              <a:t>After this Application Plays the Siren and shows the Alert window on the screen like…</a:t>
            </a:r>
            <a:endParaRPr lang="en-US" dirty="0"/>
          </a:p>
          <a:p>
            <a:pPr marL="0" indent="0">
              <a:buNone/>
            </a:pPr>
            <a:endParaRPr lang="en-US"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3503122" y="822402"/>
            <a:ext cx="4151292" cy="1670076"/>
          </a:xfrm>
          <a:prstGeom prst="rect">
            <a:avLst/>
          </a:prstGeom>
        </p:spPr>
      </p:pic>
      <p:sp>
        <p:nvSpPr>
          <p:cNvPr id="5" name="Rectangle 4"/>
          <p:cNvSpPr/>
          <p:nvPr/>
        </p:nvSpPr>
        <p:spPr>
          <a:xfrm>
            <a:off x="1371601" y="3071174"/>
            <a:ext cx="9512709" cy="707886"/>
          </a:xfrm>
          <a:prstGeom prst="rect">
            <a:avLst/>
          </a:prstGeom>
        </p:spPr>
        <p:txBody>
          <a:bodyPr wrap="square">
            <a:spAutoFit/>
          </a:bodyPr>
          <a:lstStyle/>
          <a:p>
            <a:pPr marL="342900" indent="-342900">
              <a:buFont typeface="Arial" panose="020B0604020202020204" pitchFamily="34" charset="0"/>
              <a:buChar char="•"/>
            </a:pPr>
            <a:r>
              <a:rPr lang="en-IN" sz="2000" dirty="0">
                <a:latin typeface="Times New Roman" panose="02020603050405020304" pitchFamily="18" charset="0"/>
                <a:ea typeface="Times New Roman" panose="02020603050405020304" pitchFamily="18" charset="0"/>
              </a:rPr>
              <a:t>When mail send and window is shown then Application directly shutdown the System within 5 </a:t>
            </a:r>
            <a:r>
              <a:rPr lang="en-IN" sz="2000" dirty="0" err="1">
                <a:latin typeface="Times New Roman" panose="02020603050405020304" pitchFamily="18" charset="0"/>
                <a:ea typeface="Times New Roman" panose="02020603050405020304" pitchFamily="18" charset="0"/>
              </a:rPr>
              <a:t>Seconds..and</a:t>
            </a:r>
            <a:r>
              <a:rPr lang="en-IN" sz="2000" dirty="0">
                <a:latin typeface="Times New Roman" panose="02020603050405020304" pitchFamily="18" charset="0"/>
                <a:ea typeface="Times New Roman" panose="02020603050405020304" pitchFamily="18" charset="0"/>
              </a:rPr>
              <a:t> unauthorised owner cant stop this shutdown </a:t>
            </a:r>
            <a:endParaRPr lang="en-US" sz="2000" dirty="0"/>
          </a:p>
        </p:txBody>
      </p:sp>
      <p:pic>
        <p:nvPicPr>
          <p:cNvPr id="6" name="Picture 5"/>
          <p:cNvPicPr/>
          <p:nvPr/>
        </p:nvPicPr>
        <p:blipFill>
          <a:blip r:embed="rId3">
            <a:extLst>
              <a:ext uri="{28A0092B-C50C-407E-A947-70E740481C1C}">
                <a14:useLocalDpi xmlns:a14="http://schemas.microsoft.com/office/drawing/2010/main" val="0"/>
              </a:ext>
            </a:extLst>
          </a:blip>
          <a:stretch>
            <a:fillRect/>
          </a:stretch>
        </p:blipFill>
        <p:spPr>
          <a:xfrm>
            <a:off x="5640898" y="3779060"/>
            <a:ext cx="5524500" cy="2867025"/>
          </a:xfrm>
          <a:prstGeom prst="rect">
            <a:avLst/>
          </a:prstGeom>
        </p:spPr>
      </p:pic>
    </p:spTree>
    <p:extLst>
      <p:ext uri="{BB962C8B-B14F-4D97-AF65-F5344CB8AC3E}">
        <p14:creationId xmlns:p14="http://schemas.microsoft.com/office/powerpoint/2010/main" val="310230948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48581" y="1273276"/>
            <a:ext cx="9838043" cy="5584724"/>
          </a:xfrm>
        </p:spPr>
        <p:txBody>
          <a:bodyPr>
            <a:normAutofit fontScale="92500" lnSpcReduction="10000"/>
          </a:bodyPr>
          <a:lstStyle/>
          <a:p>
            <a:r>
              <a:rPr lang="en-IN" dirty="0"/>
              <a:t>Software development is never –ending process and continues the life of the software as per the changing needs of the user from time to time. The project is no doubt has been developed keeping in mind easy modification and enhancement that may be required from time to time</a:t>
            </a:r>
            <a:r>
              <a:rPr lang="en-IN" dirty="0" smtClean="0"/>
              <a:t>.</a:t>
            </a:r>
          </a:p>
          <a:p>
            <a:r>
              <a:rPr lang="en-IN" dirty="0"/>
              <a:t>However, there are many scopes to modify this software. As because due to shortage of time, we here become unable to include many things. We are trying to cover all their existing system for keeping records of the members </a:t>
            </a:r>
            <a:r>
              <a:rPr lang="en-IN" dirty="0" err="1"/>
              <a:t>enrolls</a:t>
            </a:r>
            <a:r>
              <a:rPr lang="en-IN" dirty="0"/>
              <a:t> but due to shortage of time we become unable to include many things. Due to lake of time I here include none of them and a future scope one can develop these returns which are so much essential. Only with a little more doing it is possible to design the formats for those returns. Moreover, an on-line system will be more helpful to the organization. With almost the same data with only a little modification an on-line system can be designed to </a:t>
            </a:r>
            <a:r>
              <a:rPr lang="en-IN" dirty="0" err="1"/>
              <a:t>fulfill</a:t>
            </a:r>
            <a:r>
              <a:rPr lang="en-IN" dirty="0"/>
              <a:t> their demands. All these can be considered to be future scope for this project. </a:t>
            </a:r>
            <a:endParaRPr lang="en-US" dirty="0"/>
          </a:p>
        </p:txBody>
      </p:sp>
      <p:sp>
        <p:nvSpPr>
          <p:cNvPr id="10" name="Rectangle 9"/>
          <p:cNvSpPr/>
          <p:nvPr/>
        </p:nvSpPr>
        <p:spPr>
          <a:xfrm>
            <a:off x="3849329" y="383458"/>
            <a:ext cx="3821606" cy="594778"/>
          </a:xfrm>
          <a:prstGeom prst="rect">
            <a:avLst/>
          </a:prstGeom>
        </p:spPr>
        <p:txBody>
          <a:bodyPr wrap="square">
            <a:spAutoFit/>
          </a:bodyPr>
          <a:lstStyle/>
          <a:p>
            <a:pPr marL="393700" marR="718820" indent="-6350" algn="ctr">
              <a:lnSpc>
                <a:spcPct val="110000"/>
              </a:lnSpc>
              <a:spcBef>
                <a:spcPts val="0"/>
              </a:spcBef>
              <a:spcAft>
                <a:spcPts val="1675"/>
              </a:spcAft>
            </a:pPr>
            <a:r>
              <a:rPr lang="en-IN" sz="3200" b="1" kern="0" dirty="0" smtClean="0">
                <a:solidFill>
                  <a:schemeClr val="tx1">
                    <a:lumMod val="85000"/>
                  </a:schemeClr>
                </a:solidFill>
                <a:effectLst/>
                <a:latin typeface="Times New Roman" panose="02020603050405020304" pitchFamily="18" charset="0"/>
                <a:ea typeface="Times New Roman" panose="02020603050405020304" pitchFamily="18" charset="0"/>
              </a:rPr>
              <a:t>Future Scope </a:t>
            </a:r>
            <a:endParaRPr lang="en-US" sz="2800" b="1" kern="0" dirty="0">
              <a:solidFill>
                <a:schemeClr val="tx1">
                  <a:lumMod val="85000"/>
                </a:schemeClr>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6134045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07632" y="0"/>
            <a:ext cx="9905998" cy="1478570"/>
          </a:xfrm>
        </p:spPr>
        <p:txBody>
          <a:bodyPr>
            <a:normAutofit/>
          </a:bodyPr>
          <a:lstStyle/>
          <a:p>
            <a:pPr marL="571500" indent="-571500">
              <a:buFont typeface="Wingdings" panose="05000000000000000000" pitchFamily="2" charset="2"/>
              <a:buChar char="v"/>
            </a:pPr>
            <a:r>
              <a:rPr lang="en-US" sz="4000" b="1" cap="none" dirty="0" smtClean="0">
                <a:solidFill>
                  <a:schemeClr val="tx1">
                    <a:lumMod val="85000"/>
                  </a:schemeClr>
                </a:solidFill>
              </a:rPr>
              <a:t>Conclusion :-</a:t>
            </a:r>
            <a:endParaRPr lang="en-US" sz="4000" b="1" cap="none" dirty="0">
              <a:solidFill>
                <a:schemeClr val="tx1">
                  <a:lumMod val="85000"/>
                </a:schemeClr>
              </a:solidFill>
            </a:endParaRPr>
          </a:p>
        </p:txBody>
      </p:sp>
      <p:sp>
        <p:nvSpPr>
          <p:cNvPr id="3" name="Content Placeholder 2"/>
          <p:cNvSpPr>
            <a:spLocks noGrp="1"/>
          </p:cNvSpPr>
          <p:nvPr>
            <p:ph idx="1"/>
          </p:nvPr>
        </p:nvSpPr>
        <p:spPr>
          <a:xfrm>
            <a:off x="1209368" y="1478570"/>
            <a:ext cx="9897036" cy="4376540"/>
          </a:xfrm>
        </p:spPr>
        <p:txBody>
          <a:bodyPr>
            <a:normAutofit/>
          </a:bodyPr>
          <a:lstStyle/>
          <a:p>
            <a:r>
              <a:rPr lang="en-IN" dirty="0"/>
              <a:t> After implementing the application it will contain the advantages were incomparable to the present contemporary systems used by company. The most admirable feature founded was its simplicity in terms of application to the user but its highly beneficial outputs can’t be ignored. The users will be highly benefited after using the system.</a:t>
            </a:r>
            <a:endParaRPr lang="en-US" dirty="0"/>
          </a:p>
          <a:p>
            <a:r>
              <a:rPr lang="en-IN" dirty="0"/>
              <a:t>       It is hoped that this project will help the future developers to modify and implement the system. After modifying some techniques of the programs, it will give us the best performance as our requirements. The project will be very useful for the users. </a:t>
            </a:r>
            <a:endParaRPr lang="en-US" dirty="0"/>
          </a:p>
        </p:txBody>
      </p:sp>
    </p:spTree>
    <p:extLst>
      <p:ext uri="{BB962C8B-B14F-4D97-AF65-F5344CB8AC3E}">
        <p14:creationId xmlns:p14="http://schemas.microsoft.com/office/powerpoint/2010/main" val="28823441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21443" y="1680433"/>
            <a:ext cx="10300726" cy="4897348"/>
          </a:xfrm>
        </p:spPr>
        <p:txBody>
          <a:bodyPr/>
          <a:lstStyle/>
          <a:p>
            <a:r>
              <a:rPr lang="en-IN" dirty="0"/>
              <a:t> By  using this </a:t>
            </a:r>
            <a:r>
              <a:rPr lang="en-IN" b="1" dirty="0"/>
              <a:t>Device Security System</a:t>
            </a:r>
            <a:r>
              <a:rPr lang="en-IN" dirty="0"/>
              <a:t> we can protect our device from anyone else who trying to turn on / boot the system . This system recognize the and identify the Face , if it is registered in the Device Security System , then and then only you can open anything / files in that system . If it does not detect any face in the camera … then it will </a:t>
            </a:r>
            <a:r>
              <a:rPr lang="en-IN" dirty="0" err="1"/>
              <a:t>atomatically</a:t>
            </a:r>
            <a:r>
              <a:rPr lang="en-IN" dirty="0"/>
              <a:t> shut down the system and send the screenshot of screen to the owner . If it identifies or match the </a:t>
            </a:r>
            <a:r>
              <a:rPr lang="en-IN" dirty="0" err="1"/>
              <a:t>the</a:t>
            </a:r>
            <a:r>
              <a:rPr lang="en-IN" dirty="0"/>
              <a:t> face then you can use your system normally. If system identifies the face does not matches then it will play the </a:t>
            </a:r>
            <a:r>
              <a:rPr lang="en-IN" dirty="0" err="1"/>
              <a:t>ciren</a:t>
            </a:r>
            <a:r>
              <a:rPr lang="en-IN" dirty="0"/>
              <a:t> and check if network is available or not if yes then it will send image to the owner of system and shutdown the system At any situation it will protect the system from being booted by someone else.</a:t>
            </a:r>
            <a:endParaRPr lang="en-US" dirty="0"/>
          </a:p>
        </p:txBody>
      </p:sp>
      <p:sp>
        <p:nvSpPr>
          <p:cNvPr id="4" name="Title 1"/>
          <p:cNvSpPr txBox="1">
            <a:spLocks/>
          </p:cNvSpPr>
          <p:nvPr/>
        </p:nvSpPr>
        <p:spPr>
          <a:xfrm>
            <a:off x="4324021" y="326090"/>
            <a:ext cx="3895569" cy="135434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sz="4300" b="1" i="1" cap="none" dirty="0" smtClean="0">
                <a:solidFill>
                  <a:schemeClr val="bg1"/>
                </a:solidFill>
              </a:rPr>
              <a:t>Introduction</a:t>
            </a:r>
            <a:endParaRPr lang="en-US" b="1" i="1" cap="none" dirty="0">
              <a:solidFill>
                <a:schemeClr val="bg1"/>
              </a:solidFill>
            </a:endParaRPr>
          </a:p>
        </p:txBody>
      </p:sp>
    </p:spTree>
    <p:extLst>
      <p:ext uri="{BB962C8B-B14F-4D97-AF65-F5344CB8AC3E}">
        <p14:creationId xmlns:p14="http://schemas.microsoft.com/office/powerpoint/2010/main" val="368027700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43548" y="811162"/>
            <a:ext cx="9970779" cy="5275007"/>
          </a:xfrm>
        </p:spPr>
        <p:txBody>
          <a:bodyPr>
            <a:normAutofit/>
          </a:bodyPr>
          <a:lstStyle/>
          <a:p>
            <a:pPr>
              <a:buFont typeface="Wingdings" panose="05000000000000000000" pitchFamily="2" charset="2"/>
              <a:buChar char="Ø"/>
            </a:pPr>
            <a:r>
              <a:rPr lang="en-IN" dirty="0" smtClean="0"/>
              <a:t> Books </a:t>
            </a:r>
            <a:r>
              <a:rPr lang="en-IN" dirty="0"/>
              <a:t>: </a:t>
            </a:r>
            <a:endParaRPr lang="en-US" dirty="0"/>
          </a:p>
          <a:p>
            <a:pPr marL="0" lvl="0" indent="0">
              <a:buNone/>
            </a:pPr>
            <a:r>
              <a:rPr lang="en-IN" dirty="0" smtClean="0"/>
              <a:t>           </a:t>
            </a:r>
            <a:r>
              <a:rPr lang="en-IN" dirty="0"/>
              <a:t>Learning Python, 5th Edition </a:t>
            </a:r>
            <a:endParaRPr lang="en-US" dirty="0"/>
          </a:p>
          <a:p>
            <a:pPr marL="0" lvl="0" indent="0">
              <a:buNone/>
            </a:pPr>
            <a:r>
              <a:rPr lang="en-IN" dirty="0" smtClean="0"/>
              <a:t>           Python </a:t>
            </a:r>
            <a:r>
              <a:rPr lang="en-IN" dirty="0"/>
              <a:t>Cookbook</a:t>
            </a:r>
            <a:endParaRPr lang="en-US" dirty="0"/>
          </a:p>
          <a:p>
            <a:pPr marL="0" lvl="0" indent="0">
              <a:buNone/>
            </a:pPr>
            <a:r>
              <a:rPr lang="en-IN" dirty="0" smtClean="0"/>
              <a:t>           Python </a:t>
            </a:r>
            <a:r>
              <a:rPr lang="en-IN" dirty="0"/>
              <a:t>Documentation</a:t>
            </a:r>
            <a:endParaRPr lang="en-US" dirty="0"/>
          </a:p>
          <a:p>
            <a:pPr>
              <a:buFont typeface="Wingdings" panose="05000000000000000000" pitchFamily="2" charset="2"/>
              <a:buChar char="Ø"/>
            </a:pPr>
            <a:r>
              <a:rPr lang="en-IN" dirty="0" smtClean="0"/>
              <a:t> Websites </a:t>
            </a:r>
            <a:r>
              <a:rPr lang="en-IN" dirty="0"/>
              <a:t>:</a:t>
            </a:r>
            <a:endParaRPr lang="en-US" dirty="0"/>
          </a:p>
          <a:p>
            <a:pPr lvl="2"/>
            <a:r>
              <a:rPr lang="en-IN" sz="2800" i="1" dirty="0">
                <a:solidFill>
                  <a:schemeClr val="accent2">
                    <a:lumMod val="60000"/>
                    <a:lumOff val="40000"/>
                  </a:schemeClr>
                </a:solidFill>
              </a:rPr>
              <a:t> </a:t>
            </a:r>
            <a:r>
              <a:rPr lang="en-IN" sz="2800" i="1" u="sng" dirty="0">
                <a:solidFill>
                  <a:schemeClr val="accent2">
                    <a:lumMod val="60000"/>
                    <a:lumOff val="40000"/>
                  </a:schemeClr>
                </a:solidFill>
                <a:hlinkClick r:id="rId2"/>
              </a:rPr>
              <a:t>https://www.python.org/</a:t>
            </a:r>
            <a:endParaRPr lang="en-US" sz="2800" dirty="0">
              <a:solidFill>
                <a:schemeClr val="accent2">
                  <a:lumMod val="60000"/>
                  <a:lumOff val="40000"/>
                </a:schemeClr>
              </a:solidFill>
            </a:endParaRPr>
          </a:p>
          <a:p>
            <a:pPr lvl="2"/>
            <a:r>
              <a:rPr lang="en-IN" sz="2800" i="1" u="sng" dirty="0">
                <a:solidFill>
                  <a:schemeClr val="bg1"/>
                </a:solidFill>
                <a:hlinkClick r:id="rId3"/>
              </a:rPr>
              <a:t>https://www.w3schools.com/python/</a:t>
            </a:r>
            <a:endParaRPr lang="en-US" sz="2800" dirty="0">
              <a:solidFill>
                <a:schemeClr val="bg1"/>
              </a:solidFill>
            </a:endParaRPr>
          </a:p>
          <a:p>
            <a:pPr lvl="2"/>
            <a:r>
              <a:rPr lang="en-IN" sz="2800" i="1" dirty="0">
                <a:solidFill>
                  <a:schemeClr val="accent2">
                    <a:lumMod val="60000"/>
                    <a:lumOff val="40000"/>
                  </a:schemeClr>
                </a:solidFill>
              </a:rPr>
              <a:t>https://</a:t>
            </a:r>
            <a:r>
              <a:rPr lang="en-IN" sz="2800" i="1" dirty="0" smtClean="0">
                <a:solidFill>
                  <a:schemeClr val="accent2">
                    <a:lumMod val="60000"/>
                    <a:lumOff val="40000"/>
                  </a:schemeClr>
                </a:solidFill>
              </a:rPr>
              <a:t>www.tutorialspoint.com/python/index.html</a:t>
            </a:r>
            <a:r>
              <a:rPr lang="en-IN" sz="2800" i="1" dirty="0">
                <a:solidFill>
                  <a:schemeClr val="accent2">
                    <a:lumMod val="60000"/>
                    <a:lumOff val="40000"/>
                  </a:schemeClr>
                </a:solidFill>
              </a:rPr>
              <a:t/>
            </a:r>
            <a:br>
              <a:rPr lang="en-IN" sz="2800" i="1" dirty="0">
                <a:solidFill>
                  <a:schemeClr val="accent2">
                    <a:lumMod val="60000"/>
                    <a:lumOff val="40000"/>
                  </a:schemeClr>
                </a:solidFill>
              </a:rPr>
            </a:br>
            <a:endParaRPr lang="en-US" sz="2800" dirty="0">
              <a:solidFill>
                <a:schemeClr val="accent2">
                  <a:lumMod val="60000"/>
                  <a:lumOff val="40000"/>
                </a:schemeClr>
              </a:solidFill>
            </a:endParaRPr>
          </a:p>
        </p:txBody>
      </p:sp>
      <p:sp>
        <p:nvSpPr>
          <p:cNvPr id="4" name="Rectangle 3"/>
          <p:cNvSpPr/>
          <p:nvPr/>
        </p:nvSpPr>
        <p:spPr>
          <a:xfrm>
            <a:off x="4619819" y="103276"/>
            <a:ext cx="2997103" cy="707886"/>
          </a:xfrm>
          <a:prstGeom prst="rect">
            <a:avLst/>
          </a:prstGeom>
        </p:spPr>
        <p:txBody>
          <a:bodyPr wrap="none">
            <a:spAutoFit/>
          </a:bodyPr>
          <a:lstStyle/>
          <a:p>
            <a:pPr marL="285750" indent="-285750">
              <a:buFont typeface="Wingdings" panose="05000000000000000000" pitchFamily="2" charset="2"/>
              <a:buChar char="v"/>
            </a:pPr>
            <a:r>
              <a:rPr lang="en-IN" dirty="0" smtClean="0">
                <a:solidFill>
                  <a:schemeClr val="tx1">
                    <a:lumMod val="75000"/>
                  </a:schemeClr>
                </a:solidFill>
              </a:rPr>
              <a:t> </a:t>
            </a:r>
            <a:r>
              <a:rPr lang="en-IN" sz="4000" dirty="0" smtClean="0">
                <a:solidFill>
                  <a:schemeClr val="tx1">
                    <a:lumMod val="75000"/>
                  </a:schemeClr>
                </a:solidFill>
              </a:rPr>
              <a:t>References </a:t>
            </a:r>
            <a:r>
              <a:rPr lang="en-IN" dirty="0" smtClean="0">
                <a:solidFill>
                  <a:schemeClr val="tx1">
                    <a:lumMod val="75000"/>
                  </a:schemeClr>
                </a:solidFill>
              </a:rPr>
              <a:t>: </a:t>
            </a:r>
            <a:endParaRPr lang="en-US" dirty="0"/>
          </a:p>
        </p:txBody>
      </p:sp>
    </p:spTree>
    <p:extLst>
      <p:ext uri="{BB962C8B-B14F-4D97-AF65-F5344CB8AC3E}">
        <p14:creationId xmlns:p14="http://schemas.microsoft.com/office/powerpoint/2010/main" val="42877190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3019" y="2731797"/>
            <a:ext cx="6048057" cy="1478570"/>
          </a:xfrm>
        </p:spPr>
        <p:txBody>
          <a:bodyPr>
            <a:normAutofit/>
          </a:bodyPr>
          <a:lstStyle/>
          <a:p>
            <a:r>
              <a:rPr lang="en-US" sz="6000" b="1" dirty="0" smtClean="0">
                <a:solidFill>
                  <a:schemeClr val="bg1"/>
                </a:solidFill>
                <a:latin typeface="Algerian" panose="04020705040A02060702" pitchFamily="82" charset="0"/>
              </a:rPr>
              <a:t>Thank You ….</a:t>
            </a:r>
            <a:endParaRPr lang="en-US" sz="6000" b="1" dirty="0">
              <a:solidFill>
                <a:schemeClr val="bg1"/>
              </a:solidFill>
              <a:latin typeface="Algerian" panose="04020705040A02060702" pitchFamily="82" charset="0"/>
            </a:endParaRPr>
          </a:p>
        </p:txBody>
      </p:sp>
    </p:spTree>
    <p:extLst>
      <p:ext uri="{BB962C8B-B14F-4D97-AF65-F5344CB8AC3E}">
        <p14:creationId xmlns:p14="http://schemas.microsoft.com/office/powerpoint/2010/main" val="36722431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47889" y="766915"/>
            <a:ext cx="10008369" cy="4837471"/>
          </a:xfrm>
        </p:spPr>
        <p:txBody>
          <a:bodyPr>
            <a:normAutofit/>
          </a:bodyPr>
          <a:lstStyle/>
          <a:p>
            <a:pPr>
              <a:buFont typeface="Wingdings" panose="05000000000000000000" pitchFamily="2" charset="2"/>
              <a:buChar char="v"/>
            </a:pPr>
            <a:r>
              <a:rPr lang="en-IN" sz="4400" b="1" dirty="0" smtClean="0">
                <a:solidFill>
                  <a:schemeClr val="tx1">
                    <a:lumMod val="75000"/>
                  </a:schemeClr>
                </a:solidFill>
              </a:rPr>
              <a:t> Scope </a:t>
            </a:r>
            <a:r>
              <a:rPr lang="en-IN" sz="4400" b="1" dirty="0">
                <a:solidFill>
                  <a:schemeClr val="tx1">
                    <a:lumMod val="75000"/>
                  </a:schemeClr>
                </a:solidFill>
              </a:rPr>
              <a:t>of the Proposed System:</a:t>
            </a:r>
            <a:endParaRPr lang="en-US" sz="2800" dirty="0">
              <a:solidFill>
                <a:schemeClr val="tx1">
                  <a:lumMod val="75000"/>
                </a:schemeClr>
              </a:solidFill>
            </a:endParaRPr>
          </a:p>
          <a:p>
            <a:pPr marL="0" indent="0">
              <a:buNone/>
            </a:pPr>
            <a:endParaRPr lang="en-US" sz="1800" dirty="0"/>
          </a:p>
          <a:p>
            <a:r>
              <a:rPr lang="en-IN" dirty="0"/>
              <a:t>The main scope and deliverables of the project would be to: </a:t>
            </a:r>
            <a:endParaRPr lang="en-US" sz="1600" dirty="0"/>
          </a:p>
          <a:p>
            <a:pPr lvl="1" fontAlgn="base"/>
            <a:r>
              <a:rPr lang="en-IN" dirty="0"/>
              <a:t>Understand and prepare detailed requirement and specifications </a:t>
            </a:r>
            <a:endParaRPr lang="en-US" sz="1400" dirty="0"/>
          </a:p>
          <a:p>
            <a:pPr lvl="1" fontAlgn="base"/>
            <a:r>
              <a:rPr lang="en-IN" dirty="0"/>
              <a:t>Prepare high level and detailed design specifications of the system </a:t>
            </a:r>
            <a:endParaRPr lang="en-US" sz="1400" dirty="0"/>
          </a:p>
          <a:p>
            <a:pPr lvl="1" fontAlgn="base"/>
            <a:r>
              <a:rPr lang="en-IN" dirty="0"/>
              <a:t>Prepare Test Plan and Test cases </a:t>
            </a:r>
            <a:endParaRPr lang="en-US" sz="1400" dirty="0"/>
          </a:p>
          <a:p>
            <a:pPr lvl="1" fontAlgn="base"/>
            <a:r>
              <a:rPr lang="en-IN" dirty="0"/>
              <a:t>Develop the system and coding </a:t>
            </a:r>
            <a:endParaRPr lang="en-US" sz="1400" dirty="0"/>
          </a:p>
          <a:p>
            <a:pPr lvl="1" fontAlgn="base"/>
            <a:r>
              <a:rPr lang="en-IN" dirty="0"/>
              <a:t>Perform unit testing, integration and system testing </a:t>
            </a:r>
            <a:endParaRPr lang="en-US" sz="1400" dirty="0"/>
          </a:p>
          <a:p>
            <a:pPr marL="0" indent="0">
              <a:buNone/>
            </a:pPr>
            <a:endParaRPr lang="en-US" sz="1600" dirty="0"/>
          </a:p>
          <a:p>
            <a:pPr marL="0" indent="0">
              <a:buNone/>
            </a:pPr>
            <a:endParaRPr lang="en-US" dirty="0"/>
          </a:p>
        </p:txBody>
      </p:sp>
    </p:spTree>
    <p:extLst>
      <p:ext uri="{BB962C8B-B14F-4D97-AF65-F5344CB8AC3E}">
        <p14:creationId xmlns:p14="http://schemas.microsoft.com/office/powerpoint/2010/main" val="10495716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8329" y="810247"/>
            <a:ext cx="9905998" cy="1478570"/>
          </a:xfrm>
        </p:spPr>
        <p:txBody>
          <a:bodyPr/>
          <a:lstStyle/>
          <a:p>
            <a:pPr marL="571500" indent="-571500">
              <a:buFont typeface="Wingdings" panose="05000000000000000000" pitchFamily="2" charset="2"/>
              <a:buChar char="v"/>
            </a:pPr>
            <a:r>
              <a:rPr lang="en-IN" b="1" dirty="0">
                <a:solidFill>
                  <a:schemeClr val="tx1">
                    <a:lumMod val="75000"/>
                  </a:schemeClr>
                </a:solidFill>
              </a:rPr>
              <a:t>Objectives of the Proposed System:</a:t>
            </a:r>
            <a:r>
              <a:rPr lang="en-US" dirty="0">
                <a:solidFill>
                  <a:schemeClr val="tx1">
                    <a:lumMod val="75000"/>
                  </a:schemeClr>
                </a:solidFill>
              </a:rPr>
              <a:t/>
            </a:r>
            <a:br>
              <a:rPr lang="en-US" dirty="0">
                <a:solidFill>
                  <a:schemeClr val="tx1">
                    <a:lumMod val="75000"/>
                  </a:schemeClr>
                </a:solidFill>
              </a:rPr>
            </a:br>
            <a:endParaRPr lang="en-US" dirty="0">
              <a:solidFill>
                <a:schemeClr val="tx1">
                  <a:lumMod val="75000"/>
                </a:schemeClr>
              </a:solidFill>
            </a:endParaRPr>
          </a:p>
        </p:txBody>
      </p:sp>
      <p:sp>
        <p:nvSpPr>
          <p:cNvPr id="3" name="Content Placeholder 2"/>
          <p:cNvSpPr>
            <a:spLocks noGrp="1"/>
          </p:cNvSpPr>
          <p:nvPr>
            <p:ph idx="1"/>
          </p:nvPr>
        </p:nvSpPr>
        <p:spPr>
          <a:xfrm>
            <a:off x="1333141" y="1895526"/>
            <a:ext cx="10023117" cy="4505274"/>
          </a:xfrm>
        </p:spPr>
        <p:txBody>
          <a:bodyPr>
            <a:normAutofit fontScale="92500" lnSpcReduction="10000"/>
          </a:bodyPr>
          <a:lstStyle/>
          <a:p>
            <a:pPr marL="0" indent="0">
              <a:buNone/>
            </a:pPr>
            <a:endParaRPr lang="en-US" dirty="0"/>
          </a:p>
          <a:p>
            <a:pPr lvl="0" fontAlgn="base"/>
            <a:r>
              <a:rPr lang="en-IN" dirty="0" smtClean="0"/>
              <a:t>The </a:t>
            </a:r>
            <a:r>
              <a:rPr lang="en-IN" dirty="0"/>
              <a:t>main objective of the project is to develop software that Protect the our System from unauthorised owner. </a:t>
            </a:r>
            <a:endParaRPr lang="en-US" dirty="0"/>
          </a:p>
          <a:p>
            <a:pPr lvl="0" fontAlgn="base"/>
            <a:r>
              <a:rPr lang="en-IN" dirty="0"/>
              <a:t> To store the record , pictures and screenshots of  the unauthorised owner. </a:t>
            </a:r>
            <a:endParaRPr lang="en-US" dirty="0"/>
          </a:p>
          <a:p>
            <a:pPr lvl="0" fontAlgn="base"/>
            <a:r>
              <a:rPr lang="en-IN" dirty="0"/>
              <a:t>Also ,if system is on by unauthorised owner then it will immediately send Alert </a:t>
            </a:r>
            <a:r>
              <a:rPr lang="en-IN" dirty="0" err="1"/>
              <a:t>Msg</a:t>
            </a:r>
            <a:r>
              <a:rPr lang="en-IN" dirty="0"/>
              <a:t> to the Owner by Mail. </a:t>
            </a:r>
            <a:endParaRPr lang="en-US" dirty="0"/>
          </a:p>
          <a:p>
            <a:pPr lvl="0" fontAlgn="base"/>
            <a:r>
              <a:rPr lang="en-IN" dirty="0"/>
              <a:t>To develop easy to use software which Protects the Systems / Personal Computers / Laptops in a effective manner. </a:t>
            </a:r>
            <a:endParaRPr lang="en-US" dirty="0"/>
          </a:p>
          <a:p>
            <a:r>
              <a:rPr lang="en-IN" dirty="0"/>
              <a:t>To develop a user friendly system that requires minimal user training . Most of features and function are similar to those on any Linux </a:t>
            </a:r>
            <a:r>
              <a:rPr lang="en-IN" dirty="0" smtClean="0"/>
              <a:t>platform</a:t>
            </a:r>
            <a:r>
              <a:rPr lang="en-IN" dirty="0"/>
              <a:t>	</a:t>
            </a:r>
            <a:endParaRPr lang="en-US" dirty="0"/>
          </a:p>
          <a:p>
            <a:endParaRPr lang="en-US" b="1" dirty="0"/>
          </a:p>
        </p:txBody>
      </p:sp>
    </p:spTree>
    <p:extLst>
      <p:ext uri="{BB962C8B-B14F-4D97-AF65-F5344CB8AC3E}">
        <p14:creationId xmlns:p14="http://schemas.microsoft.com/office/powerpoint/2010/main" val="2367120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781665"/>
            <a:ext cx="6173787" cy="4940709"/>
          </a:xfrm>
        </p:spPr>
        <p:txBody>
          <a:bodyPr>
            <a:normAutofit fontScale="62500" lnSpcReduction="20000"/>
          </a:bodyPr>
          <a:lstStyle/>
          <a:p>
            <a:pPr fontAlgn="base">
              <a:buFont typeface="Wingdings" panose="05000000000000000000" pitchFamily="2" charset="2"/>
              <a:buChar char="v"/>
            </a:pPr>
            <a:r>
              <a:rPr lang="en-IN" sz="3100" b="1" dirty="0" smtClean="0"/>
              <a:t> Hardware </a:t>
            </a:r>
            <a:r>
              <a:rPr lang="en-IN" sz="3100" b="1" dirty="0"/>
              <a:t>Interface : </a:t>
            </a:r>
            <a:endParaRPr lang="en-US" sz="3100" dirty="0"/>
          </a:p>
          <a:p>
            <a:pPr marL="0" indent="0">
              <a:buNone/>
            </a:pPr>
            <a:r>
              <a:rPr lang="en-IN" sz="3100" dirty="0"/>
              <a:t>           Hardware requirements for running this project are as follows: </a:t>
            </a:r>
            <a:endParaRPr lang="en-US" sz="3100" dirty="0"/>
          </a:p>
          <a:p>
            <a:pPr lvl="1">
              <a:buFont typeface="Wingdings" panose="05000000000000000000" pitchFamily="2" charset="2"/>
              <a:buChar char="Ø"/>
            </a:pPr>
            <a:r>
              <a:rPr lang="en-IN" sz="2700" dirty="0" smtClean="0"/>
              <a:t> Processor</a:t>
            </a:r>
            <a:r>
              <a:rPr lang="en-IN" sz="2700" dirty="0"/>
              <a:t>: - Pentium I or above. </a:t>
            </a:r>
            <a:endParaRPr lang="en-US" sz="2700" dirty="0"/>
          </a:p>
          <a:p>
            <a:pPr lvl="1">
              <a:buFont typeface="Wingdings" panose="05000000000000000000" pitchFamily="2" charset="2"/>
              <a:buChar char="Ø"/>
            </a:pPr>
            <a:r>
              <a:rPr lang="en-IN" sz="2700" i="1" dirty="0" smtClean="0"/>
              <a:t> RAM</a:t>
            </a:r>
            <a:r>
              <a:rPr lang="en-IN" sz="2700" i="1" dirty="0"/>
              <a:t>: - 4 GB or above. </a:t>
            </a:r>
            <a:endParaRPr lang="en-US" sz="2700" dirty="0"/>
          </a:p>
          <a:p>
            <a:pPr lvl="1">
              <a:buFont typeface="Wingdings" panose="05000000000000000000" pitchFamily="2" charset="2"/>
              <a:buChar char="Ø"/>
            </a:pPr>
            <a:r>
              <a:rPr lang="en-IN" sz="2700" i="1" dirty="0" smtClean="0"/>
              <a:t> HD</a:t>
            </a:r>
            <a:r>
              <a:rPr lang="en-IN" sz="2700" i="1" dirty="0"/>
              <a:t>: - 20 GB or above</a:t>
            </a:r>
            <a:r>
              <a:rPr lang="en-IN" sz="2700" dirty="0"/>
              <a:t>. </a:t>
            </a:r>
            <a:endParaRPr lang="en-US" sz="2700" dirty="0"/>
          </a:p>
          <a:p>
            <a:pPr marL="457200" lvl="1" indent="0">
              <a:buNone/>
            </a:pPr>
            <a:endParaRPr lang="en-US" sz="2700" dirty="0"/>
          </a:p>
          <a:p>
            <a:pPr lvl="0" fontAlgn="base">
              <a:buFont typeface="Wingdings" panose="05000000000000000000" pitchFamily="2" charset="2"/>
              <a:buChar char="v"/>
            </a:pPr>
            <a:r>
              <a:rPr lang="en-IN" sz="3100" b="1" dirty="0" smtClean="0"/>
              <a:t> Software </a:t>
            </a:r>
            <a:r>
              <a:rPr lang="en-IN" sz="3100" b="1" dirty="0"/>
              <a:t>Interface:- </a:t>
            </a:r>
            <a:endParaRPr lang="en-US" sz="3100" dirty="0"/>
          </a:p>
          <a:p>
            <a:pPr marL="0" indent="0">
              <a:buNone/>
            </a:pPr>
            <a:r>
              <a:rPr lang="en-IN" sz="3100" dirty="0"/>
              <a:t>       </a:t>
            </a:r>
            <a:r>
              <a:rPr lang="en-IN" sz="3100" dirty="0" smtClean="0"/>
              <a:t> </a:t>
            </a:r>
            <a:r>
              <a:rPr lang="en-IN" sz="3100" dirty="0"/>
              <a:t>Software required to make working of product is:- </a:t>
            </a:r>
            <a:endParaRPr lang="en-US" sz="3100" dirty="0"/>
          </a:p>
          <a:p>
            <a:pPr lvl="1">
              <a:buFont typeface="Wingdings" panose="05000000000000000000" pitchFamily="2" charset="2"/>
              <a:buChar char="Ø"/>
            </a:pPr>
            <a:r>
              <a:rPr lang="en-IN" sz="2700" i="1" dirty="0" smtClean="0"/>
              <a:t>     </a:t>
            </a:r>
            <a:r>
              <a:rPr lang="en-IN" sz="2700" i="1" dirty="0"/>
              <a:t>Front End </a:t>
            </a:r>
            <a:r>
              <a:rPr lang="en-IN" sz="2700" i="1" dirty="0" smtClean="0"/>
              <a:t>      : </a:t>
            </a:r>
            <a:r>
              <a:rPr lang="en-IN" sz="2700" i="1" dirty="0"/>
              <a:t>Python </a:t>
            </a:r>
            <a:endParaRPr lang="en-US" sz="2700" dirty="0"/>
          </a:p>
          <a:p>
            <a:pPr lvl="1">
              <a:buFont typeface="Wingdings" panose="05000000000000000000" pitchFamily="2" charset="2"/>
              <a:buChar char="Ø"/>
            </a:pPr>
            <a:r>
              <a:rPr lang="en-IN" sz="2700" i="1" dirty="0" smtClean="0"/>
              <a:t>     </a:t>
            </a:r>
            <a:r>
              <a:rPr lang="en-IN" sz="2700" i="1" dirty="0"/>
              <a:t>Back </a:t>
            </a:r>
            <a:r>
              <a:rPr lang="en-IN" sz="2700" i="1" dirty="0" smtClean="0"/>
              <a:t>End       </a:t>
            </a:r>
            <a:r>
              <a:rPr lang="en-IN" sz="2700" i="1" dirty="0"/>
              <a:t>: Python </a:t>
            </a:r>
            <a:r>
              <a:rPr lang="en-IN" sz="2700" i="1" dirty="0" smtClean="0"/>
              <a:t>   </a:t>
            </a:r>
            <a:endParaRPr lang="en-US" sz="2700" dirty="0"/>
          </a:p>
          <a:p>
            <a:pPr lvl="1">
              <a:buFont typeface="Wingdings" panose="05000000000000000000" pitchFamily="2" charset="2"/>
              <a:buChar char="Ø"/>
            </a:pPr>
            <a:r>
              <a:rPr lang="en-IN" sz="2700" i="1" dirty="0"/>
              <a:t>  </a:t>
            </a:r>
            <a:r>
              <a:rPr lang="en-IN" sz="2700" i="1" dirty="0" smtClean="0"/>
              <a:t>   </a:t>
            </a:r>
            <a:r>
              <a:rPr lang="en-IN" sz="2700" i="1" dirty="0"/>
              <a:t>Version </a:t>
            </a:r>
            <a:r>
              <a:rPr lang="en-IN" sz="2700" i="1" dirty="0" smtClean="0"/>
              <a:t>Used  </a:t>
            </a:r>
            <a:r>
              <a:rPr lang="en-IN" sz="2700" i="1" dirty="0"/>
              <a:t>: Python 3.10</a:t>
            </a:r>
            <a:endParaRPr lang="en-US" sz="2700" dirty="0"/>
          </a:p>
          <a:p>
            <a:endParaRPr lang="en-US" dirty="0"/>
          </a:p>
        </p:txBody>
      </p:sp>
    </p:spTree>
    <p:extLst>
      <p:ext uri="{BB962C8B-B14F-4D97-AF65-F5344CB8AC3E}">
        <p14:creationId xmlns:p14="http://schemas.microsoft.com/office/powerpoint/2010/main" val="2155966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3955" y="-383458"/>
            <a:ext cx="9905998" cy="1478570"/>
          </a:xfrm>
        </p:spPr>
        <p:txBody>
          <a:bodyPr/>
          <a:lstStyle/>
          <a:p>
            <a:r>
              <a:rPr lang="en-US" cap="none" dirty="0" smtClean="0">
                <a:solidFill>
                  <a:schemeClr val="tx1">
                    <a:lumMod val="75000"/>
                  </a:schemeClr>
                </a:solidFill>
              </a:rPr>
              <a:t>Program Flow Diagram</a:t>
            </a:r>
            <a:endParaRPr lang="en-US" cap="none" dirty="0">
              <a:solidFill>
                <a:schemeClr val="tx1">
                  <a:lumMod val="75000"/>
                </a:schemeClr>
              </a:solidFill>
            </a:endParaRPr>
          </a:p>
        </p:txBody>
      </p:sp>
      <p:pic>
        <p:nvPicPr>
          <p:cNvPr id="4" name="Picture 3"/>
          <p:cNvPicPr>
            <a:picLocks noChangeAspect="1"/>
          </p:cNvPicPr>
          <p:nvPr/>
        </p:nvPicPr>
        <p:blipFill>
          <a:blip r:embed="rId2">
            <a:duotone>
              <a:prstClr val="black"/>
              <a:schemeClr val="tx1">
                <a:lumMod val="50000"/>
                <a:tint val="45000"/>
                <a:satMod val="400000"/>
              </a:schemeClr>
            </a:duotone>
            <a:extLst>
              <a:ext uri="{28A0092B-C50C-407E-A947-70E740481C1C}">
                <a14:useLocalDpi xmlns:a14="http://schemas.microsoft.com/office/drawing/2010/main" val="0"/>
              </a:ext>
            </a:extLst>
          </a:blip>
          <a:stretch>
            <a:fillRect/>
          </a:stretch>
        </p:blipFill>
        <p:spPr>
          <a:xfrm>
            <a:off x="1637842" y="1095112"/>
            <a:ext cx="2979420" cy="5288280"/>
          </a:xfrm>
          <a:prstGeom prst="rect">
            <a:avLst/>
          </a:prstGeom>
        </p:spPr>
      </p:pic>
      <p:pic>
        <p:nvPicPr>
          <p:cNvPr id="5" name="Picture 4"/>
          <p:cNvPicPr>
            <a:picLocks noChangeAspect="1"/>
          </p:cNvPicPr>
          <p:nvPr/>
        </p:nvPicPr>
        <p:blipFill>
          <a:blip r:embed="rId3">
            <a:duotone>
              <a:prstClr val="black"/>
              <a:schemeClr val="tx1">
                <a:lumMod val="50000"/>
                <a:tint val="45000"/>
                <a:satMod val="400000"/>
              </a:schemeClr>
            </a:duotone>
            <a:extLst>
              <a:ext uri="{BEBA8EAE-BF5A-486C-A8C5-ECC9F3942E4B}">
                <a14:imgProps xmlns:a14="http://schemas.microsoft.com/office/drawing/2010/main">
                  <a14:imgLayer r:embed="rId4">
                    <a14:imgEffect>
                      <a14:colorTemperature colorTemp="11200"/>
                    </a14:imgEffect>
                  </a14:imgLayer>
                </a14:imgProps>
              </a:ext>
              <a:ext uri="{28A0092B-C50C-407E-A947-70E740481C1C}">
                <a14:useLocalDpi xmlns:a14="http://schemas.microsoft.com/office/drawing/2010/main" val="0"/>
              </a:ext>
            </a:extLst>
          </a:blip>
          <a:stretch>
            <a:fillRect/>
          </a:stretch>
        </p:blipFill>
        <p:spPr>
          <a:xfrm>
            <a:off x="5053043" y="1095112"/>
            <a:ext cx="6217305" cy="5288280"/>
          </a:xfrm>
          <a:prstGeom prst="rect">
            <a:avLst/>
          </a:prstGeom>
        </p:spPr>
      </p:pic>
    </p:spTree>
    <p:extLst>
      <p:ext uri="{BB962C8B-B14F-4D97-AF65-F5344CB8AC3E}">
        <p14:creationId xmlns:p14="http://schemas.microsoft.com/office/powerpoint/2010/main" val="1316590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duotone>
              <a:prstClr val="black"/>
              <a:schemeClr val="tx1">
                <a:lumMod val="50000"/>
                <a:tint val="45000"/>
                <a:satMod val="400000"/>
              </a:schemeClr>
            </a:duotone>
            <a:extLst>
              <a:ext uri="{28A0092B-C50C-407E-A947-70E740481C1C}">
                <a14:useLocalDpi xmlns:a14="http://schemas.microsoft.com/office/drawing/2010/main" val="0"/>
              </a:ext>
            </a:extLst>
          </a:blip>
          <a:stretch>
            <a:fillRect/>
          </a:stretch>
        </p:blipFill>
        <p:spPr>
          <a:xfrm>
            <a:off x="1222273" y="209059"/>
            <a:ext cx="5045792" cy="6471960"/>
          </a:xfrm>
          <a:prstGeom prst="rect">
            <a:avLst/>
          </a:prstGeom>
        </p:spPr>
      </p:pic>
      <p:pic>
        <p:nvPicPr>
          <p:cNvPr id="5" name="Picture 4"/>
          <p:cNvPicPr>
            <a:picLocks noChangeAspect="1"/>
          </p:cNvPicPr>
          <p:nvPr/>
        </p:nvPicPr>
        <p:blipFill>
          <a:blip r:embed="rId3">
            <a:duotone>
              <a:prstClr val="black"/>
              <a:schemeClr val="bg1">
                <a:lumMod val="50000"/>
                <a:lumOff val="50000"/>
                <a:tint val="45000"/>
                <a:satMod val="400000"/>
              </a:schemeClr>
            </a:duotone>
            <a:extLst>
              <a:ext uri="{28A0092B-C50C-407E-A947-70E740481C1C}">
                <a14:useLocalDpi xmlns:a14="http://schemas.microsoft.com/office/drawing/2010/main" val="0"/>
              </a:ext>
            </a:extLst>
          </a:blip>
          <a:stretch>
            <a:fillRect/>
          </a:stretch>
        </p:blipFill>
        <p:spPr>
          <a:xfrm>
            <a:off x="6518787" y="209059"/>
            <a:ext cx="4911213" cy="6373684"/>
          </a:xfrm>
          <a:prstGeom prst="rect">
            <a:avLst/>
          </a:prstGeom>
        </p:spPr>
      </p:pic>
    </p:spTree>
    <p:extLst>
      <p:ext uri="{BB962C8B-B14F-4D97-AF65-F5344CB8AC3E}">
        <p14:creationId xmlns:p14="http://schemas.microsoft.com/office/powerpoint/2010/main" val="11560989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duotone>
              <a:prstClr val="black"/>
              <a:schemeClr val="bg1">
                <a:lumMod val="50000"/>
                <a:lumOff val="50000"/>
                <a:tint val="45000"/>
                <a:satMod val="400000"/>
              </a:schemeClr>
            </a:duotone>
            <a:extLst>
              <a:ext uri="{28A0092B-C50C-407E-A947-70E740481C1C}">
                <a14:useLocalDpi xmlns:a14="http://schemas.microsoft.com/office/drawing/2010/main" val="0"/>
              </a:ext>
            </a:extLst>
          </a:blip>
          <a:stretch>
            <a:fillRect/>
          </a:stretch>
        </p:blipFill>
        <p:spPr>
          <a:xfrm>
            <a:off x="2962188" y="157784"/>
            <a:ext cx="6432535" cy="6508488"/>
          </a:xfrm>
          <a:prstGeom prst="rect">
            <a:avLst/>
          </a:prstGeom>
        </p:spPr>
      </p:pic>
    </p:spTree>
    <p:extLst>
      <p:ext uri="{BB962C8B-B14F-4D97-AF65-F5344CB8AC3E}">
        <p14:creationId xmlns:p14="http://schemas.microsoft.com/office/powerpoint/2010/main" val="29852882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63387" y="-251638"/>
            <a:ext cx="9905998" cy="1478570"/>
          </a:xfrm>
        </p:spPr>
        <p:txBody>
          <a:bodyPr/>
          <a:lstStyle/>
          <a:p>
            <a:pPr marL="571500" indent="-571500">
              <a:buFont typeface="Wingdings" panose="05000000000000000000" pitchFamily="2" charset="2"/>
              <a:buChar char="v"/>
            </a:pPr>
            <a:r>
              <a:rPr lang="en-IN" dirty="0">
                <a:solidFill>
                  <a:schemeClr val="tx1">
                    <a:lumMod val="75000"/>
                  </a:schemeClr>
                </a:solidFill>
              </a:rPr>
              <a:t>Pre-requisites </a:t>
            </a:r>
            <a:r>
              <a:rPr lang="en-US" dirty="0" smtClean="0">
                <a:solidFill>
                  <a:schemeClr val="tx1">
                    <a:lumMod val="75000"/>
                  </a:schemeClr>
                </a:solidFill>
              </a:rPr>
              <a:t>:-</a:t>
            </a:r>
            <a:endParaRPr lang="en-US" dirty="0">
              <a:solidFill>
                <a:schemeClr val="tx1">
                  <a:lumMod val="75000"/>
                </a:schemeClr>
              </a:solidFill>
            </a:endParaRPr>
          </a:p>
        </p:txBody>
      </p:sp>
      <p:sp>
        <p:nvSpPr>
          <p:cNvPr id="3" name="Content Placeholder 2"/>
          <p:cNvSpPr>
            <a:spLocks noGrp="1"/>
          </p:cNvSpPr>
          <p:nvPr>
            <p:ph idx="1"/>
          </p:nvPr>
        </p:nvSpPr>
        <p:spPr>
          <a:xfrm>
            <a:off x="1141413" y="973394"/>
            <a:ext cx="9905998" cy="5412657"/>
          </a:xfrm>
        </p:spPr>
        <p:txBody>
          <a:bodyPr>
            <a:normAutofit lnSpcReduction="10000"/>
          </a:bodyPr>
          <a:lstStyle/>
          <a:p>
            <a:pPr marL="457200" indent="-457200">
              <a:buFont typeface="+mj-lt"/>
              <a:buAutoNum type="arabicPeriod"/>
            </a:pPr>
            <a:r>
              <a:rPr lang="en-IN" dirty="0"/>
              <a:t>There are some pre-requisites to run this application, below are the some mandatory thing which you must have otherwise, this application cant run</a:t>
            </a:r>
            <a:r>
              <a:rPr lang="en-IN" dirty="0" smtClean="0"/>
              <a:t>….</a:t>
            </a:r>
            <a:endParaRPr lang="en-US" dirty="0"/>
          </a:p>
          <a:p>
            <a:pPr marL="457200" lvl="0" indent="-457200">
              <a:buFont typeface="+mj-lt"/>
              <a:buAutoNum type="arabicPeriod"/>
            </a:pPr>
            <a:r>
              <a:rPr lang="en-IN" dirty="0"/>
              <a:t>Your System/Personal Computer / laptop / must have a Camera</a:t>
            </a:r>
            <a:r>
              <a:rPr lang="en-IN" dirty="0" smtClean="0"/>
              <a:t>.</a:t>
            </a:r>
            <a:endParaRPr lang="en-US" dirty="0"/>
          </a:p>
          <a:p>
            <a:pPr marL="457200" lvl="0" indent="-457200">
              <a:buFont typeface="+mj-lt"/>
              <a:buAutoNum type="arabicPeriod"/>
            </a:pPr>
            <a:r>
              <a:rPr lang="en-IN" dirty="0"/>
              <a:t>Second one is , in your system latest version of python installed. (here we used python  3.10).</a:t>
            </a:r>
            <a:endParaRPr lang="en-US" dirty="0"/>
          </a:p>
          <a:p>
            <a:pPr marL="457200" indent="-457200">
              <a:buFont typeface="+mj-lt"/>
              <a:buAutoNum type="arabicPeriod"/>
            </a:pPr>
            <a:r>
              <a:rPr lang="en-IN" dirty="0"/>
              <a:t>[https://www.python.org/downloads/release/python-3100</a:t>
            </a:r>
            <a:r>
              <a:rPr lang="en-IN" dirty="0" smtClean="0"/>
              <a:t>/]</a:t>
            </a:r>
            <a:endParaRPr lang="en-US" dirty="0"/>
          </a:p>
          <a:p>
            <a:pPr marL="457200" lvl="0" indent="-457200">
              <a:buFont typeface="+mj-lt"/>
              <a:buAutoNum type="arabicPeriod"/>
            </a:pPr>
            <a:r>
              <a:rPr lang="en-IN" dirty="0"/>
              <a:t>Third one is , pip module installer must installed on system. Open terminal use below command to install pip :</a:t>
            </a:r>
            <a:endParaRPr lang="en-US" dirty="0"/>
          </a:p>
          <a:p>
            <a:pPr marL="457200" indent="-457200">
              <a:buFont typeface="+mj-lt"/>
              <a:buAutoNum type="arabicPeriod"/>
            </a:pPr>
            <a:r>
              <a:rPr lang="en-IN" dirty="0"/>
              <a:t>( </a:t>
            </a:r>
            <a:r>
              <a:rPr lang="en-IN" dirty="0" err="1"/>
              <a:t>sudo</a:t>
            </a:r>
            <a:r>
              <a:rPr lang="en-IN" dirty="0"/>
              <a:t> apt-get -y install python3-pip</a:t>
            </a:r>
            <a:r>
              <a:rPr lang="en-IN" dirty="0" smtClean="0"/>
              <a:t>)</a:t>
            </a:r>
            <a:endParaRPr lang="en-US" dirty="0"/>
          </a:p>
          <a:p>
            <a:pPr marL="457200" indent="-457200">
              <a:buFont typeface="+mj-lt"/>
              <a:buAutoNum type="arabicPeriod"/>
            </a:pPr>
            <a:r>
              <a:rPr lang="en-IN" dirty="0"/>
              <a:t> After this , some packages / modules you need to download and install on system. </a:t>
            </a:r>
            <a:endParaRPr lang="en-US" dirty="0"/>
          </a:p>
        </p:txBody>
      </p:sp>
    </p:spTree>
    <p:extLst>
      <p:ext uri="{BB962C8B-B14F-4D97-AF65-F5344CB8AC3E}">
        <p14:creationId xmlns:p14="http://schemas.microsoft.com/office/powerpoint/2010/main" val="123596760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78</TotalTime>
  <Words>1138</Words>
  <Application>Microsoft Office PowerPoint</Application>
  <PresentationFormat>Widescreen</PresentationFormat>
  <Paragraphs>81</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Algerian</vt:lpstr>
      <vt:lpstr>Arial</vt:lpstr>
      <vt:lpstr>Times New Roman</vt:lpstr>
      <vt:lpstr>Trebuchet MS</vt:lpstr>
      <vt:lpstr>Tw Cen MT</vt:lpstr>
      <vt:lpstr>Wingdings</vt:lpstr>
      <vt:lpstr>Circuit</vt:lpstr>
      <vt:lpstr>Device Security System</vt:lpstr>
      <vt:lpstr>PowerPoint Presentation</vt:lpstr>
      <vt:lpstr>PowerPoint Presentation</vt:lpstr>
      <vt:lpstr>Objectives of the Proposed System: </vt:lpstr>
      <vt:lpstr>PowerPoint Presentation</vt:lpstr>
      <vt:lpstr>Program Flow Diagram</vt:lpstr>
      <vt:lpstr>PowerPoint Presentation</vt:lpstr>
      <vt:lpstr>PowerPoint Presentation</vt:lpstr>
      <vt:lpstr>Pre-requisites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 :-</vt:lpstr>
      <vt:lpstr>PowerPoint Presentation</vt:lpstr>
      <vt:lpstr>Thank You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Saurabh</dc:creator>
  <cp:lastModifiedBy>Saurabh</cp:lastModifiedBy>
  <cp:revision>8</cp:revision>
  <dcterms:created xsi:type="dcterms:W3CDTF">2023-05-16T13:05:45Z</dcterms:created>
  <dcterms:modified xsi:type="dcterms:W3CDTF">2023-05-16T14:24:13Z</dcterms:modified>
</cp:coreProperties>
</file>