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Saurabh </a:t>
            </a: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Jagtap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IN" sz="2400" spc="130" dirty="0" smtClean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IN" sz="2400" spc="130" dirty="0" smtClean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794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https://github.com/Saurabh-Jagtap/Python-Project-for-Data-Science.git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86451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https://github.com/Saurabh-Jagtap/Python-Project-for-Data-Science.git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02595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https://github.com/Saurabh-Jagtap/Python-Project-for-Data-Science.git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2871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https://github.com/Saurabh-Jagtap/Python-Project-for-Data-Science.git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06521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https://github.com/Saurabh-Jagtap/Python-Project-for-Data-Science.git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257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https://github.com/Saurabh-Jagtap/Python-Project-for-Data-Science.git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93551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https://github.com/Saurabh-Jagtap/Python-Project-for-Data-Science.git</a:t>
            </a:r>
            <a:endParaRPr sz="1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547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https://github.com/Saurabh-Jagtap/Python-Project-for-Data-Science.git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2513</Words>
  <Application>Microsoft Office PowerPoint</Application>
  <PresentationFormat>Widescreen</PresentationFormat>
  <Paragraphs>280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Microsoft account</cp:lastModifiedBy>
  <cp:revision>2</cp:revision>
  <dcterms:created xsi:type="dcterms:W3CDTF">2021-08-26T16:53:12Z</dcterms:created>
  <dcterms:modified xsi:type="dcterms:W3CDTF">2024-05-23T12:23:24Z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