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 bhavsar" userId="4e4c2adcddcb43e4" providerId="LiveId" clId="{B2C29E52-5C1B-4D5C-A9FF-35E7EE34CF6D}"/>
    <pc:docChg chg="undo redo custSel addSld delSld modSld">
      <pc:chgData name="dhara bhavsar" userId="4e4c2adcddcb43e4" providerId="LiveId" clId="{B2C29E52-5C1B-4D5C-A9FF-35E7EE34CF6D}" dt="2019-11-16T12:43:19.984" v="138" actId="113"/>
      <pc:docMkLst>
        <pc:docMk/>
      </pc:docMkLst>
      <pc:sldChg chg="delSp modSp delDesignElem">
        <pc:chgData name="dhara bhavsar" userId="4e4c2adcddcb43e4" providerId="LiveId" clId="{B2C29E52-5C1B-4D5C-A9FF-35E7EE34CF6D}" dt="2019-11-16T12:43:19.984" v="138" actId="113"/>
        <pc:sldMkLst>
          <pc:docMk/>
          <pc:sldMk cId="414733117" sldId="256"/>
        </pc:sldMkLst>
        <pc:spChg chg="mod">
          <ac:chgData name="dhara bhavsar" userId="4e4c2adcddcb43e4" providerId="LiveId" clId="{B2C29E52-5C1B-4D5C-A9FF-35E7EE34CF6D}" dt="2019-11-16T12:43:19.984" v="138" actId="113"/>
          <ac:spMkLst>
            <pc:docMk/>
            <pc:sldMk cId="414733117" sldId="256"/>
            <ac:spMk id="2" creationId="{EBDD6227-0801-46EE-8C18-E205D9A76BF3}"/>
          </ac:spMkLst>
        </pc:spChg>
        <pc:spChg chg="mod">
          <ac:chgData name="dhara bhavsar" userId="4e4c2adcddcb43e4" providerId="LiveId" clId="{B2C29E52-5C1B-4D5C-A9FF-35E7EE34CF6D}" dt="2019-11-16T12:42:20.361" v="133" actId="14100"/>
          <ac:spMkLst>
            <pc:docMk/>
            <pc:sldMk cId="414733117" sldId="256"/>
            <ac:spMk id="3" creationId="{12310EF1-22B7-4146-8C98-D6D7ED95371C}"/>
          </ac:spMkLst>
        </pc:spChg>
        <pc:spChg chg="del">
          <ac:chgData name="dhara bhavsar" userId="4e4c2adcddcb43e4" providerId="LiveId" clId="{B2C29E52-5C1B-4D5C-A9FF-35E7EE34CF6D}" dt="2019-11-16T12:38:32.116" v="73" actId="113"/>
          <ac:spMkLst>
            <pc:docMk/>
            <pc:sldMk cId="414733117" sldId="256"/>
            <ac:spMk id="9" creationId="{2644B391-9BFE-445C-A9EC-F544BB85FBC7}"/>
          </ac:spMkLst>
        </pc:spChg>
        <pc:spChg chg="del">
          <ac:chgData name="dhara bhavsar" userId="4e4c2adcddcb43e4" providerId="LiveId" clId="{B2C29E52-5C1B-4D5C-A9FF-35E7EE34CF6D}" dt="2019-11-16T12:38:32.116" v="73" actId="113"/>
          <ac:spMkLst>
            <pc:docMk/>
            <pc:sldMk cId="414733117" sldId="256"/>
            <ac:spMk id="11" creationId="{80F26E69-87D9-4655-AE7B-280A87AA3CAD}"/>
          </ac:spMkLst>
        </pc:spChg>
        <pc:picChg chg="mod">
          <ac:chgData name="dhara bhavsar" userId="4e4c2adcddcb43e4" providerId="LiveId" clId="{B2C29E52-5C1B-4D5C-A9FF-35E7EE34CF6D}" dt="2019-11-16T12:37:23.621" v="58" actId="1076"/>
          <ac:picMkLst>
            <pc:docMk/>
            <pc:sldMk cId="414733117" sldId="256"/>
            <ac:picMk id="4" creationId="{640266DD-8EA1-48C0-A374-22DCD4C06324}"/>
          </ac:picMkLst>
        </pc:picChg>
      </pc:sldChg>
      <pc:sldChg chg="modSp add del">
        <pc:chgData name="dhara bhavsar" userId="4e4c2adcddcb43e4" providerId="LiveId" clId="{B2C29E52-5C1B-4D5C-A9FF-35E7EE34CF6D}" dt="2019-11-16T12:38:11.993" v="71" actId="113"/>
        <pc:sldMkLst>
          <pc:docMk/>
          <pc:sldMk cId="1099839052" sldId="257"/>
        </pc:sldMkLst>
        <pc:spChg chg="mod">
          <ac:chgData name="dhara bhavsar" userId="4e4c2adcddcb43e4" providerId="LiveId" clId="{B2C29E52-5C1B-4D5C-A9FF-35E7EE34CF6D}" dt="2019-11-16T12:38:09.410" v="70" actId="20577"/>
          <ac:spMkLst>
            <pc:docMk/>
            <pc:sldMk cId="1099839052" sldId="257"/>
            <ac:spMk id="2" creationId="{54EE9880-01FD-45C2-A28F-AD29098FA66B}"/>
          </ac:spMkLst>
        </pc:spChg>
        <pc:spChg chg="mod">
          <ac:chgData name="dhara bhavsar" userId="4e4c2adcddcb43e4" providerId="LiveId" clId="{B2C29E52-5C1B-4D5C-A9FF-35E7EE34CF6D}" dt="2019-11-16T12:38:11.993" v="71" actId="113"/>
          <ac:spMkLst>
            <pc:docMk/>
            <pc:sldMk cId="1099839052" sldId="257"/>
            <ac:spMk id="3" creationId="{28B33FC3-6AB5-4B09-B6C3-8A73D2AE52C0}"/>
          </ac:spMkLst>
        </pc:spChg>
      </pc:sldChg>
      <pc:sldChg chg="modSp add">
        <pc:chgData name="dhara bhavsar" userId="4e4c2adcddcb43e4" providerId="LiveId" clId="{B2C29E52-5C1B-4D5C-A9FF-35E7EE34CF6D}" dt="2019-11-16T12:39:17.464" v="110" actId="5793"/>
        <pc:sldMkLst>
          <pc:docMk/>
          <pc:sldMk cId="1803995999" sldId="258"/>
        </pc:sldMkLst>
        <pc:spChg chg="mod">
          <ac:chgData name="dhara bhavsar" userId="4e4c2adcddcb43e4" providerId="LiveId" clId="{B2C29E52-5C1B-4D5C-A9FF-35E7EE34CF6D}" dt="2019-11-16T12:39:11.305" v="107" actId="20577"/>
          <ac:spMkLst>
            <pc:docMk/>
            <pc:sldMk cId="1803995999" sldId="258"/>
            <ac:spMk id="2" creationId="{B48CACAD-F4B7-4E68-93C3-05ECC5AAD023}"/>
          </ac:spMkLst>
        </pc:spChg>
        <pc:spChg chg="mod">
          <ac:chgData name="dhara bhavsar" userId="4e4c2adcddcb43e4" providerId="LiveId" clId="{B2C29E52-5C1B-4D5C-A9FF-35E7EE34CF6D}" dt="2019-11-16T12:39:17.464" v="110" actId="5793"/>
          <ac:spMkLst>
            <pc:docMk/>
            <pc:sldMk cId="1803995999" sldId="258"/>
            <ac:spMk id="3" creationId="{61E52326-B887-45F6-9E3C-2C857ACF41C4}"/>
          </ac:spMkLst>
        </pc:spChg>
      </pc:sldChg>
      <pc:sldChg chg="modSp add">
        <pc:chgData name="dhara bhavsar" userId="4e4c2adcddcb43e4" providerId="LiveId" clId="{B2C29E52-5C1B-4D5C-A9FF-35E7EE34CF6D}" dt="2019-11-16T12:40:16.465" v="120" actId="20577"/>
        <pc:sldMkLst>
          <pc:docMk/>
          <pc:sldMk cId="3062594116" sldId="259"/>
        </pc:sldMkLst>
        <pc:spChg chg="mod">
          <ac:chgData name="dhara bhavsar" userId="4e4c2adcddcb43e4" providerId="LiveId" clId="{B2C29E52-5C1B-4D5C-A9FF-35E7EE34CF6D}" dt="2019-11-16T12:39:41.373" v="114" actId="20577"/>
          <ac:spMkLst>
            <pc:docMk/>
            <pc:sldMk cId="3062594116" sldId="259"/>
            <ac:spMk id="2" creationId="{AF5A392F-D57A-4A0C-8F50-8148678BA98E}"/>
          </ac:spMkLst>
        </pc:spChg>
        <pc:spChg chg="mod">
          <ac:chgData name="dhara bhavsar" userId="4e4c2adcddcb43e4" providerId="LiveId" clId="{B2C29E52-5C1B-4D5C-A9FF-35E7EE34CF6D}" dt="2019-11-16T12:40:16.465" v="120" actId="20577"/>
          <ac:spMkLst>
            <pc:docMk/>
            <pc:sldMk cId="3062594116" sldId="259"/>
            <ac:spMk id="3" creationId="{33CC777C-19F1-464A-A858-A739374F3C0E}"/>
          </ac:spMkLst>
        </pc:spChg>
      </pc:sldChg>
      <pc:sldChg chg="modSp add">
        <pc:chgData name="dhara bhavsar" userId="4e4c2adcddcb43e4" providerId="LiveId" clId="{B2C29E52-5C1B-4D5C-A9FF-35E7EE34CF6D}" dt="2019-11-16T12:40:36.852" v="123" actId="113"/>
        <pc:sldMkLst>
          <pc:docMk/>
          <pc:sldMk cId="4210089443" sldId="260"/>
        </pc:sldMkLst>
        <pc:spChg chg="mod">
          <ac:chgData name="dhara bhavsar" userId="4e4c2adcddcb43e4" providerId="LiveId" clId="{B2C29E52-5C1B-4D5C-A9FF-35E7EE34CF6D}" dt="2019-11-16T12:40:36.852" v="123" actId="113"/>
          <ac:spMkLst>
            <pc:docMk/>
            <pc:sldMk cId="4210089443" sldId="260"/>
            <ac:spMk id="2" creationId="{FEBF8EFF-354A-4AD0-A8E3-A85542128F19}"/>
          </ac:spMkLst>
        </pc:spChg>
        <pc:spChg chg="mod">
          <ac:chgData name="dhara bhavsar" userId="4e4c2adcddcb43e4" providerId="LiveId" clId="{B2C29E52-5C1B-4D5C-A9FF-35E7EE34CF6D}" dt="2019-11-16T12:40:34.630" v="122" actId="113"/>
          <ac:spMkLst>
            <pc:docMk/>
            <pc:sldMk cId="4210089443" sldId="260"/>
            <ac:spMk id="3" creationId="{8CB9731D-721B-46A0-B9E1-92B03A779A82}"/>
          </ac:spMkLst>
        </pc:spChg>
      </pc:sldChg>
      <pc:sldChg chg="modSp add">
        <pc:chgData name="dhara bhavsar" userId="4e4c2adcddcb43e4" providerId="LiveId" clId="{B2C29E52-5C1B-4D5C-A9FF-35E7EE34CF6D}" dt="2019-11-16T12:40:59.355" v="127" actId="113"/>
        <pc:sldMkLst>
          <pc:docMk/>
          <pc:sldMk cId="2516936933" sldId="261"/>
        </pc:sldMkLst>
        <pc:spChg chg="mod">
          <ac:chgData name="dhara bhavsar" userId="4e4c2adcddcb43e4" providerId="LiveId" clId="{B2C29E52-5C1B-4D5C-A9FF-35E7EE34CF6D}" dt="2019-11-16T12:40:59.355" v="127" actId="113"/>
          <ac:spMkLst>
            <pc:docMk/>
            <pc:sldMk cId="2516936933" sldId="261"/>
            <ac:spMk id="2" creationId="{D4DA885B-3BB5-4332-B761-E885070FC694}"/>
          </ac:spMkLst>
        </pc:spChg>
        <pc:spChg chg="mod">
          <ac:chgData name="dhara bhavsar" userId="4e4c2adcddcb43e4" providerId="LiveId" clId="{B2C29E52-5C1B-4D5C-A9FF-35E7EE34CF6D}" dt="2019-11-16T12:40:57.603" v="126" actId="113"/>
          <ac:spMkLst>
            <pc:docMk/>
            <pc:sldMk cId="2516936933" sldId="261"/>
            <ac:spMk id="3" creationId="{BF3CDB70-BAFC-4622-98C1-F299BD898995}"/>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11/16/2019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92817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11/16/2019</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59697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78832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878462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11/16/2019</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877557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11/16/2019</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73122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11/16/2019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58512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4F40B7-36AB-4376-BE14-EF7004D79BB9}"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262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87CAB8-DCAE-46A5-AADA-B3FAD11A54E0}"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965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0853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928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154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156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8750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577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11/16/2019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66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836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11/16/2019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62639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266DD-8EA1-48C0-A374-22DCD4C063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EBDD6227-0801-46EE-8C18-E205D9A76BF3}"/>
              </a:ext>
            </a:extLst>
          </p:cNvPr>
          <p:cNvSpPr>
            <a:spLocks noGrp="1"/>
          </p:cNvSpPr>
          <p:nvPr>
            <p:ph type="ctrTitle"/>
          </p:nvPr>
        </p:nvSpPr>
        <p:spPr>
          <a:xfrm>
            <a:off x="159026" y="2213757"/>
            <a:ext cx="10808869" cy="2024400"/>
          </a:xfrm>
        </p:spPr>
        <p:txBody>
          <a:bodyPr>
            <a:noAutofit/>
          </a:bodyPr>
          <a:lstStyle/>
          <a:p>
            <a:r>
              <a:rPr lang="en-US" sz="3600" b="1" dirty="0">
                <a:solidFill>
                  <a:schemeClr val="tx1"/>
                </a:solidFill>
              </a:rPr>
              <a:t>TO DO LISTS</a:t>
            </a:r>
            <a:br>
              <a:rPr lang="en-US" sz="3600" b="1" dirty="0">
                <a:solidFill>
                  <a:schemeClr val="tx1"/>
                </a:solidFill>
              </a:rPr>
            </a:br>
            <a:r>
              <a:rPr lang="en-US" sz="3600" b="1" dirty="0">
                <a:solidFill>
                  <a:schemeClr val="tx1"/>
                </a:solidFill>
              </a:rPr>
              <a:t>(WEB-APP)</a:t>
            </a:r>
            <a:endParaRPr lang="en-IN" sz="3600" b="1" dirty="0">
              <a:solidFill>
                <a:schemeClr val="tx1"/>
              </a:solidFill>
            </a:endParaRPr>
          </a:p>
        </p:txBody>
      </p:sp>
      <p:sp>
        <p:nvSpPr>
          <p:cNvPr id="3" name="Subtitle 2">
            <a:extLst>
              <a:ext uri="{FF2B5EF4-FFF2-40B4-BE49-F238E27FC236}">
                <a16:creationId xmlns:a16="http://schemas.microsoft.com/office/drawing/2014/main" id="{12310EF1-22B7-4146-8C98-D6D7ED95371C}"/>
              </a:ext>
            </a:extLst>
          </p:cNvPr>
          <p:cNvSpPr>
            <a:spLocks noGrp="1"/>
          </p:cNvSpPr>
          <p:nvPr>
            <p:ph type="subTitle" idx="1"/>
          </p:nvPr>
        </p:nvSpPr>
        <p:spPr>
          <a:xfrm>
            <a:off x="0" y="4341206"/>
            <a:ext cx="10444883" cy="1607116"/>
          </a:xfrm>
        </p:spPr>
        <p:txBody>
          <a:bodyPr>
            <a:normAutofit fontScale="25000" lnSpcReduction="20000"/>
          </a:bodyPr>
          <a:lstStyle/>
          <a:p>
            <a:r>
              <a:rPr lang="en-US" sz="8000" b="1" dirty="0">
                <a:solidFill>
                  <a:schemeClr val="tx1"/>
                </a:solidFill>
              </a:rPr>
              <a:t>BY</a:t>
            </a:r>
          </a:p>
          <a:p>
            <a:r>
              <a:rPr lang="en-US" sz="8000" b="1" dirty="0">
                <a:solidFill>
                  <a:schemeClr val="tx1"/>
                </a:solidFill>
              </a:rPr>
              <a:t>SAURABH KOLHE</a:t>
            </a:r>
          </a:p>
          <a:p>
            <a:r>
              <a:rPr lang="en-US" sz="8000" b="1" dirty="0">
                <a:solidFill>
                  <a:schemeClr val="tx1"/>
                </a:solidFill>
              </a:rPr>
              <a:t>RUTUJA POTE</a:t>
            </a:r>
          </a:p>
          <a:p>
            <a:r>
              <a:rPr lang="en-US" sz="8000" b="1" dirty="0">
                <a:solidFill>
                  <a:schemeClr val="tx1"/>
                </a:solidFill>
              </a:rPr>
              <a:t>DHARA BHAVSAR</a:t>
            </a:r>
          </a:p>
          <a:p>
            <a:r>
              <a:rPr lang="en-US" sz="8000" b="1" dirty="0">
                <a:solidFill>
                  <a:schemeClr val="tx1"/>
                </a:solidFill>
              </a:rPr>
              <a:t>SHAHNAWAZ BISWAS</a:t>
            </a:r>
          </a:p>
          <a:p>
            <a:endParaRPr lang="en-IN" dirty="0">
              <a:solidFill>
                <a:schemeClr val="tx1"/>
              </a:solidFill>
            </a:endParaRPr>
          </a:p>
        </p:txBody>
      </p:sp>
    </p:spTree>
    <p:extLst>
      <p:ext uri="{BB962C8B-B14F-4D97-AF65-F5344CB8AC3E}">
        <p14:creationId xmlns:p14="http://schemas.microsoft.com/office/powerpoint/2010/main" val="4147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9880-01FD-45C2-A28F-AD29098FA66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8B33FC3-6AB5-4B09-B6C3-8A73D2AE52C0}"/>
              </a:ext>
            </a:extLst>
          </p:cNvPr>
          <p:cNvSpPr>
            <a:spLocks noGrp="1"/>
          </p:cNvSpPr>
          <p:nvPr>
            <p:ph idx="1"/>
          </p:nvPr>
        </p:nvSpPr>
        <p:spPr/>
        <p:txBody>
          <a:bodyPr/>
          <a:lstStyle/>
          <a:p>
            <a:r>
              <a:rPr lang="en-US" dirty="0"/>
              <a:t>INTRODUCTION Our -- app is designed out to be the most interactive unlike the digital versions of to do list. We aim our users to be more productive and punctual in their tasks and to create a motivating </a:t>
            </a:r>
            <a:r>
              <a:rPr lang="en-US" dirty="0" err="1"/>
              <a:t>enviornment</a:t>
            </a:r>
            <a:r>
              <a:rPr lang="en-US" dirty="0"/>
              <a:t> our app has special features that compliments them.</a:t>
            </a:r>
            <a:endParaRPr lang="en-IN" dirty="0"/>
          </a:p>
        </p:txBody>
      </p:sp>
    </p:spTree>
    <p:extLst>
      <p:ext uri="{BB962C8B-B14F-4D97-AF65-F5344CB8AC3E}">
        <p14:creationId xmlns:p14="http://schemas.microsoft.com/office/powerpoint/2010/main" val="109983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ACAD-F4B7-4E68-93C3-05ECC5AAD023}"/>
              </a:ext>
            </a:extLst>
          </p:cNvPr>
          <p:cNvSpPr>
            <a:spLocks noGrp="1"/>
          </p:cNvSpPr>
          <p:nvPr>
            <p:ph type="title"/>
          </p:nvPr>
        </p:nvSpPr>
        <p:spPr/>
        <p:txBody>
          <a:bodyPr/>
          <a:lstStyle/>
          <a:p>
            <a:r>
              <a:rPr lang="en-US" dirty="0"/>
              <a:t>FUNCTIONAL SPECIFICATIONS</a:t>
            </a:r>
            <a:endParaRPr lang="en-IN" dirty="0"/>
          </a:p>
        </p:txBody>
      </p:sp>
      <p:sp>
        <p:nvSpPr>
          <p:cNvPr id="3" name="Content Placeholder 2">
            <a:extLst>
              <a:ext uri="{FF2B5EF4-FFF2-40B4-BE49-F238E27FC236}">
                <a16:creationId xmlns:a16="http://schemas.microsoft.com/office/drawing/2014/main" id="{61E52326-B887-45F6-9E3C-2C857ACF41C4}"/>
              </a:ext>
            </a:extLst>
          </p:cNvPr>
          <p:cNvSpPr>
            <a:spLocks noGrp="1"/>
          </p:cNvSpPr>
          <p:nvPr>
            <p:ph idx="1"/>
          </p:nvPr>
        </p:nvSpPr>
        <p:spPr/>
        <p:txBody>
          <a:bodyPr/>
          <a:lstStyle/>
          <a:p>
            <a:pPr marL="0" indent="0">
              <a:buNone/>
            </a:pPr>
            <a:r>
              <a:rPr lang="en-US" dirty="0"/>
              <a:t>The user will first have to login with his email and an unique password. Upon login, the user can add a list of tasks for the day with the deadlines. 5 minutes prior to the specified deadline, the user will receive an ALERT!</a:t>
            </a:r>
          </a:p>
          <a:p>
            <a:endParaRPr lang="en-IN" dirty="0"/>
          </a:p>
        </p:txBody>
      </p:sp>
    </p:spTree>
    <p:extLst>
      <p:ext uri="{BB962C8B-B14F-4D97-AF65-F5344CB8AC3E}">
        <p14:creationId xmlns:p14="http://schemas.microsoft.com/office/powerpoint/2010/main" val="18039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392F-D57A-4A0C-8F50-8148678BA98E}"/>
              </a:ext>
            </a:extLst>
          </p:cNvPr>
          <p:cNvSpPr>
            <a:spLocks noGrp="1"/>
          </p:cNvSpPr>
          <p:nvPr>
            <p:ph type="title"/>
          </p:nvPr>
        </p:nvSpPr>
        <p:spPr/>
        <p:txBody>
          <a:bodyPr/>
          <a:lstStyle/>
          <a:p>
            <a:r>
              <a:rPr lang="en-US" dirty="0"/>
              <a:t>TECHNOLOGIES AND LIBRARIES</a:t>
            </a:r>
            <a:br>
              <a:rPr lang="en-US" dirty="0"/>
            </a:br>
            <a:endParaRPr lang="en-IN" dirty="0"/>
          </a:p>
        </p:txBody>
      </p:sp>
      <p:sp>
        <p:nvSpPr>
          <p:cNvPr id="3" name="Content Placeholder 2">
            <a:extLst>
              <a:ext uri="{FF2B5EF4-FFF2-40B4-BE49-F238E27FC236}">
                <a16:creationId xmlns:a16="http://schemas.microsoft.com/office/drawing/2014/main" id="{33CC777C-19F1-464A-A858-A739374F3C0E}"/>
              </a:ext>
            </a:extLst>
          </p:cNvPr>
          <p:cNvSpPr>
            <a:spLocks noGrp="1"/>
          </p:cNvSpPr>
          <p:nvPr>
            <p:ph idx="1"/>
          </p:nvPr>
        </p:nvSpPr>
        <p:spPr/>
        <p:txBody>
          <a:bodyPr/>
          <a:lstStyle/>
          <a:p>
            <a:r>
              <a:rPr lang="en-US" dirty="0"/>
              <a:t>React.js: A declarative, efficient, and flexible JavaScript library for building user interfaces. </a:t>
            </a:r>
          </a:p>
          <a:p>
            <a:r>
              <a:rPr lang="en-US" dirty="0"/>
              <a:t>Create-react-app: Create React apps with no build configuration.</a:t>
            </a:r>
          </a:p>
          <a:p>
            <a:r>
              <a:rPr lang="en-US" dirty="0"/>
              <a:t> React-Router: Declarative routing for React. </a:t>
            </a:r>
          </a:p>
          <a:p>
            <a:r>
              <a:rPr lang="en-US" dirty="0"/>
              <a:t>Bootstrap: The most popular HTML, CSS, and JavaScript framework for developing responsive, mobile first projects on the web.</a:t>
            </a:r>
          </a:p>
          <a:p>
            <a:r>
              <a:rPr lang="en-US" dirty="0"/>
              <a:t> Live </a:t>
            </a:r>
            <a:r>
              <a:rPr lang="en-US" dirty="0" err="1"/>
              <a:t>Server:Live</a:t>
            </a:r>
            <a:r>
              <a:rPr lang="en-US" dirty="0"/>
              <a:t>, web-based browser testing. Font awesome: The iconic font and CSS toolkit.</a:t>
            </a:r>
          </a:p>
          <a:p>
            <a:r>
              <a:rPr lang="en-US" dirty="0"/>
              <a:t> JWT : Authentication of user login credentials</a:t>
            </a:r>
          </a:p>
          <a:p>
            <a:endParaRPr lang="en-IN" dirty="0"/>
          </a:p>
        </p:txBody>
      </p:sp>
    </p:spTree>
    <p:extLst>
      <p:ext uri="{BB962C8B-B14F-4D97-AF65-F5344CB8AC3E}">
        <p14:creationId xmlns:p14="http://schemas.microsoft.com/office/powerpoint/2010/main" val="306259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8EFF-354A-4AD0-A8E3-A85542128F19}"/>
              </a:ext>
            </a:extLst>
          </p:cNvPr>
          <p:cNvSpPr>
            <a:spLocks noGrp="1"/>
          </p:cNvSpPr>
          <p:nvPr>
            <p:ph type="title"/>
          </p:nvPr>
        </p:nvSpPr>
        <p:spPr/>
        <p:txBody>
          <a:bodyPr/>
          <a:lstStyle/>
          <a:p>
            <a:r>
              <a:rPr lang="en-US" dirty="0"/>
              <a:t>DATABASE BACKEND</a:t>
            </a:r>
            <a:br>
              <a:rPr lang="en-US" dirty="0"/>
            </a:br>
            <a:endParaRPr lang="en-IN" dirty="0"/>
          </a:p>
        </p:txBody>
      </p:sp>
      <p:sp>
        <p:nvSpPr>
          <p:cNvPr id="3" name="Content Placeholder 2">
            <a:extLst>
              <a:ext uri="{FF2B5EF4-FFF2-40B4-BE49-F238E27FC236}">
                <a16:creationId xmlns:a16="http://schemas.microsoft.com/office/drawing/2014/main" id="{8CB9731D-721B-46A0-B9E1-92B03A779A82}"/>
              </a:ext>
            </a:extLst>
          </p:cNvPr>
          <p:cNvSpPr>
            <a:spLocks noGrp="1"/>
          </p:cNvSpPr>
          <p:nvPr>
            <p:ph idx="1"/>
          </p:nvPr>
        </p:nvSpPr>
        <p:spPr/>
        <p:txBody>
          <a:bodyPr/>
          <a:lstStyle/>
          <a:p>
            <a:r>
              <a:rPr lang="en-US" dirty="0"/>
              <a:t>The app leverages MongoDB to create and store user credentials .</a:t>
            </a:r>
            <a:r>
              <a:rPr lang="en-US" dirty="0" err="1"/>
              <a:t>i.e</a:t>
            </a:r>
            <a:r>
              <a:rPr lang="en-US" dirty="0"/>
              <a:t> email as login ID and password</a:t>
            </a:r>
          </a:p>
          <a:p>
            <a:endParaRPr lang="en-IN" dirty="0"/>
          </a:p>
        </p:txBody>
      </p:sp>
    </p:spTree>
    <p:extLst>
      <p:ext uri="{BB962C8B-B14F-4D97-AF65-F5344CB8AC3E}">
        <p14:creationId xmlns:p14="http://schemas.microsoft.com/office/powerpoint/2010/main" val="421008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885B-3BB5-4332-B761-E885070FC694}"/>
              </a:ext>
            </a:extLst>
          </p:cNvPr>
          <p:cNvSpPr>
            <a:spLocks noGrp="1"/>
          </p:cNvSpPr>
          <p:nvPr>
            <p:ph type="title"/>
          </p:nvPr>
        </p:nvSpPr>
        <p:spPr/>
        <p:txBody>
          <a:bodyPr/>
          <a:lstStyle/>
          <a:p>
            <a:r>
              <a:rPr lang="en-US" dirty="0"/>
              <a:t>FUTURE SCOPE</a:t>
            </a:r>
            <a:br>
              <a:rPr lang="en-US" dirty="0"/>
            </a:br>
            <a:endParaRPr lang="en-IN" dirty="0"/>
          </a:p>
        </p:txBody>
      </p:sp>
      <p:sp>
        <p:nvSpPr>
          <p:cNvPr id="3" name="Content Placeholder 2">
            <a:extLst>
              <a:ext uri="{FF2B5EF4-FFF2-40B4-BE49-F238E27FC236}">
                <a16:creationId xmlns:a16="http://schemas.microsoft.com/office/drawing/2014/main" id="{BF3CDB70-BAFC-4622-98C1-F299BD898995}"/>
              </a:ext>
            </a:extLst>
          </p:cNvPr>
          <p:cNvSpPr>
            <a:spLocks noGrp="1"/>
          </p:cNvSpPr>
          <p:nvPr>
            <p:ph idx="1"/>
          </p:nvPr>
        </p:nvSpPr>
        <p:spPr/>
        <p:txBody>
          <a:bodyPr/>
          <a:lstStyle/>
          <a:p>
            <a:r>
              <a:rPr lang="en-US" dirty="0"/>
              <a:t>Reward system can be created for user upon completing all the tasks for seven days in a row. Rewards will encompass the vouchers, coupons, etc. There can also be dashboard where family and friends can track each other’s activities . Parents can also reward their children on completions of the task they have assigned. This will promote the productivity among the family and friends.</a:t>
            </a:r>
          </a:p>
          <a:p>
            <a:endParaRPr lang="en-IN" dirty="0"/>
          </a:p>
        </p:txBody>
      </p:sp>
    </p:spTree>
    <p:extLst>
      <p:ext uri="{BB962C8B-B14F-4D97-AF65-F5344CB8AC3E}">
        <p14:creationId xmlns:p14="http://schemas.microsoft.com/office/powerpoint/2010/main" val="2516936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296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 Boardroom</vt:lpstr>
      <vt:lpstr>TO DO LISTS (WEB-APP)</vt:lpstr>
      <vt:lpstr>INTRODUCTION</vt:lpstr>
      <vt:lpstr>FUNCTIONAL SPECIFICATIONS</vt:lpstr>
      <vt:lpstr>TECHNOLOGIES AND LIBRARIES </vt:lpstr>
      <vt:lpstr>DATABASE BACKEND </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LISTS (WEB-APP)</dc:title>
  <dc:creator>dhara bhavsar</dc:creator>
  <cp:lastModifiedBy>Saurabh</cp:lastModifiedBy>
  <cp:revision>3</cp:revision>
  <dcterms:created xsi:type="dcterms:W3CDTF">2019-11-16T12:31:01Z</dcterms:created>
  <dcterms:modified xsi:type="dcterms:W3CDTF">2019-11-16T16:26:17Z</dcterms:modified>
</cp:coreProperties>
</file>