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1pPr>
    <a:lvl2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2pPr>
    <a:lvl3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3pPr>
    <a:lvl4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4pPr>
    <a:lvl5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5pPr>
    <a:lvl6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6pPr>
    <a:lvl7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7pPr>
    <a:lvl8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8pPr>
    <a:lvl9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b="def" i="def"/>
      <a:tcStyle>
        <a:tcBdr/>
        <a:fill>
          <a:solidFill>
            <a:srgbClr val="E6F0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b="def" i="def"/>
      <a:tcStyle>
        <a:tcBdr/>
        <a:fill>
          <a:solidFill>
            <a:srgbClr val="EAF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DDF"/>
          </a:solidFill>
        </a:fill>
      </a:tcStyle>
    </a:wholeTbl>
    <a:band2H>
      <a:tcTxStyle b="def" i="def"/>
      <a:tcStyle>
        <a:tcBdr/>
        <a:fill>
          <a:solidFill>
            <a:srgbClr val="FFE8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5E5E5E"/>
        </a:fontRef>
        <a:srgbClr val="5E5E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5E5E5E"/>
        </a:fontRef>
        <a:srgbClr val="5E5E5E"/>
      </a:tcTxStyle>
      <a:tcStyle>
        <a:tcBdr>
          <a:left>
            <a:ln w="12700" cap="flat">
              <a:noFill/>
              <a:miter lim="400000"/>
            </a:ln>
          </a:left>
          <a:right>
            <a:ln w="12700" cap="flat">
              <a:noFill/>
              <a:miter lim="400000"/>
            </a:ln>
          </a:right>
          <a:top>
            <a:ln w="508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1D1"/>
          </a:solidFill>
        </a:fill>
      </a:tcStyle>
    </a:wholeTbl>
    <a:band2H>
      <a:tcTxStyle b="def" i="def"/>
      <a:tcStyle>
        <a:tcBdr/>
        <a:fill>
          <a:solidFill>
            <a:srgbClr val="E9E9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Row>
  </a:tblStyle>
  <a:tblStyle styleId="{2708684C-4D16-4618-839F-0558EEFCDFE6}" styleName="">
    <a:tblBg/>
    <a:wholeTbl>
      <a:tcTxStyle b="off" i="off">
        <a:fontRef idx="maj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solidFill>
            <a:srgbClr val="5E5E5E">
              <a:alpha val="20000"/>
            </a:srgbClr>
          </a:solidFill>
        </a:fill>
      </a:tcStyle>
    </a:wholeTbl>
    <a:band2H>
      <a:tcTxStyle b="def" i="def"/>
      <a:tcStyle>
        <a:tcBdr/>
        <a:fill>
          <a:solidFill>
            <a:srgbClr val="FFFFFF"/>
          </a:solidFill>
        </a:fill>
      </a:tcStyle>
    </a:band2H>
    <a:firstCol>
      <a:tcTxStyle b="on" i="off">
        <a:fontRef idx="maj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solidFill>
            <a:srgbClr val="5E5E5E">
              <a:alpha val="20000"/>
            </a:srgbClr>
          </a:solidFill>
        </a:fill>
      </a:tcStyle>
    </a:firstCol>
    <a:lastRow>
      <a:tcTxStyle b="on" i="off">
        <a:fontRef idx="maj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508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lastRow>
    <a:firstRow>
      <a:tcTxStyle b="on" i="off">
        <a:fontRef idx="maj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254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1" name="Body Level One…"/>
          <p:cNvSpPr txBox="1"/>
          <p:nvPr>
            <p:ph type="body" sz="quarter" idx="1" hasCustomPrompt="1"/>
          </p:nvPr>
        </p:nvSpPr>
        <p:spPr>
          <a:xfrm>
            <a:off x="1201340" y="11859862"/>
            <a:ext cx="21971005" cy="636981"/>
          </a:xfrm>
          <a:prstGeom prst="rect">
            <a:avLst/>
          </a:prstGeom>
        </p:spPr>
        <p:txBody>
          <a:bodyPr lIns="45718" tIns="45718" rIns="45718" bIns="45718" numCol="1" spcCol="38100"/>
          <a:lstStyle>
            <a:lvl1pPr marL="0" indent="0" defTabSz="825500">
              <a:lnSpc>
                <a:spcPct val="100000"/>
              </a:lnSpc>
              <a:spcBef>
                <a:spcPts val="0"/>
              </a:spcBef>
              <a:buSzTx/>
              <a:buNone/>
              <a:defRPr b="1" sz="3600"/>
            </a:lvl1pPr>
            <a:lvl2pPr marL="1066800" indent="-457200" defTabSz="825500">
              <a:lnSpc>
                <a:spcPct val="100000"/>
              </a:lnSpc>
              <a:spcBef>
                <a:spcPts val="0"/>
              </a:spcBef>
              <a:defRPr b="1" sz="3600"/>
            </a:lvl2pPr>
            <a:lvl3pPr marL="1676400" indent="-457200" defTabSz="825500">
              <a:lnSpc>
                <a:spcPct val="100000"/>
              </a:lnSpc>
              <a:spcBef>
                <a:spcPts val="0"/>
              </a:spcBef>
              <a:defRPr b="1" sz="3600"/>
            </a:lvl3pPr>
            <a:lvl4pPr marL="2286000" indent="-457200" defTabSz="825500">
              <a:lnSpc>
                <a:spcPct val="100000"/>
              </a:lnSpc>
              <a:spcBef>
                <a:spcPts val="0"/>
              </a:spcBef>
              <a:defRPr b="1" sz="3600"/>
            </a:lvl4pPr>
            <a:lvl5pPr marL="2895600" indent="-457200" defTabSz="825500">
              <a:lnSpc>
                <a:spcPct val="100000"/>
              </a:lnSpc>
              <a:spcBef>
                <a:spcPts val="0"/>
              </a:spcBef>
              <a:defRPr b="1" sz="3600"/>
            </a:lvl5pPr>
          </a:lstStyle>
          <a:p>
            <a:pPr/>
            <a:r>
              <a:t>Author and Date</a:t>
            </a:r>
          </a:p>
          <a:p>
            <a:pPr lvl="1"/>
            <a:r>
              <a:t/>
            </a:r>
          </a:p>
          <a:p>
            <a:pPr lvl="2"/>
            <a:r>
              <a:t/>
            </a:r>
          </a:p>
          <a:p>
            <a:pPr lvl="3"/>
            <a:r>
              <a:t/>
            </a:r>
          </a:p>
          <a:p>
            <a:pPr lvl="4"/>
            <a:r>
              <a:t/>
            </a:r>
          </a:p>
        </p:txBody>
      </p:sp>
      <p:sp>
        <p:nvSpPr>
          <p:cNvPr id="12" name="Presentation Title"/>
          <p:cNvSpPr txBox="1"/>
          <p:nvPr>
            <p:ph type="title" hasCustomPrompt="1"/>
          </p:nvPr>
        </p:nvSpPr>
        <p:spPr>
          <a:xfrm>
            <a:off x="1206496" y="2574991"/>
            <a:ext cx="21971005" cy="4648203"/>
          </a:xfrm>
          <a:prstGeom prst="rect">
            <a:avLst/>
          </a:prstGeom>
        </p:spPr>
        <p:txBody>
          <a:bodyPr anchor="b"/>
          <a:lstStyle>
            <a:lvl1pPr>
              <a:defRPr spc="-232" sz="11600"/>
            </a:lvl1pPr>
          </a:lstStyle>
          <a:p>
            <a:pPr/>
            <a:r>
              <a:t>Presentation Title</a:t>
            </a:r>
          </a:p>
        </p:txBody>
      </p:sp>
      <p:sp>
        <p:nvSpPr>
          <p:cNvPr id="13" name="Body Level One…"/>
          <p:cNvSpPr txBox="1"/>
          <p:nvPr>
            <p:ph type="body" sz="quarter" idx="21" hasCustomPrompt="1"/>
          </p:nvPr>
        </p:nvSpPr>
        <p:spPr>
          <a:xfrm>
            <a:off x="1201342" y="7223190"/>
            <a:ext cx="21971002" cy="1905003"/>
          </a:xfrm>
          <a:prstGeom prst="rect">
            <a:avLst/>
          </a:prstGeom>
        </p:spPr>
        <p:txBody>
          <a:bodyPr numCol="1" spcCol="38100"/>
          <a:lstStyle>
            <a:lvl1pPr marL="0" indent="0" defTabSz="825500">
              <a:lnSpc>
                <a:spcPct val="100000"/>
              </a:lnSpc>
              <a:spcBef>
                <a:spcPts val="0"/>
              </a:spcBef>
              <a:buSzTx/>
              <a:buNone/>
              <a:defRPr b="1" sz="5500"/>
            </a:lvl1pPr>
          </a:lstStyle>
          <a:p>
            <a:pPr/>
            <a:r>
              <a:t>Presentation Subtitle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numCol="1" spcCol="38100"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5"/>
            <a:ext cx="21971000" cy="7241587"/>
          </a:xfrm>
          <a:prstGeom prst="rect">
            <a:avLst/>
          </a:prstGeom>
        </p:spPr>
        <p:txBody>
          <a:bodyPr numCol="1" spcCol="38100" anchor="b"/>
          <a:lstStyle>
            <a:lvl1pPr marL="0" indent="0" algn="ctr">
              <a:lnSpc>
                <a:spcPct val="80000"/>
              </a:lnSpc>
              <a:spcBef>
                <a:spcPts val="0"/>
              </a:spcBef>
              <a:buSzTx/>
              <a:buNone/>
              <a:defRPr b="1" spc="-250" sz="25000"/>
            </a:lvl1pPr>
            <a:lvl2pPr marL="0" indent="0" algn="ctr">
              <a:lnSpc>
                <a:spcPct val="80000"/>
              </a:lnSpc>
              <a:spcBef>
                <a:spcPts val="0"/>
              </a:spcBef>
              <a:buSzTx/>
              <a:buNone/>
              <a:defRPr b="1" spc="-250" sz="25000"/>
            </a:lvl2pPr>
            <a:lvl3pPr marL="0" indent="0" algn="ctr">
              <a:lnSpc>
                <a:spcPct val="80000"/>
              </a:lnSpc>
              <a:spcBef>
                <a:spcPts val="0"/>
              </a:spcBef>
              <a:buSzTx/>
              <a:buNone/>
              <a:defRPr b="1" spc="-250" sz="25000"/>
            </a:lvl3pPr>
            <a:lvl4pPr marL="0" indent="0" algn="ctr">
              <a:lnSpc>
                <a:spcPct val="80000"/>
              </a:lnSpc>
              <a:spcBef>
                <a:spcPts val="0"/>
              </a:spcBef>
              <a:buSzTx/>
              <a:buNone/>
              <a:defRPr b="1" spc="-250" sz="25000"/>
            </a:lvl4pPr>
            <a:lvl5pPr marL="0" indent="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8" tIns="45718" rIns="45718" bIns="45718" numCol="1" spcCol="38100"/>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Body Level One…"/>
          <p:cNvSpPr txBox="1"/>
          <p:nvPr>
            <p:ph type="body" sz="quarter" idx="1" hasCustomPrompt="1"/>
          </p:nvPr>
        </p:nvSpPr>
        <p:spPr>
          <a:xfrm>
            <a:off x="2430023" y="10675453"/>
            <a:ext cx="20200055" cy="636981"/>
          </a:xfrm>
          <a:prstGeom prst="rect">
            <a:avLst/>
          </a:prstGeom>
        </p:spPr>
        <p:txBody>
          <a:bodyPr lIns="45718" tIns="45718" rIns="45718" bIns="45718" numCol="1" spcCol="38100"/>
          <a:lstStyle>
            <a:lvl1pPr marL="0" indent="0" defTabSz="825500">
              <a:lnSpc>
                <a:spcPct val="100000"/>
              </a:lnSpc>
              <a:spcBef>
                <a:spcPts val="0"/>
              </a:spcBef>
              <a:buSzTx/>
              <a:buNone/>
              <a:defRPr b="1" sz="3600"/>
            </a:lvl1pPr>
            <a:lvl2pPr marL="1066800" indent="-457200" defTabSz="825500">
              <a:lnSpc>
                <a:spcPct val="100000"/>
              </a:lnSpc>
              <a:spcBef>
                <a:spcPts val="0"/>
              </a:spcBef>
              <a:defRPr b="1" sz="3600"/>
            </a:lvl2pPr>
            <a:lvl3pPr marL="1676400" indent="-457200" defTabSz="825500">
              <a:lnSpc>
                <a:spcPct val="100000"/>
              </a:lnSpc>
              <a:spcBef>
                <a:spcPts val="0"/>
              </a:spcBef>
              <a:defRPr b="1" sz="3600"/>
            </a:lvl3pPr>
            <a:lvl4pPr marL="2286000" indent="-457200" defTabSz="825500">
              <a:lnSpc>
                <a:spcPct val="100000"/>
              </a:lnSpc>
              <a:spcBef>
                <a:spcPts val="0"/>
              </a:spcBef>
              <a:defRPr b="1" sz="3600"/>
            </a:lvl4pPr>
            <a:lvl5pPr marL="2895600" indent="-457200" defTabSz="825500">
              <a:lnSpc>
                <a:spcPct val="100000"/>
              </a:lnSpc>
              <a:spcBef>
                <a:spcPts val="0"/>
              </a:spcBef>
              <a:defRPr b="1" sz="3600"/>
            </a:lvl5pPr>
          </a:lstStyle>
          <a:p>
            <a:pPr/>
            <a:r>
              <a:t>Attribution</a:t>
            </a:r>
          </a:p>
          <a:p>
            <a:pPr lvl="1"/>
            <a:r>
              <a:t/>
            </a:r>
          </a:p>
          <a:p>
            <a:pPr lvl="2"/>
            <a:r>
              <a:t/>
            </a:r>
          </a:p>
          <a:p>
            <a:pPr lvl="3"/>
            <a:r>
              <a:t/>
            </a:r>
          </a:p>
          <a:p>
            <a:pPr lvl="4"/>
            <a:r>
              <a:t/>
            </a:r>
          </a:p>
        </p:txBody>
      </p:sp>
      <p:sp>
        <p:nvSpPr>
          <p:cNvPr id="116" name="Body Level One…"/>
          <p:cNvSpPr txBox="1"/>
          <p:nvPr>
            <p:ph type="body" sz="half" idx="21" hasCustomPrompt="1"/>
          </p:nvPr>
        </p:nvSpPr>
        <p:spPr>
          <a:xfrm>
            <a:off x="1753923" y="4939860"/>
            <a:ext cx="20876154" cy="3836282"/>
          </a:xfrm>
          <a:prstGeom prst="rect">
            <a:avLst/>
          </a:prstGeom>
        </p:spPr>
        <p:txBody>
          <a:bodyPr numCol="1" spcCol="38100"/>
          <a:lstStyle>
            <a:lvl1pPr marL="300875" indent="-131851">
              <a:spcBef>
                <a:spcPts val="0"/>
              </a:spcBef>
              <a:buSzTx/>
              <a:buNone/>
              <a:defRPr spc="-200" sz="8500">
                <a:latin typeface="Helvetica Neue Medium"/>
                <a:ea typeface="Helvetica Neue Medium"/>
                <a:cs typeface="Helvetica Neue Medium"/>
                <a:sym typeface="Helvetica Neue Medium"/>
              </a:defRPr>
            </a:lvl1pPr>
          </a:lstStyle>
          <a:p>
            <a:pPr/>
            <a:r>
              <a:t>“Notable Quote”</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numCol="1" spcCol="38100">
            <a:noAutofit/>
          </a:bodyPr>
          <a:lstStyle/>
          <a:p>
            <a:pPr/>
          </a:p>
        </p:txBody>
      </p:sp>
      <p:sp>
        <p:nvSpPr>
          <p:cNvPr id="125" name="Bowl with salmon cakes, salad and houmous "/>
          <p:cNvSpPr/>
          <p:nvPr>
            <p:ph type="pic" sz="half" idx="22"/>
          </p:nvPr>
        </p:nvSpPr>
        <p:spPr>
          <a:xfrm>
            <a:off x="13500100" y="3978275"/>
            <a:ext cx="10439400" cy="12150181"/>
          </a:xfrm>
          <a:prstGeom prst="rect">
            <a:avLst/>
          </a:prstGeom>
        </p:spPr>
        <p:txBody>
          <a:bodyPr lIns="91439" tIns="45719" rIns="91439" bIns="45719" numCol="1" spcCol="38100">
            <a:noAutofit/>
          </a:bodyPr>
          <a:lstStyle/>
          <a:p>
            <a:pPr/>
          </a:p>
        </p:txBody>
      </p:sp>
      <p:sp>
        <p:nvSpPr>
          <p:cNvPr id="12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numCol="1" spcCol="38100">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owl of salad with fried rice, boiled eggs and chopsticks"/>
          <p:cNvSpPr/>
          <p:nvPr>
            <p:ph type="pic" idx="21"/>
          </p:nvPr>
        </p:nvSpPr>
        <p:spPr>
          <a:xfrm>
            <a:off x="-1333500" y="-5524500"/>
            <a:ext cx="27051000" cy="21640800"/>
          </a:xfrm>
          <a:prstGeom prst="rect">
            <a:avLst/>
          </a:prstGeom>
        </p:spPr>
        <p:txBody>
          <a:bodyPr lIns="91439" tIns="45719" rIns="91439" bIns="45719" numCol="1" spcCol="38100">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numCol="1" spcCol="38100">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Body Level One…"/>
          <p:cNvSpPr txBox="1"/>
          <p:nvPr>
            <p:ph type="body" sz="quarter" idx="1" hasCustomPrompt="1"/>
          </p:nvPr>
        </p:nvSpPr>
        <p:spPr>
          <a:xfrm>
            <a:off x="1207690" y="1106137"/>
            <a:ext cx="21968621" cy="636981"/>
          </a:xfrm>
          <a:prstGeom prst="rect">
            <a:avLst/>
          </a:prstGeom>
        </p:spPr>
        <p:txBody>
          <a:bodyPr lIns="45718" tIns="45718" rIns="45718" bIns="45718" numCol="1" spcCol="38100"/>
          <a:lstStyle>
            <a:lvl1pPr marL="0" indent="0" defTabSz="825500">
              <a:lnSpc>
                <a:spcPct val="100000"/>
              </a:lnSpc>
              <a:spcBef>
                <a:spcPts val="0"/>
              </a:spcBef>
              <a:buSzTx/>
              <a:buNone/>
              <a:defRPr b="1" sz="3600"/>
            </a:lvl1pPr>
            <a:lvl2pPr marL="1066800" indent="-457200" defTabSz="825500">
              <a:lnSpc>
                <a:spcPct val="100000"/>
              </a:lnSpc>
              <a:spcBef>
                <a:spcPts val="0"/>
              </a:spcBef>
              <a:defRPr b="1" sz="3600"/>
            </a:lvl2pPr>
            <a:lvl3pPr marL="1676400" indent="-457200" defTabSz="825500">
              <a:lnSpc>
                <a:spcPct val="100000"/>
              </a:lnSpc>
              <a:spcBef>
                <a:spcPts val="0"/>
              </a:spcBef>
              <a:defRPr b="1" sz="3600"/>
            </a:lvl3pPr>
            <a:lvl4pPr marL="2286000" indent="-457200" defTabSz="825500">
              <a:lnSpc>
                <a:spcPct val="100000"/>
              </a:lnSpc>
              <a:spcBef>
                <a:spcPts val="0"/>
              </a:spcBef>
              <a:defRPr b="1" sz="3600"/>
            </a:lvl4pPr>
            <a:lvl5pPr marL="2895600" indent="-457200" defTabSz="825500">
              <a:lnSpc>
                <a:spcPct val="100000"/>
              </a:lnSpc>
              <a:spcBef>
                <a:spcPts val="0"/>
              </a:spcBef>
              <a:defRPr b="1" sz="3600"/>
            </a:lvl5pPr>
          </a:lstStyle>
          <a:p>
            <a:pPr/>
            <a:r>
              <a:t>Author and Date</a:t>
            </a:r>
          </a:p>
          <a:p>
            <a:pPr lvl="1"/>
            <a:r>
              <a:t/>
            </a:r>
          </a:p>
          <a:p>
            <a:pPr lvl="2"/>
            <a:r>
              <a:t/>
            </a:r>
          </a:p>
          <a:p>
            <a:pPr lvl="3"/>
            <a:r>
              <a:t/>
            </a:r>
          </a:p>
          <a:p>
            <a:pPr lvl="4"/>
            <a:r>
              <a:t/>
            </a:r>
          </a:p>
        </p:txBody>
      </p:sp>
      <p:sp>
        <p:nvSpPr>
          <p:cNvPr id="24" name="Body Level One…"/>
          <p:cNvSpPr txBox="1"/>
          <p:nvPr>
            <p:ph type="body" sz="quarter" idx="22" hasCustomPrompt="1"/>
          </p:nvPr>
        </p:nvSpPr>
        <p:spPr>
          <a:xfrm>
            <a:off x="1206500" y="11609909"/>
            <a:ext cx="21971000" cy="1116954"/>
          </a:xfrm>
          <a:prstGeom prst="rect">
            <a:avLst/>
          </a:prstGeom>
        </p:spPr>
        <p:txBody>
          <a:bodyPr numCol="1" spcCol="38100"/>
          <a:lstStyle>
            <a:lvl1pPr marL="0" indent="0" defTabSz="825500">
              <a:lnSpc>
                <a:spcPct val="100000"/>
              </a:lnSpc>
              <a:spcBef>
                <a:spcPts val="0"/>
              </a:spcBef>
              <a:buSzTx/>
              <a:buNone/>
              <a:defRPr b="1" sz="5500"/>
            </a:lvl1pPr>
          </a:lstStyle>
          <a:p>
            <a:pPr/>
            <a:r>
              <a:t>Presentation Subtitle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oumous"/>
          <p:cNvSpPr/>
          <p:nvPr>
            <p:ph type="pic" idx="21"/>
          </p:nvPr>
        </p:nvSpPr>
        <p:spPr>
          <a:xfrm>
            <a:off x="10972800" y="-203200"/>
            <a:ext cx="12144837" cy="14135100"/>
          </a:xfrm>
          <a:prstGeom prst="rect">
            <a:avLst/>
          </a:prstGeom>
        </p:spPr>
        <p:txBody>
          <a:bodyPr lIns="91439" tIns="45719" rIns="91439" bIns="45719" numCol="1" spcCol="38100">
            <a:noAutofit/>
          </a:bodyPr>
          <a:lstStyle/>
          <a:p>
            <a:pPr/>
          </a:p>
        </p:txBody>
      </p:sp>
      <p:sp>
        <p:nvSpPr>
          <p:cNvPr id="33" name="Slide Title"/>
          <p:cNvSpPr txBox="1"/>
          <p:nvPr>
            <p:ph type="title" hasCustomPrompt="1"/>
          </p:nvPr>
        </p:nvSpPr>
        <p:spPr>
          <a:xfrm>
            <a:off x="1206500" y="1270000"/>
            <a:ext cx="9779000" cy="5882274"/>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numCol="1" spcCol="38100"/>
          <a:lstStyle>
            <a:lvl1pPr marL="0" indent="0" defTabSz="825500">
              <a:lnSpc>
                <a:spcPct val="100000"/>
              </a:lnSpc>
              <a:spcBef>
                <a:spcPts val="0"/>
              </a:spcBef>
              <a:buSzTx/>
              <a:buNone/>
              <a:defRPr b="1" sz="5500"/>
            </a:lvl1pPr>
            <a:lvl2pPr marL="0" indent="0" defTabSz="825500">
              <a:lnSpc>
                <a:spcPct val="100000"/>
              </a:lnSpc>
              <a:spcBef>
                <a:spcPts val="0"/>
              </a:spcBef>
              <a:buSzTx/>
              <a:buNone/>
              <a:defRPr b="1" sz="5500"/>
            </a:lvl2pPr>
            <a:lvl3pPr marL="0" indent="0" defTabSz="825500">
              <a:lnSpc>
                <a:spcPct val="100000"/>
              </a:lnSpc>
              <a:spcBef>
                <a:spcPts val="0"/>
              </a:spcBef>
              <a:buSzTx/>
              <a:buNone/>
              <a:defRPr b="1" sz="5500"/>
            </a:lvl3pPr>
            <a:lvl4pPr marL="0" indent="0" defTabSz="825500">
              <a:lnSpc>
                <a:spcPct val="100000"/>
              </a:lnSpc>
              <a:spcBef>
                <a:spcPts val="0"/>
              </a:spcBef>
              <a:buSzTx/>
              <a:buNone/>
              <a:defRPr b="1" sz="5500"/>
            </a:lvl4pPr>
            <a:lvl5pPr marL="0" indent="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xfrm>
            <a:off x="1206500" y="1079500"/>
            <a:ext cx="21971000" cy="1433164"/>
          </a:xfrm>
          <a:prstGeom prst="rect">
            <a:avLst/>
          </a:prstGeom>
        </p:spPr>
        <p:txBody>
          <a:bodyPr/>
          <a:lstStyle/>
          <a:p>
            <a:pPr/>
            <a:r>
              <a:t>Slide Title</a:t>
            </a:r>
          </a:p>
        </p:txBody>
      </p:sp>
      <p:sp>
        <p:nvSpPr>
          <p:cNvPr id="43" name="Body Level One…"/>
          <p:cNvSpPr txBox="1"/>
          <p:nvPr>
            <p:ph type="body" sz="quarter" idx="1" hasCustomPrompt="1"/>
          </p:nvPr>
        </p:nvSpPr>
        <p:spPr>
          <a:xfrm>
            <a:off x="1206500" y="2372960"/>
            <a:ext cx="21971000" cy="934782"/>
          </a:xfrm>
          <a:prstGeom prst="rect">
            <a:avLst/>
          </a:prstGeom>
        </p:spPr>
        <p:txBody>
          <a:bodyPr lIns="45718" tIns="45718" rIns="45718" bIns="45718" numCol="1" spcCol="38100"/>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Slide Subtitle</a:t>
            </a:r>
          </a:p>
          <a:p>
            <a:pPr lvl="1"/>
            <a:r>
              <a:t/>
            </a:r>
          </a:p>
          <a:p>
            <a:pPr lvl="2"/>
            <a:r>
              <a:t/>
            </a:r>
          </a:p>
          <a:p>
            <a:pPr lvl="3"/>
            <a:r>
              <a:t/>
            </a:r>
          </a:p>
          <a:p>
            <a:pPr lvl="4"/>
            <a:r>
              <a:t/>
            </a:r>
          </a:p>
        </p:txBody>
      </p:sp>
      <p:sp>
        <p:nvSpPr>
          <p:cNvPr id="44" name="Body Level One…"/>
          <p:cNvSpPr txBox="1"/>
          <p:nvPr>
            <p:ph type="body" idx="21" hasCustomPrompt="1"/>
          </p:nvPr>
        </p:nvSpPr>
        <p:spPr>
          <a:prstGeom prst="rect">
            <a:avLst/>
          </a:prstGeom>
        </p:spPr>
        <p:txBody>
          <a:bodyPr numCol="1" spcCol="38100"/>
          <a:lstStyle/>
          <a:p>
            <a:pPr/>
            <a:r>
              <a:t>Slide bullet text</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Body Level One…"/>
          <p:cNvSpPr txBox="1"/>
          <p:nvPr>
            <p:ph type="body" sz="quarter" idx="1" hasCustomPrompt="1"/>
          </p:nvPr>
        </p:nvSpPr>
        <p:spPr>
          <a:xfrm>
            <a:off x="1206500" y="2372960"/>
            <a:ext cx="9779000" cy="934782"/>
          </a:xfrm>
          <a:prstGeom prst="rect">
            <a:avLst/>
          </a:prstGeom>
        </p:spPr>
        <p:txBody>
          <a:bodyPr lIns="45718" tIns="45718" rIns="45718" bIns="45718" numCol="1" spcCol="38100"/>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Slide Subtitle</a:t>
            </a:r>
          </a:p>
          <a:p>
            <a:pPr lvl="1"/>
            <a:r>
              <a:t/>
            </a:r>
          </a:p>
          <a:p>
            <a:pPr lvl="2"/>
            <a:r>
              <a:t/>
            </a:r>
          </a:p>
          <a:p>
            <a:pPr lvl="3"/>
            <a:r>
              <a:t/>
            </a:r>
          </a:p>
          <a:p>
            <a:pPr lvl="4"/>
            <a:r>
              <a:t/>
            </a:r>
          </a:p>
        </p:txBody>
      </p:sp>
      <p:sp>
        <p:nvSpPr>
          <p:cNvPr id="61" name="Body Level One…"/>
          <p:cNvSpPr txBox="1"/>
          <p:nvPr>
            <p:ph type="body" sz="half" idx="21" hasCustomPrompt="1"/>
          </p:nvPr>
        </p:nvSpPr>
        <p:spPr>
          <a:xfrm>
            <a:off x="1206500" y="4248503"/>
            <a:ext cx="9779000" cy="8256631"/>
          </a:xfrm>
          <a:prstGeom prst="rect">
            <a:avLst/>
          </a:prstGeom>
        </p:spPr>
        <p:txBody>
          <a:bodyPr numCol="1" spcCol="38100"/>
          <a:lstStyle/>
          <a:p>
            <a:pPr/>
            <a:r>
              <a:t>Slide bullet text</a:t>
            </a:r>
          </a:p>
        </p:txBody>
      </p:sp>
      <p:sp>
        <p:nvSpPr>
          <p:cNvPr id="62" name="Bowl of pappardelle pasta with parsley butter, roasted hazelnuts and shaved parmesan cheese"/>
          <p:cNvSpPr/>
          <p:nvPr>
            <p:ph type="pic" idx="22"/>
          </p:nvPr>
        </p:nvSpPr>
        <p:spPr>
          <a:xfrm>
            <a:off x="12192000" y="-407266"/>
            <a:ext cx="10916874" cy="14555833"/>
          </a:xfrm>
          <a:prstGeom prst="rect">
            <a:avLst/>
          </a:prstGeom>
        </p:spPr>
        <p:txBody>
          <a:bodyPr lIns="91439" tIns="45719" rIns="91439" bIns="45719" numCol="1" spcCol="38100">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5"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51"/>
          </a:xfrm>
          <a:prstGeom prst="rect">
            <a:avLst/>
          </a:prstGeom>
        </p:spPr>
        <p:txBody>
          <a:bodyPr/>
          <a:lstStyle/>
          <a:p>
            <a:pPr/>
            <a:r>
              <a:t>Slide Title</a:t>
            </a:r>
          </a:p>
        </p:txBody>
      </p:sp>
      <p:sp>
        <p:nvSpPr>
          <p:cNvPr id="80" name="Body Level One…"/>
          <p:cNvSpPr txBox="1"/>
          <p:nvPr>
            <p:ph type="body" sz="quarter" idx="1" hasCustomPrompt="1"/>
          </p:nvPr>
        </p:nvSpPr>
        <p:spPr>
          <a:xfrm>
            <a:off x="1206500" y="2372960"/>
            <a:ext cx="21971000" cy="934782"/>
          </a:xfrm>
          <a:prstGeom prst="rect">
            <a:avLst/>
          </a:prstGeom>
        </p:spPr>
        <p:txBody>
          <a:bodyPr lIns="45718" tIns="45718" rIns="45718" bIns="45718" numCol="1" spcCol="38100"/>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Slide Subtitle</a:t>
            </a:r>
          </a:p>
          <a:p>
            <a:pPr lvl="1"/>
            <a:r>
              <a:t/>
            </a:r>
          </a:p>
          <a:p>
            <a:pPr lvl="2"/>
            <a:r>
              <a:t/>
            </a:r>
          </a:p>
          <a:p>
            <a:pPr lvl="3"/>
            <a:r>
              <a:t/>
            </a:r>
          </a:p>
          <a:p>
            <a:pPr lvl="4"/>
            <a:r>
              <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Body Level One…"/>
          <p:cNvSpPr txBox="1"/>
          <p:nvPr>
            <p:ph type="body" sz="quarter" idx="1" hasCustomPrompt="1"/>
          </p:nvPr>
        </p:nvSpPr>
        <p:spPr>
          <a:xfrm>
            <a:off x="1206500" y="2372960"/>
            <a:ext cx="21971000" cy="934782"/>
          </a:xfrm>
          <a:prstGeom prst="rect">
            <a:avLst/>
          </a:prstGeom>
        </p:spPr>
        <p:txBody>
          <a:bodyPr lIns="45718" tIns="45718" rIns="45718" bIns="45718" numCol="1" spcCol="38100"/>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Agenda Subtitle</a:t>
            </a:r>
          </a:p>
          <a:p>
            <a:pPr lvl="1"/>
            <a:r>
              <a:t/>
            </a:r>
          </a:p>
          <a:p>
            <a:pPr lvl="2"/>
            <a:r>
              <a:t/>
            </a:r>
          </a:p>
          <a:p>
            <a:pPr lvl="3"/>
            <a:r>
              <a:t/>
            </a:r>
          </a:p>
          <a:p>
            <a:pPr lvl="4"/>
            <a:r>
              <a:t/>
            </a:r>
          </a:p>
        </p:txBody>
      </p:sp>
      <p:sp>
        <p:nvSpPr>
          <p:cNvPr id="90" name="Body Level One…"/>
          <p:cNvSpPr txBox="1"/>
          <p:nvPr>
            <p:ph type="body" idx="21" hasCustomPrompt="1"/>
          </p:nvPr>
        </p:nvSpPr>
        <p:spPr>
          <a:prstGeom prst="rect">
            <a:avLst/>
          </a:prstGeom>
        </p:spPr>
        <p:txBody>
          <a:bodyPr numCol="1" spcCol="38100"/>
          <a:lstStyle>
            <a:lvl1pPr marL="0" indent="0" defTabSz="825500">
              <a:lnSpc>
                <a:spcPct val="100000"/>
              </a:lnSpc>
              <a:spcBef>
                <a:spcPts val="1800"/>
              </a:spcBef>
              <a:buSzTx/>
              <a:buNone/>
              <a:defRPr spc="-99" sz="5500"/>
            </a:lvl1pPr>
          </a:lstStyle>
          <a:p>
            <a:pPr/>
            <a:r>
              <a:t>Agenda Topics</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Body Level One…"/>
          <p:cNvSpPr txBox="1"/>
          <p:nvPr>
            <p:ph type="body" idx="1" hasCustomPrompt="1"/>
          </p:nvPr>
        </p:nvSpPr>
        <p:spPr>
          <a:xfrm>
            <a:off x="1206500" y="4248503"/>
            <a:ext cx="21971000" cy="825601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numCol="2" spcCol="1098550">
            <a:normAutofit fontScale="100000" lnSpcReduction="0"/>
          </a:bodyPr>
          <a:lstStyle/>
          <a:p>
            <a:pPr/>
            <a:r>
              <a:t>Slide bullet text</a:t>
            </a:r>
          </a:p>
          <a:p>
            <a:pPr lvl="1"/>
            <a:r>
              <a:t/>
            </a:r>
          </a:p>
          <a:p>
            <a:pPr lvl="2"/>
            <a:r>
              <a:t/>
            </a:r>
          </a:p>
          <a:p>
            <a:pPr lvl="3"/>
            <a:r>
              <a:t/>
            </a:r>
          </a:p>
          <a:p>
            <a:pPr lvl="4"/>
            <a:r>
              <a:t/>
            </a:r>
          </a:p>
        </p:txBody>
      </p:sp>
      <p:sp>
        <p:nvSpPr>
          <p:cNvPr id="3" name="Title Text"/>
          <p:cNvSpPr txBox="1"/>
          <p:nvPr>
            <p:ph type="title"/>
          </p:nvPr>
        </p:nvSpPr>
        <p:spPr>
          <a:xfrm>
            <a:off x="3653366" y="2743200"/>
            <a:ext cx="19507201" cy="15053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j-lt"/>
          <a:ea typeface="+mj-ea"/>
          <a:cs typeface="+mj-cs"/>
          <a:sym typeface="Helvetica Neue"/>
        </a:defRPr>
      </a:lvl1pPr>
      <a:lvl2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j-lt"/>
          <a:ea typeface="+mj-ea"/>
          <a:cs typeface="+mj-cs"/>
          <a:sym typeface="Helvetica Neue"/>
        </a:defRPr>
      </a:lvl2pPr>
      <a:lvl3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j-lt"/>
          <a:ea typeface="+mj-ea"/>
          <a:cs typeface="+mj-cs"/>
          <a:sym typeface="Helvetica Neue"/>
        </a:defRPr>
      </a:lvl3pPr>
      <a:lvl4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j-lt"/>
          <a:ea typeface="+mj-ea"/>
          <a:cs typeface="+mj-cs"/>
          <a:sym typeface="Helvetica Neue"/>
        </a:defRPr>
      </a:lvl4pPr>
      <a:lvl5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j-lt"/>
          <a:ea typeface="+mj-ea"/>
          <a:cs typeface="+mj-cs"/>
          <a:sym typeface="Helvetica Neue"/>
        </a:defRPr>
      </a:lvl5pPr>
      <a:lvl6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j-lt"/>
          <a:ea typeface="+mj-ea"/>
          <a:cs typeface="+mj-cs"/>
          <a:sym typeface="Helvetica Neue"/>
        </a:defRPr>
      </a:lvl6pPr>
      <a:lvl7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j-lt"/>
          <a:ea typeface="+mj-ea"/>
          <a:cs typeface="+mj-cs"/>
          <a:sym typeface="Helvetica Neue"/>
        </a:defRPr>
      </a:lvl7pPr>
      <a:lvl8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j-lt"/>
          <a:ea typeface="+mj-ea"/>
          <a:cs typeface="+mj-cs"/>
          <a:sym typeface="Helvetica Neue"/>
        </a:defRPr>
      </a:lvl8pPr>
      <a:lvl9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j-lt"/>
          <a:ea typeface="+mj-ea"/>
          <a:cs typeface="+mj-cs"/>
          <a:sym typeface="Helvetica Neue"/>
        </a:defRPr>
      </a:lvl9pPr>
    </p:titleStyle>
    <p:bodyStyle>
      <a:lvl1pPr marL="6096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Helvetica Neue"/>
        </a:defRPr>
      </a:lvl1pPr>
      <a:lvl2pPr marL="12192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Helvetica Neue"/>
        </a:defRPr>
      </a:lvl2pPr>
      <a:lvl3pPr marL="18288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Helvetica Neue"/>
        </a:defRPr>
      </a:lvl3pPr>
      <a:lvl4pPr marL="24384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Helvetica Neue"/>
        </a:defRPr>
      </a:lvl4pPr>
      <a:lvl5pPr marL="30480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Helvetica Neue"/>
        </a:defRPr>
      </a:lvl5pPr>
      <a:lvl6pPr marL="36576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Helvetica Neue"/>
        </a:defRPr>
      </a:lvl6pPr>
      <a:lvl7pPr marL="42672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Helvetica Neue"/>
        </a:defRPr>
      </a:lvl7pPr>
      <a:lvl8pPr marL="48768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Helvetica Neue"/>
        </a:defRPr>
      </a:lvl8pPr>
      <a:lvl9pPr marL="54864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5.png"/><Relationship Id="rId3" Type="http://schemas.openxmlformats.org/officeDocument/2006/relationships/image" Target="../media/image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5D5D5"/>
        </a:solidFill>
      </p:bgPr>
    </p:bg>
    <p:spTree>
      <p:nvGrpSpPr>
        <p:cNvPr id="1" name=""/>
        <p:cNvGrpSpPr/>
        <p:nvPr/>
      </p:nvGrpSpPr>
      <p:grpSpPr>
        <a:xfrm>
          <a:off x="0" y="0"/>
          <a:ext cx="0" cy="0"/>
          <a:chOff x="0" y="0"/>
          <a:chExt cx="0" cy="0"/>
        </a:xfrm>
      </p:grpSpPr>
      <p:sp>
        <p:nvSpPr>
          <p:cNvPr id="151" name="SEPM Project"/>
          <p:cNvSpPr txBox="1"/>
          <p:nvPr>
            <p:ph type="title"/>
          </p:nvPr>
        </p:nvSpPr>
        <p:spPr>
          <a:xfrm>
            <a:off x="1182797" y="2231571"/>
            <a:ext cx="22500298" cy="1419034"/>
          </a:xfrm>
          <a:prstGeom prst="rect">
            <a:avLst/>
          </a:prstGeom>
        </p:spPr>
        <p:txBody>
          <a:bodyPr/>
          <a:lstStyle>
            <a:lvl1pPr defTabSz="1365468">
              <a:defRPr spc="-200" sz="6400">
                <a:solidFill>
                  <a:srgbClr val="B51600"/>
                </a:solidFill>
              </a:defRPr>
            </a:lvl1pPr>
          </a:lstStyle>
          <a:p>
            <a:pPr/>
            <a:r>
              <a:t>18CSC206J-Software Engineering and Project Management</a:t>
            </a:r>
          </a:p>
        </p:txBody>
      </p:sp>
      <p:sp>
        <p:nvSpPr>
          <p:cNvPr id="152" name="4th Semester"/>
          <p:cNvSpPr txBox="1"/>
          <p:nvPr>
            <p:ph type="body" sz="quarter" idx="1"/>
          </p:nvPr>
        </p:nvSpPr>
        <p:spPr>
          <a:xfrm>
            <a:off x="1206499" y="3783000"/>
            <a:ext cx="21971002" cy="1266300"/>
          </a:xfrm>
          <a:prstGeom prst="rect">
            <a:avLst/>
          </a:prstGeom>
        </p:spPr>
        <p:txBody>
          <a:bodyPr lIns="50800" tIns="50800" rIns="50800" bIns="50800"/>
          <a:lstStyle>
            <a:lvl1pPr>
              <a:defRPr sz="5500">
                <a:solidFill>
                  <a:srgbClr val="B51600"/>
                </a:solidFill>
              </a:defRPr>
            </a:lvl1pPr>
          </a:lstStyle>
          <a:p>
            <a:pPr/>
            <a:r>
              <a:t>4th Semester</a:t>
            </a:r>
          </a:p>
        </p:txBody>
      </p:sp>
      <p:sp>
        <p:nvSpPr>
          <p:cNvPr id="153" name="Team Members:…"/>
          <p:cNvSpPr txBox="1"/>
          <p:nvPr/>
        </p:nvSpPr>
        <p:spPr>
          <a:xfrm>
            <a:off x="1276495" y="9143038"/>
            <a:ext cx="11407796" cy="13192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sz="4000">
                <a:solidFill>
                  <a:srgbClr val="0076BA"/>
                </a:solidFill>
              </a:defRPr>
            </a:pPr>
            <a:r>
              <a:t>Team Members:</a:t>
            </a:r>
          </a:p>
          <a:p>
            <a:pPr marL="740832" indent="-740832" algn="l">
              <a:buSzPct val="100000"/>
              <a:buAutoNum type="arabicPeriod" startAt="1"/>
              <a:defRPr sz="4000">
                <a:solidFill>
                  <a:srgbClr val="0076BA"/>
                </a:solidFill>
              </a:defRPr>
            </a:pPr>
            <a:r>
              <a:t>Saurabh Raj   (RA2011031010107)</a:t>
            </a:r>
          </a:p>
        </p:txBody>
      </p:sp>
      <p:sp>
        <p:nvSpPr>
          <p:cNvPr id="154" name="Project Topic: Computer Shop Management System"/>
          <p:cNvSpPr txBox="1"/>
          <p:nvPr/>
        </p:nvSpPr>
        <p:spPr>
          <a:xfrm>
            <a:off x="1259143" y="6952814"/>
            <a:ext cx="13278957" cy="669114"/>
          </a:xfrm>
          <a:prstGeom prst="rect">
            <a:avLst/>
          </a:prstGeom>
          <a:gradFill>
            <a:gsLst>
              <a:gs pos="0">
                <a:schemeClr val="accent5"/>
              </a:gs>
              <a:gs pos="100000">
                <a:schemeClr val="accent5">
                  <a:hueOff val="-200295"/>
                  <a:lumOff val="22393"/>
                </a:schemeClr>
              </a:gs>
            </a:gsLst>
            <a:lin ang="16200000"/>
          </a:gradFill>
          <a:ln>
            <a:solidFill>
              <a:srgbClr val="FD5E48"/>
            </a:solidFill>
          </a:ln>
          <a:extLst>
            <a:ext uri="{C572A759-6A51-4108-AA02-DFA0A04FC94B}">
              <ma14:wrappingTextBoxFlag xmlns:ma14="http://schemas.microsoft.com/office/mac/drawingml/2011/main" val="1"/>
            </a:ext>
          </a:extLst>
        </p:spPr>
        <p:txBody>
          <a:bodyPr lIns="50800" tIns="50800" rIns="50800" bIns="50800" anchor="ctr">
            <a:spAutoFit/>
          </a:bodyPr>
          <a:lstStyle>
            <a:lvl1pPr>
              <a:defRPr sz="3800">
                <a:solidFill>
                  <a:srgbClr val="000000"/>
                </a:solidFill>
              </a:defRPr>
            </a:lvl1pPr>
          </a:lstStyle>
          <a:p>
            <a:pPr/>
            <a:r>
              <a:t>Project Topic: Computer Shop Management System</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5D5D5"/>
        </a:solidFill>
      </p:bgPr>
    </p:bg>
    <p:spTree>
      <p:nvGrpSpPr>
        <p:cNvPr id="1" name=""/>
        <p:cNvGrpSpPr/>
        <p:nvPr/>
      </p:nvGrpSpPr>
      <p:grpSpPr>
        <a:xfrm>
          <a:off x="0" y="0"/>
          <a:ext cx="0" cy="0"/>
          <a:chOff x="0" y="0"/>
          <a:chExt cx="0" cy="0"/>
        </a:xfrm>
      </p:grpSpPr>
      <p:sp>
        <p:nvSpPr>
          <p:cNvPr id="182" name="System Crash : One of the biggest problems with any computerized system is the potential for a system crash.…"/>
          <p:cNvSpPr txBox="1"/>
          <p:nvPr>
            <p:ph type="title"/>
          </p:nvPr>
        </p:nvSpPr>
        <p:spPr>
          <a:xfrm>
            <a:off x="1206496" y="3410086"/>
            <a:ext cx="21971008" cy="5535180"/>
          </a:xfrm>
          <a:prstGeom prst="rect">
            <a:avLst/>
          </a:prstGeom>
        </p:spPr>
        <p:txBody>
          <a:bodyPr/>
          <a:lstStyle/>
          <a:p>
            <a:pPr marL="401052" indent="-401052" algn="just">
              <a:lnSpc>
                <a:spcPct val="150000"/>
              </a:lnSpc>
              <a:buSzPct val="100000"/>
              <a:buChar char="•"/>
              <a:defRPr spc="-100" sz="4000"/>
            </a:pPr>
            <a:r>
              <a:t>System Crash :</a:t>
            </a:r>
            <a:r>
              <a:rPr>
                <a:solidFill>
                  <a:srgbClr val="004D80"/>
                </a:solidFill>
              </a:rPr>
              <a:t> </a:t>
            </a:r>
            <a:r>
              <a:rPr>
                <a:solidFill>
                  <a:srgbClr val="006C65"/>
                </a:solidFill>
              </a:rPr>
              <a:t>One of the biggest problems with any computerized system is the </a:t>
            </a:r>
            <a:r>
              <a:rPr b="1">
                <a:solidFill>
                  <a:srgbClr val="006C65"/>
                </a:solidFill>
                <a:latin typeface="+mj-lt"/>
                <a:ea typeface="+mj-ea"/>
                <a:cs typeface="+mj-cs"/>
                <a:sym typeface="Helvetica Neue"/>
              </a:rPr>
              <a:t>potential for a system crash.</a:t>
            </a:r>
            <a:endParaRPr spc="-79">
              <a:solidFill>
                <a:srgbClr val="006C65"/>
              </a:solidFill>
            </a:endParaRPr>
          </a:p>
          <a:p>
            <a:pPr marL="401051" indent="-401051">
              <a:lnSpc>
                <a:spcPct val="150000"/>
              </a:lnSpc>
              <a:defRPr spc="-100" sz="4000"/>
            </a:pPr>
            <a:r>
              <a:t>Malicious Hacks :</a:t>
            </a:r>
            <a:r>
              <a:rPr>
                <a:solidFill>
                  <a:srgbClr val="004D80"/>
                </a:solidFill>
              </a:rPr>
              <a:t> </a:t>
            </a:r>
            <a:r>
              <a:rPr>
                <a:solidFill>
                  <a:srgbClr val="006C65"/>
                </a:solidFill>
              </a:rPr>
              <a:t>Hackers look for any way to get company or consumer information.</a:t>
            </a:r>
            <a:endParaRPr spc="-79">
              <a:solidFill>
                <a:srgbClr val="006C65"/>
              </a:solidFill>
            </a:endParaRPr>
          </a:p>
          <a:p>
            <a:pPr marL="401051" indent="-401051">
              <a:lnSpc>
                <a:spcPct val="120000"/>
              </a:lnSpc>
              <a:defRPr spc="-100" sz="4000"/>
            </a:pPr>
            <a:r>
              <a:t>Lack of training</a:t>
            </a:r>
          </a:p>
        </p:txBody>
      </p:sp>
      <p:sp>
        <p:nvSpPr>
          <p:cNvPr id="183" name="Limitations:"/>
          <p:cNvSpPr txBox="1"/>
          <p:nvPr/>
        </p:nvSpPr>
        <p:spPr>
          <a:xfrm>
            <a:off x="1240865" y="1958246"/>
            <a:ext cx="4746348" cy="114351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000">
                <a:solidFill>
                  <a:srgbClr val="000000"/>
                </a:solidFill>
              </a:defRPr>
            </a:lvl1pPr>
          </a:lstStyle>
          <a:p>
            <a:pPr/>
            <a:r>
              <a:t>Limitations: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DDDDD"/>
        </a:solidFill>
      </p:bgPr>
    </p:bg>
    <p:spTree>
      <p:nvGrpSpPr>
        <p:cNvPr id="1" name=""/>
        <p:cNvGrpSpPr/>
        <p:nvPr/>
      </p:nvGrpSpPr>
      <p:grpSpPr>
        <a:xfrm>
          <a:off x="0" y="0"/>
          <a:ext cx="0" cy="0"/>
          <a:chOff x="0" y="0"/>
          <a:chExt cx="0" cy="0"/>
        </a:xfrm>
      </p:grpSpPr>
      <p:sp>
        <p:nvSpPr>
          <p:cNvPr id="185" name="Conclusion:"/>
          <p:cNvSpPr txBox="1"/>
          <p:nvPr/>
        </p:nvSpPr>
        <p:spPr>
          <a:xfrm>
            <a:off x="1876729" y="1759448"/>
            <a:ext cx="2982977" cy="7091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rgbClr val="000000"/>
                </a:solidFill>
              </a:defRPr>
            </a:lvl1pPr>
          </a:lstStyle>
          <a:p>
            <a:pPr/>
            <a:r>
              <a:t>Conclusion:</a:t>
            </a:r>
          </a:p>
        </p:txBody>
      </p:sp>
      <p:sp>
        <p:nvSpPr>
          <p:cNvPr id="186" name="The project has covered almost all the requirements. Further requirements and improvements can easily be done since the coding is mainly structured or modular in nature. Improvements can be appended by changing the existing modules. We think that not a s"/>
          <p:cNvSpPr txBox="1"/>
          <p:nvPr/>
        </p:nvSpPr>
        <p:spPr>
          <a:xfrm>
            <a:off x="1805635" y="3483571"/>
            <a:ext cx="20772730" cy="466151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defTabSz="355600">
              <a:defRPr sz="3400">
                <a:solidFill>
                  <a:srgbClr val="224943"/>
                </a:solidFill>
              </a:defRPr>
            </a:pPr>
            <a:r>
              <a:t>The project has covered almost all the requirements. Further requirements and improvements can easily be done since the coding is mainly structured or modular in nature. Improvements can be appended by changing the existing modules.</a:t>
            </a:r>
            <a:br/>
            <a:r>
              <a:t>We think that not a single project is ever considered as complete forever because our mind is always thinking new and our necessities also are growing. Our application also, if you see at the first glance that you find it to be complete but we want to make it still mature and fully automatic. 	</a:t>
            </a:r>
          </a:p>
          <a:p>
            <a:pPr algn="just" defTabSz="355600">
              <a:defRPr sz="3400">
                <a:solidFill>
                  <a:srgbClr val="224943"/>
                </a:solidFill>
              </a:defRPr>
            </a:pPr>
            <a:r>
              <a:t>As system is flexible you can generate more report and screen as and when required. The system is modified in future as per the owner requirement. In this system we can add more reports about users so more and more Information about computer parts.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DDDDD"/>
        </a:solidFill>
      </p:bgPr>
    </p:bg>
    <p:spTree>
      <p:nvGrpSpPr>
        <p:cNvPr id="1" name=""/>
        <p:cNvGrpSpPr/>
        <p:nvPr/>
      </p:nvGrpSpPr>
      <p:grpSpPr>
        <a:xfrm>
          <a:off x="0" y="0"/>
          <a:ext cx="0" cy="0"/>
          <a:chOff x="0" y="0"/>
          <a:chExt cx="0" cy="0"/>
        </a:xfrm>
      </p:grpSpPr>
      <p:sp>
        <p:nvSpPr>
          <p:cNvPr id="188" name="REFERENCES:…"/>
          <p:cNvSpPr txBox="1"/>
          <p:nvPr/>
        </p:nvSpPr>
        <p:spPr>
          <a:xfrm>
            <a:off x="1822450" y="1436992"/>
            <a:ext cx="20739100" cy="680964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355600">
              <a:defRPr b="1" sz="4000">
                <a:solidFill>
                  <a:srgbClr val="000000"/>
                </a:solidFill>
              </a:defRPr>
            </a:pPr>
            <a:r>
              <a:t>REFERENCES:</a:t>
            </a:r>
          </a:p>
          <a:p>
            <a:pPr algn="l" defTabSz="355600">
              <a:defRPr sz="3400">
                <a:solidFill>
                  <a:srgbClr val="26524B"/>
                </a:solidFill>
              </a:defRPr>
            </a:pPr>
          </a:p>
          <a:p>
            <a:pPr algn="l" defTabSz="355600">
              <a:lnSpc>
                <a:spcPct val="150000"/>
              </a:lnSpc>
              <a:defRPr sz="3400">
                <a:solidFill>
                  <a:srgbClr val="26524B"/>
                </a:solidFill>
              </a:defRPr>
            </a:pPr>
            <a:r>
              <a:t>The C++ Programming Language , 3rd Edition / Stroustrup Addison-Wesley. 	</a:t>
            </a:r>
          </a:p>
          <a:p>
            <a:pPr algn="l" defTabSz="355600">
              <a:lnSpc>
                <a:spcPct val="150000"/>
              </a:lnSpc>
              <a:defRPr i="1" sz="3400">
                <a:solidFill>
                  <a:srgbClr val="26524B"/>
                </a:solidFill>
              </a:defRPr>
            </a:pPr>
            <a:r>
              <a:t>C++ Primer, 3rd Edition </a:t>
            </a:r>
            <a:r>
              <a:rPr i="0"/>
              <a:t>/ Lippman and Lajoie Addison-Wesley. The Scott Meyers series, Addison-Wesley: 	</a:t>
            </a:r>
          </a:p>
          <a:p>
            <a:pPr algn="l" defTabSz="355600">
              <a:lnSpc>
                <a:spcPct val="150000"/>
              </a:lnSpc>
              <a:defRPr sz="3400">
                <a:solidFill>
                  <a:srgbClr val="26524B"/>
                </a:solidFill>
              </a:defRPr>
            </a:pPr>
            <a:r>
              <a:t>Effective C++ : 50 Specific Ways to Improve Your Programs and Designs, 2nd Edition 	</a:t>
            </a:r>
          </a:p>
          <a:p>
            <a:pPr algn="l" defTabSz="355600">
              <a:lnSpc>
                <a:spcPct val="150000"/>
              </a:lnSpc>
              <a:defRPr sz="3400">
                <a:solidFill>
                  <a:srgbClr val="26524B"/>
                </a:solidFill>
              </a:defRPr>
            </a:pPr>
            <a:r>
              <a:t>More Effective C++ : 35 New Ways to Improve Your Programs and Designs</a:t>
            </a:r>
            <a:br/>
            <a:r>
              <a:t>and Effective STL: 50 Specific Ways to Improve Your Use of the Standard Template Library 	</a:t>
            </a:r>
          </a:p>
          <a:p>
            <a:pPr algn="l" defTabSz="355600">
              <a:lnSpc>
                <a:spcPct val="150000"/>
              </a:lnSpc>
              <a:defRPr i="1" sz="3400">
                <a:solidFill>
                  <a:srgbClr val="26524B"/>
                </a:solidFill>
              </a:defRPr>
            </a:pPr>
            <a:r>
              <a:t>Beginners' C++ Course, 3rd Edition </a:t>
            </a:r>
            <a:r>
              <a:rPr i="0"/>
              <a:t>	Ron Wein 	</a:t>
            </a:r>
          </a:p>
          <a:p>
            <a:pPr algn="l" defTabSz="355600">
              <a:defRPr sz="3400">
                <a:solidFill>
                  <a:srgbClr val="26524B"/>
                </a:solidFill>
              </a:defRPr>
            </a:pPr>
            <a:r>
              <a:t>	</a:t>
            </a:r>
          </a:p>
          <a:p>
            <a:pPr algn="l" defTabSz="355600">
              <a:defRPr sz="3400">
                <a:solidFill>
                  <a:srgbClr val="26524B"/>
                </a:solidFill>
              </a:defRPr>
            </a:pPr>
            <a:r>
              <a:t>	</a:t>
            </a:r>
          </a:p>
        </p:txBody>
      </p:sp>
      <p:sp>
        <p:nvSpPr>
          <p:cNvPr id="189" name="———————————————————————————————————————————…"/>
          <p:cNvSpPr txBox="1"/>
          <p:nvPr/>
        </p:nvSpPr>
        <p:spPr>
          <a:xfrm>
            <a:off x="2977099" y="11442681"/>
            <a:ext cx="18429802" cy="8296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a:solidFill>
                  <a:srgbClr val="B51600"/>
                </a:solidFill>
              </a:defRPr>
            </a:pPr>
            <a:r>
              <a:t>———————————————————————————————————————————</a:t>
            </a:r>
          </a:p>
          <a:p>
            <a:pPr>
              <a:defRPr>
                <a:solidFill>
                  <a:srgbClr val="B51600"/>
                </a:solidFill>
              </a:defRPr>
            </a:pPr>
            <a:r>
              <a:t>END</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5D5D5"/>
        </a:solidFill>
      </p:bgPr>
    </p:bg>
    <p:spTree>
      <p:nvGrpSpPr>
        <p:cNvPr id="1" name=""/>
        <p:cNvGrpSpPr/>
        <p:nvPr/>
      </p:nvGrpSpPr>
      <p:grpSpPr>
        <a:xfrm>
          <a:off x="0" y="0"/>
          <a:ext cx="0" cy="0"/>
          <a:chOff x="0" y="0"/>
          <a:chExt cx="0" cy="0"/>
        </a:xfrm>
      </p:grpSpPr>
      <p:sp>
        <p:nvSpPr>
          <p:cNvPr id="156" name="To keep pace with time, to bring about the best result without malfunctioning and greater efficiency so to replace the unending heaps of flies with a much sophisticated hard disk of the computer. One has to use the data management software.…"/>
          <p:cNvSpPr txBox="1"/>
          <p:nvPr>
            <p:ph type="title"/>
          </p:nvPr>
        </p:nvSpPr>
        <p:spPr>
          <a:xfrm>
            <a:off x="1206496" y="3041001"/>
            <a:ext cx="21971008" cy="4572485"/>
          </a:xfrm>
          <a:prstGeom prst="rect">
            <a:avLst/>
          </a:prstGeom>
        </p:spPr>
        <p:txBody>
          <a:bodyPr anchor="t"/>
          <a:lstStyle/>
          <a:p>
            <a:pPr marL="436880" indent="-436880" algn="just" defTabSz="2096971">
              <a:lnSpc>
                <a:spcPct val="120000"/>
              </a:lnSpc>
              <a:buSzPct val="123000"/>
              <a:buChar char="•"/>
              <a:defRPr spc="-100" sz="3400">
                <a:solidFill>
                  <a:srgbClr val="006C65"/>
                </a:solidFill>
              </a:defRPr>
            </a:pPr>
            <a:r>
              <a:t>To keep pace with time, to bring about the best result without malfunctioning and greater efficiency so to replace the unending heaps of files with a much sophisticated hard disk of the computer. One has to use the data management software.</a:t>
            </a:r>
          </a:p>
          <a:p>
            <a:pPr marL="436880" indent="-436880" algn="just" defTabSz="2096971">
              <a:lnSpc>
                <a:spcPct val="120000"/>
              </a:lnSpc>
              <a:defRPr spc="-100" sz="3400">
                <a:solidFill>
                  <a:srgbClr val="006C65"/>
                </a:solidFill>
              </a:defRPr>
            </a:pPr>
            <a:r>
              <a:t>Software has been an ascent in atomization various organizations.</a:t>
            </a:r>
            <a:r>
              <a:rPr spc="-200" sz="6000"/>
              <a:t> </a:t>
            </a:r>
          </a:p>
        </p:txBody>
      </p:sp>
      <p:sp>
        <p:nvSpPr>
          <p:cNvPr id="157" name="The History:"/>
          <p:cNvSpPr txBox="1"/>
          <p:nvPr/>
        </p:nvSpPr>
        <p:spPr>
          <a:xfrm>
            <a:off x="1191943" y="1475794"/>
            <a:ext cx="9513107" cy="114351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000">
                <a:solidFill>
                  <a:srgbClr val="000000"/>
                </a:solidFill>
              </a:defRPr>
            </a:lvl1pPr>
          </a:lstStyle>
          <a:p>
            <a:pPr/>
            <a:r>
              <a:t>The History:</a:t>
            </a:r>
          </a:p>
        </p:txBody>
      </p:sp>
      <p:pic>
        <p:nvPicPr>
          <p:cNvPr id="158" name="1-1-1.png" descr="1-1-1.png"/>
          <p:cNvPicPr>
            <a:picLocks noChangeAspect="1"/>
          </p:cNvPicPr>
          <p:nvPr/>
        </p:nvPicPr>
        <p:blipFill>
          <a:blip r:embed="rId2">
            <a:extLst/>
          </a:blip>
          <a:stretch>
            <a:fillRect/>
          </a:stretch>
        </p:blipFill>
        <p:spPr>
          <a:xfrm>
            <a:off x="11296519" y="6411469"/>
            <a:ext cx="10498637" cy="6389173"/>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DDDDD"/>
        </a:solidFill>
      </p:bgPr>
    </p:bg>
    <p:spTree>
      <p:nvGrpSpPr>
        <p:cNvPr id="1" name=""/>
        <p:cNvGrpSpPr/>
        <p:nvPr/>
      </p:nvGrpSpPr>
      <p:grpSpPr>
        <a:xfrm>
          <a:off x="0" y="0"/>
          <a:ext cx="0" cy="0"/>
          <a:chOff x="0" y="0"/>
          <a:chExt cx="0" cy="0"/>
        </a:xfrm>
      </p:grpSpPr>
      <p:sp>
        <p:nvSpPr>
          <p:cNvPr id="160" name="Introduction:"/>
          <p:cNvSpPr txBox="1"/>
          <p:nvPr/>
        </p:nvSpPr>
        <p:spPr>
          <a:xfrm>
            <a:off x="1718665" y="1514759"/>
            <a:ext cx="4919863" cy="73382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200">
                <a:solidFill>
                  <a:srgbClr val="000000"/>
                </a:solidFill>
              </a:defRPr>
            </a:lvl1pPr>
          </a:lstStyle>
          <a:p>
            <a:pPr/>
            <a:r>
              <a:t>Introduction:</a:t>
            </a:r>
          </a:p>
        </p:txBody>
      </p:sp>
      <p:sp>
        <p:nvSpPr>
          <p:cNvPr id="161" name="Computer-shop management System is a project which assist in keeping the Record of whatever the sales from shop (whole seller), also it keep track of remaining balance which due after selling the product. Through this project we maintain the discount giv"/>
          <p:cNvSpPr txBox="1"/>
          <p:nvPr/>
        </p:nvSpPr>
        <p:spPr>
          <a:xfrm>
            <a:off x="2557489" y="2581161"/>
            <a:ext cx="19269022" cy="262951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340893" indent="-340893" algn="just" defTabSz="355600">
              <a:buSzPct val="60000"/>
              <a:buBlip>
                <a:blip r:embed="rId2"/>
              </a:buBlip>
              <a:defRPr sz="3400">
                <a:solidFill>
                  <a:srgbClr val="27544C"/>
                </a:solidFill>
              </a:defRPr>
            </a:lvl1pPr>
          </a:lstStyle>
          <a:p>
            <a:pPr/>
            <a:r>
              <a:t>Computer-shop management System is a project which assist in keeping the Record of whatever the sales from shop (whole seller), also it keep track of remaining balance which due after selling the product. Through this project we maintain the discount given on particular products along with complete information related to that product. 	</a:t>
            </a:r>
          </a:p>
        </p:txBody>
      </p:sp>
      <p:sp>
        <p:nvSpPr>
          <p:cNvPr id="162" name="Computer-shop management System is software for store billing management. Sell hardware systems components and accessories (keep track of sold configurations, create system configuration, sell accessories and computer components, supplying company’s admi"/>
          <p:cNvSpPr txBox="1"/>
          <p:nvPr/>
        </p:nvSpPr>
        <p:spPr>
          <a:xfrm>
            <a:off x="2557489" y="5543244"/>
            <a:ext cx="19269022" cy="262951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340893" indent="-340893" algn="just" defTabSz="355600">
              <a:buSzPct val="60000"/>
              <a:buBlip>
                <a:blip r:embed="rId2"/>
              </a:buBlip>
              <a:defRPr sz="3400">
                <a:solidFill>
                  <a:srgbClr val="244C46"/>
                </a:solidFill>
              </a:defRPr>
            </a:lvl1pPr>
          </a:lstStyle>
          <a:p>
            <a:pPr/>
            <a:r>
              <a:t>Computer-shop management System is software for store billing management. Sell hardware systems components and accessories (keep track of sold configurations, create system configuration, sell accessories and computer components, supplying company’s administration, and many more...). Computer-shop management System is a windows based billing software designed for uses in computer stores.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5D5D5"/>
        </a:solidFill>
      </p:bgPr>
    </p:bg>
    <p:spTree>
      <p:nvGrpSpPr>
        <p:cNvPr id="1" name=""/>
        <p:cNvGrpSpPr/>
        <p:nvPr/>
      </p:nvGrpSpPr>
      <p:grpSpPr>
        <a:xfrm>
          <a:off x="0" y="0"/>
          <a:ext cx="0" cy="0"/>
          <a:chOff x="0" y="0"/>
          <a:chExt cx="0" cy="0"/>
        </a:xfrm>
      </p:grpSpPr>
      <p:sp>
        <p:nvSpPr>
          <p:cNvPr id="164" name="This project introduces Computer Shop Billing System.…"/>
          <p:cNvSpPr txBox="1"/>
          <p:nvPr>
            <p:ph type="body" sz="half" idx="1"/>
          </p:nvPr>
        </p:nvSpPr>
        <p:spPr>
          <a:xfrm>
            <a:off x="1016925" y="4153717"/>
            <a:ext cx="10501753" cy="7038838"/>
          </a:xfrm>
          <a:prstGeom prst="rect">
            <a:avLst/>
          </a:prstGeom>
        </p:spPr>
        <p:txBody>
          <a:bodyPr lIns="50800" tIns="50800" rIns="50800" bIns="50800"/>
          <a:lstStyle/>
          <a:p>
            <a:pPr marL="609600" indent="-609600" algn="just" defTabSz="2438337">
              <a:lnSpc>
                <a:spcPct val="90000"/>
              </a:lnSpc>
              <a:spcBef>
                <a:spcPts val="4500"/>
              </a:spcBef>
              <a:buSzPct val="123000"/>
              <a:buChar char="•"/>
              <a:defRPr b="0" sz="4800">
                <a:solidFill>
                  <a:srgbClr val="006C65"/>
                </a:solidFill>
              </a:defRPr>
            </a:pPr>
            <a:r>
              <a:t>This project introduces Computer Shop Billing System.</a:t>
            </a:r>
          </a:p>
          <a:p>
            <a:pPr marL="609600" indent="-609600" algn="just" defTabSz="2438337">
              <a:lnSpc>
                <a:spcPct val="90000"/>
              </a:lnSpc>
              <a:spcBef>
                <a:spcPts val="4500"/>
              </a:spcBef>
              <a:buSzPct val="123000"/>
              <a:buChar char="•"/>
              <a:defRPr b="0" sz="4800">
                <a:solidFill>
                  <a:srgbClr val="006C65"/>
                </a:solidFill>
              </a:defRPr>
            </a:pPr>
            <a:r>
              <a:t>It explains how transaction is being done in computer shop.</a:t>
            </a:r>
          </a:p>
          <a:p>
            <a:pPr marL="609600" indent="-609600" algn="just" defTabSz="2438337">
              <a:lnSpc>
                <a:spcPct val="90000"/>
              </a:lnSpc>
              <a:spcBef>
                <a:spcPts val="4500"/>
              </a:spcBef>
              <a:buSzPct val="123000"/>
              <a:buChar char="•"/>
              <a:defRPr b="0" sz="4800">
                <a:solidFill>
                  <a:srgbClr val="006C65"/>
                </a:solidFill>
              </a:defRPr>
            </a:pPr>
            <a:r>
              <a:t>This project is developed in c++ language. </a:t>
            </a:r>
          </a:p>
        </p:txBody>
      </p:sp>
      <p:sp>
        <p:nvSpPr>
          <p:cNvPr id="165" name="The project:"/>
          <p:cNvSpPr txBox="1"/>
          <p:nvPr>
            <p:ph type="title"/>
          </p:nvPr>
        </p:nvSpPr>
        <p:spPr>
          <a:xfrm>
            <a:off x="1206500" y="1743010"/>
            <a:ext cx="9779001" cy="1435103"/>
          </a:xfrm>
          <a:prstGeom prst="rect">
            <a:avLst/>
          </a:prstGeom>
        </p:spPr>
        <p:txBody>
          <a:bodyPr/>
          <a:lstStyle>
            <a:lvl1pPr>
              <a:defRPr spc="-200"/>
            </a:lvl1pPr>
          </a:lstStyle>
          <a:p>
            <a:pPr/>
            <a:r>
              <a:t>The project:</a:t>
            </a:r>
          </a:p>
        </p:txBody>
      </p:sp>
      <p:pic>
        <p:nvPicPr>
          <p:cNvPr id="166" name="Computer-Shop-Management-System.jpeg" descr="Computer-Shop-Management-System.jpeg"/>
          <p:cNvPicPr>
            <a:picLocks noChangeAspect="1"/>
          </p:cNvPicPr>
          <p:nvPr/>
        </p:nvPicPr>
        <p:blipFill>
          <a:blip r:embed="rId2">
            <a:extLst/>
          </a:blip>
          <a:stretch>
            <a:fillRect/>
          </a:stretch>
        </p:blipFill>
        <p:spPr>
          <a:xfrm>
            <a:off x="12655777" y="3662691"/>
            <a:ext cx="10915986" cy="5598366"/>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5D5D5"/>
        </a:solidFill>
      </p:bgPr>
    </p:bg>
    <p:spTree>
      <p:nvGrpSpPr>
        <p:cNvPr id="1" name=""/>
        <p:cNvGrpSpPr/>
        <p:nvPr/>
      </p:nvGrpSpPr>
      <p:grpSpPr>
        <a:xfrm>
          <a:off x="0" y="0"/>
          <a:ext cx="0" cy="0"/>
          <a:chOff x="0" y="0"/>
          <a:chExt cx="0" cy="0"/>
        </a:xfrm>
      </p:grpSpPr>
      <p:sp>
        <p:nvSpPr>
          <p:cNvPr id="168" name="Approach:…"/>
          <p:cNvSpPr txBox="1"/>
          <p:nvPr>
            <p:ph type="title"/>
          </p:nvPr>
        </p:nvSpPr>
        <p:spPr>
          <a:xfrm>
            <a:off x="851043" y="860895"/>
            <a:ext cx="20989626" cy="5818418"/>
          </a:xfrm>
          <a:prstGeom prst="rect">
            <a:avLst/>
          </a:prstGeom>
        </p:spPr>
        <p:txBody>
          <a:bodyPr/>
          <a:lstStyle/>
          <a:p>
            <a:pPr defTabSz="1536153">
              <a:defRPr spc="-200" sz="6300">
                <a:solidFill>
                  <a:srgbClr val="004D80"/>
                </a:solidFill>
              </a:defRPr>
            </a:pPr>
            <a:r>
              <a:t>Approach:</a:t>
            </a:r>
          </a:p>
          <a:p>
            <a:pPr defTabSz="1536153">
              <a:defRPr spc="-88" sz="4400">
                <a:solidFill>
                  <a:srgbClr val="004D80"/>
                </a:solidFill>
              </a:defRPr>
            </a:pPr>
          </a:p>
          <a:p>
            <a:pPr marL="480059" indent="-480059" defTabSz="1536153">
              <a:lnSpc>
                <a:spcPct val="120000"/>
              </a:lnSpc>
              <a:defRPr spc="-200" sz="4400">
                <a:solidFill>
                  <a:srgbClr val="004D80"/>
                </a:solidFill>
              </a:defRPr>
            </a:pPr>
            <a:r>
              <a:t> </a:t>
            </a:r>
            <a:r>
              <a:rPr spc="-100" sz="3700">
                <a:solidFill>
                  <a:srgbClr val="006C65"/>
                </a:solidFill>
              </a:rPr>
              <a:t>A better project planning and management.</a:t>
            </a:r>
            <a:endParaRPr spc="-168" sz="3700">
              <a:solidFill>
                <a:srgbClr val="006C65"/>
              </a:solidFill>
            </a:endParaRPr>
          </a:p>
          <a:p>
            <a:pPr marL="320040" indent="-320040" defTabSz="1536153">
              <a:lnSpc>
                <a:spcPct val="120000"/>
              </a:lnSpc>
              <a:defRPr spc="-100" sz="3700">
                <a:solidFill>
                  <a:srgbClr val="006C65"/>
                </a:solidFill>
              </a:defRPr>
            </a:pPr>
            <a:r>
              <a:t> Concept development</a:t>
            </a:r>
          </a:p>
          <a:p>
            <a:pPr marL="320040" indent="-320040" defTabSz="1536153">
              <a:lnSpc>
                <a:spcPct val="120000"/>
              </a:lnSpc>
              <a:defRPr spc="-100" sz="3700">
                <a:solidFill>
                  <a:srgbClr val="006C65"/>
                </a:solidFill>
              </a:defRPr>
            </a:pPr>
            <a:r>
              <a:t> Good coding skills is required in c/c++ language.</a:t>
            </a:r>
          </a:p>
          <a:p>
            <a:pPr marL="480059" indent="-480059" defTabSz="1536153">
              <a:lnSpc>
                <a:spcPct val="120000"/>
              </a:lnSpc>
              <a:defRPr spc="-100" sz="3700">
                <a:solidFill>
                  <a:srgbClr val="006C65"/>
                </a:solidFill>
              </a:defRPr>
            </a:pPr>
            <a:r>
              <a:t> One should also have good knowledge of data structures</a:t>
            </a:r>
            <a:r>
              <a:rPr sz="2500"/>
              <a:t>.</a:t>
            </a:r>
            <a:endParaRPr spc="-67" sz="2500"/>
          </a:p>
        </p:txBody>
      </p:sp>
      <p:sp>
        <p:nvSpPr>
          <p:cNvPr id="169" name="Benefits:…"/>
          <p:cNvSpPr txBox="1"/>
          <p:nvPr/>
        </p:nvSpPr>
        <p:spPr>
          <a:xfrm>
            <a:off x="971821" y="6490036"/>
            <a:ext cx="20748072" cy="48117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7000">
                <a:solidFill>
                  <a:srgbClr val="004D80"/>
                </a:solidFill>
              </a:defRPr>
            </a:pPr>
            <a:r>
              <a:t>Benefits:</a:t>
            </a:r>
          </a:p>
          <a:p>
            <a:pPr marL="508000" indent="-508000" algn="just">
              <a:buSzPct val="123000"/>
              <a:buChar char="•"/>
              <a:defRPr sz="4000">
                <a:solidFill>
                  <a:srgbClr val="006C65"/>
                </a:solidFill>
              </a:defRPr>
            </a:pPr>
            <a:r>
              <a:t>Data management initially had to maintain a lot of ledgers and a lot of paper work to be done but now using software product on this organisation has made their work faster and easier. </a:t>
            </a:r>
          </a:p>
          <a:p>
            <a:pPr algn="just">
              <a:defRPr sz="4000">
                <a:solidFill>
                  <a:srgbClr val="006C65"/>
                </a:solidFill>
              </a:defRPr>
            </a:pPr>
          </a:p>
          <a:p>
            <a:pPr marL="508000" indent="-508000" algn="just">
              <a:buSzPct val="123000"/>
              <a:buChar char="•"/>
              <a:defRPr sz="4000">
                <a:solidFill>
                  <a:srgbClr val="006C65"/>
                </a:solidFill>
              </a:defRPr>
            </a:pPr>
            <a:r>
              <a:t>Now only this software has to be loaded on computer and work can be done. This prevents lot of time and money.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DDDDD"/>
        </a:solidFill>
      </p:bgPr>
    </p:bg>
    <p:spTree>
      <p:nvGrpSpPr>
        <p:cNvPr id="1" name=""/>
        <p:cNvGrpSpPr/>
        <p:nvPr/>
      </p:nvGrpSpPr>
      <p:grpSpPr>
        <a:xfrm>
          <a:off x="0" y="0"/>
          <a:ext cx="0" cy="0"/>
          <a:chOff x="0" y="0"/>
          <a:chExt cx="0" cy="0"/>
        </a:xfrm>
      </p:grpSpPr>
      <p:pic>
        <p:nvPicPr>
          <p:cNvPr id="171" name="Screenshot 2022-07-03 at 4.28.26 PM.png" descr="Screenshot 2022-07-03 at 4.28.26 PM.png"/>
          <p:cNvPicPr>
            <a:picLocks noChangeAspect="1"/>
          </p:cNvPicPr>
          <p:nvPr/>
        </p:nvPicPr>
        <p:blipFill>
          <a:blip r:embed="rId2">
            <a:extLst/>
          </a:blip>
          <a:stretch>
            <a:fillRect/>
          </a:stretch>
        </p:blipFill>
        <p:spPr>
          <a:xfrm>
            <a:off x="3738303" y="2019119"/>
            <a:ext cx="16907393" cy="9677761"/>
          </a:xfrm>
          <a:prstGeom prst="rect">
            <a:avLst/>
          </a:prstGeom>
          <a:ln w="12700">
            <a:miter lim="400000"/>
          </a:ln>
        </p:spPr>
      </p:pic>
      <p:sp>
        <p:nvSpPr>
          <p:cNvPr id="172" name="Life Cycle:"/>
          <p:cNvSpPr txBox="1"/>
          <p:nvPr/>
        </p:nvSpPr>
        <p:spPr>
          <a:xfrm>
            <a:off x="1414091" y="1058509"/>
            <a:ext cx="3373568" cy="6097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3400">
                <a:solidFill>
                  <a:srgbClr val="000000"/>
                </a:solidFill>
              </a:defRPr>
            </a:lvl1pPr>
          </a:lstStyle>
          <a:p>
            <a:pPr/>
            <a:r>
              <a:t>Life Cycle: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DDDDD"/>
        </a:solidFill>
      </p:bgPr>
    </p:bg>
    <p:spTree>
      <p:nvGrpSpPr>
        <p:cNvPr id="1" name=""/>
        <p:cNvGrpSpPr/>
        <p:nvPr/>
      </p:nvGrpSpPr>
      <p:grpSpPr>
        <a:xfrm>
          <a:off x="0" y="0"/>
          <a:ext cx="0" cy="0"/>
          <a:chOff x="0" y="0"/>
          <a:chExt cx="0" cy="0"/>
        </a:xfrm>
      </p:grpSpPr>
      <p:pic>
        <p:nvPicPr>
          <p:cNvPr id="174" name="Screenshot 2022-07-03 at 4.41.12 PM.png" descr="Screenshot 2022-07-03 at 4.41.12 PM.png"/>
          <p:cNvPicPr>
            <a:picLocks noChangeAspect="1"/>
          </p:cNvPicPr>
          <p:nvPr/>
        </p:nvPicPr>
        <p:blipFill>
          <a:blip r:embed="rId2">
            <a:extLst/>
          </a:blip>
          <a:stretch>
            <a:fillRect/>
          </a:stretch>
        </p:blipFill>
        <p:spPr>
          <a:xfrm>
            <a:off x="5803458" y="890450"/>
            <a:ext cx="12777084" cy="119351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DDDDD"/>
        </a:solidFill>
      </p:bgPr>
    </p:bg>
    <p:spTree>
      <p:nvGrpSpPr>
        <p:cNvPr id="1" name=""/>
        <p:cNvGrpSpPr/>
        <p:nvPr/>
      </p:nvGrpSpPr>
      <p:grpSpPr>
        <a:xfrm>
          <a:off x="0" y="0"/>
          <a:ext cx="0" cy="0"/>
          <a:chOff x="0" y="0"/>
          <a:chExt cx="0" cy="0"/>
        </a:xfrm>
      </p:grpSpPr>
      <p:pic>
        <p:nvPicPr>
          <p:cNvPr id="176" name="Screenshot 2022-07-03 at 4.34.47 PM.png" descr="Screenshot 2022-07-03 at 4.34.47 PM.png"/>
          <p:cNvPicPr>
            <a:picLocks noChangeAspect="1"/>
          </p:cNvPicPr>
          <p:nvPr/>
        </p:nvPicPr>
        <p:blipFill>
          <a:blip r:embed="rId2">
            <a:extLst/>
          </a:blip>
          <a:stretch>
            <a:fillRect/>
          </a:stretch>
        </p:blipFill>
        <p:spPr>
          <a:xfrm>
            <a:off x="1774349" y="1485498"/>
            <a:ext cx="10502235" cy="10964482"/>
          </a:xfrm>
          <a:prstGeom prst="rect">
            <a:avLst/>
          </a:prstGeom>
          <a:ln w="12700">
            <a:miter lim="400000"/>
          </a:ln>
        </p:spPr>
      </p:pic>
      <p:pic>
        <p:nvPicPr>
          <p:cNvPr id="177" name="Screenshot 2022-07-03 at 4.35.05 PM.png" descr="Screenshot 2022-07-03 at 4.35.05 PM.png"/>
          <p:cNvPicPr>
            <a:picLocks noChangeAspect="1"/>
          </p:cNvPicPr>
          <p:nvPr/>
        </p:nvPicPr>
        <p:blipFill>
          <a:blip r:embed="rId3">
            <a:extLst/>
          </a:blip>
          <a:stretch>
            <a:fillRect/>
          </a:stretch>
        </p:blipFill>
        <p:spPr>
          <a:xfrm>
            <a:off x="12928293" y="1485498"/>
            <a:ext cx="10296136" cy="10964482"/>
          </a:xfrm>
          <a:prstGeom prst="rect">
            <a:avLst/>
          </a:prstGeom>
          <a:ln w="12700">
            <a:miter lim="400000"/>
          </a:ln>
        </p:spPr>
      </p:pic>
      <p:sp>
        <p:nvSpPr>
          <p:cNvPr id="178" name="Data Flow Diagram:"/>
          <p:cNvSpPr txBox="1"/>
          <p:nvPr/>
        </p:nvSpPr>
        <p:spPr>
          <a:xfrm>
            <a:off x="1793630" y="720101"/>
            <a:ext cx="3338933" cy="51075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700">
                <a:solidFill>
                  <a:srgbClr val="000000"/>
                </a:solidFill>
              </a:defRPr>
            </a:lvl1pPr>
          </a:lstStyle>
          <a:p>
            <a:pPr/>
            <a:r>
              <a:t>Data Flow Diagram:</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DDDDD"/>
        </a:solidFill>
      </p:bgPr>
    </p:bg>
    <p:spTree>
      <p:nvGrpSpPr>
        <p:cNvPr id="1" name=""/>
        <p:cNvGrpSpPr/>
        <p:nvPr/>
      </p:nvGrpSpPr>
      <p:grpSpPr>
        <a:xfrm>
          <a:off x="0" y="0"/>
          <a:ext cx="0" cy="0"/>
          <a:chOff x="0" y="0"/>
          <a:chExt cx="0" cy="0"/>
        </a:xfrm>
      </p:grpSpPr>
      <p:sp>
        <p:nvSpPr>
          <p:cNvPr id="180" name="Objective:…"/>
          <p:cNvSpPr txBox="1"/>
          <p:nvPr/>
        </p:nvSpPr>
        <p:spPr>
          <a:xfrm>
            <a:off x="2395704" y="1187836"/>
            <a:ext cx="19592594" cy="773491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defTabSz="355600">
              <a:defRPr b="1" sz="3400">
                <a:solidFill>
                  <a:srgbClr val="000000"/>
                </a:solidFill>
              </a:defRPr>
            </a:pPr>
            <a:r>
              <a:t>Objective:</a:t>
            </a:r>
          </a:p>
          <a:p>
            <a:pPr algn="just" defTabSz="355600">
              <a:defRPr b="1" sz="3400">
                <a:solidFill>
                  <a:srgbClr val="000000"/>
                </a:solidFill>
              </a:defRPr>
            </a:pPr>
            <a:r>
              <a:t>	</a:t>
            </a:r>
          </a:p>
          <a:p>
            <a:pPr algn="just" defTabSz="355600">
              <a:defRPr sz="3400">
                <a:solidFill>
                  <a:srgbClr val="254F48"/>
                </a:solidFill>
              </a:defRPr>
            </a:pPr>
            <a:r>
              <a:t>The objective of my project to provides management facility to computer shop. We have given many facilities for users in this project.</a:t>
            </a:r>
          </a:p>
          <a:p>
            <a:pPr algn="just" defTabSz="355600">
              <a:defRPr sz="3400">
                <a:solidFill>
                  <a:srgbClr val="254F48"/>
                </a:solidFill>
              </a:defRPr>
            </a:pPr>
          </a:p>
          <a:p>
            <a:pPr marL="454525" indent="-454525" algn="just" defTabSz="355600">
              <a:buSzPct val="100000"/>
              <a:buAutoNum type="arabicPeriod" startAt="1"/>
              <a:defRPr sz="3400">
                <a:solidFill>
                  <a:srgbClr val="254F48"/>
                </a:solidFill>
              </a:defRPr>
            </a:pPr>
            <a:r>
              <a:t>Welcome screen</a:t>
            </a:r>
          </a:p>
          <a:p>
            <a:pPr marL="454525" indent="-454525" algn="just" defTabSz="355600">
              <a:buSzPct val="100000"/>
              <a:buAutoNum type="arabicPeriod" startAt="1"/>
              <a:defRPr sz="3400">
                <a:solidFill>
                  <a:srgbClr val="254F48"/>
                </a:solidFill>
              </a:defRPr>
            </a:pPr>
            <a:r>
              <a:t>Login screen 	</a:t>
            </a:r>
          </a:p>
          <a:p>
            <a:pPr marL="454525" indent="-454525" algn="just" defTabSz="355600">
              <a:buSzPct val="100000"/>
              <a:buAutoNum type="arabicPeriod" startAt="1"/>
              <a:defRPr sz="3400">
                <a:solidFill>
                  <a:srgbClr val="254F48"/>
                </a:solidFill>
              </a:defRPr>
            </a:pPr>
            <a:r>
              <a:t>Main form</a:t>
            </a:r>
          </a:p>
          <a:p>
            <a:pPr marL="454525" indent="-454525" algn="just" defTabSz="355600">
              <a:buSzPct val="100000"/>
              <a:buAutoNum type="arabicPeriod" startAt="1"/>
              <a:defRPr sz="3400">
                <a:solidFill>
                  <a:srgbClr val="254F48"/>
                </a:solidFill>
              </a:defRPr>
            </a:pPr>
            <a:r>
              <a:t>Add Computer System parts</a:t>
            </a:r>
          </a:p>
          <a:p>
            <a:pPr marL="454525" indent="-454525" algn="just" defTabSz="355600">
              <a:buSzPct val="100000"/>
              <a:buAutoNum type="arabicPeriod" startAt="1"/>
              <a:defRPr sz="3400">
                <a:solidFill>
                  <a:srgbClr val="254F48"/>
                </a:solidFill>
              </a:defRPr>
            </a:pPr>
            <a:r>
              <a:t>Modify Computer System parts</a:t>
            </a:r>
          </a:p>
          <a:p>
            <a:pPr marL="454525" indent="-454525" algn="just" defTabSz="355600">
              <a:buSzPct val="100000"/>
              <a:buAutoNum type="arabicPeriod" startAt="1"/>
              <a:defRPr sz="3400">
                <a:solidFill>
                  <a:srgbClr val="254F48"/>
                </a:solidFill>
              </a:defRPr>
            </a:pPr>
            <a:r>
              <a:t>Update Computer System parts</a:t>
            </a:r>
          </a:p>
          <a:p>
            <a:pPr marL="454525" indent="-454525" algn="just" defTabSz="355600">
              <a:buSzPct val="100000"/>
              <a:buAutoNum type="arabicPeriod" startAt="1"/>
              <a:defRPr sz="3400">
                <a:solidFill>
                  <a:srgbClr val="254F48"/>
                </a:solidFill>
              </a:defRPr>
            </a:pPr>
            <a:r>
              <a:t>Delete Computer System parts</a:t>
            </a:r>
          </a:p>
          <a:p>
            <a:pPr marL="454525" indent="-454525" algn="just" defTabSz="355600">
              <a:buSzPct val="100000"/>
              <a:buAutoNum type="arabicPeriod" startAt="1"/>
              <a:defRPr sz="3400">
                <a:solidFill>
                  <a:srgbClr val="254F48"/>
                </a:solidFill>
              </a:defRPr>
            </a:pPr>
            <a:r>
              <a:t>Report of computer part</a:t>
            </a:r>
          </a:p>
          <a:p>
            <a:pPr marL="454525" indent="-454525" algn="just" defTabSz="355600">
              <a:buSzPct val="100000"/>
              <a:buAutoNum type="arabicPeriod" startAt="1"/>
              <a:defRPr sz="3400">
                <a:solidFill>
                  <a:srgbClr val="254F48"/>
                </a:solidFill>
              </a:defRPr>
            </a:pPr>
            <a:r>
              <a:t>Report of sold computer parts invoice </a:t>
            </a:r>
          </a:p>
          <a:p>
            <a:pPr marL="454525" indent="-454525" algn="just" defTabSz="355600">
              <a:buSzPct val="100000"/>
              <a:buAutoNum type="arabicPeriod" startAt="1"/>
              <a:defRPr sz="3400">
                <a:solidFill>
                  <a:srgbClr val="254F48"/>
                </a:solidFill>
              </a:defRPr>
            </a:pPr>
            <a:r>
              <a:t>Report of a particular computer parts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a:ea typeface="Helvetica"/>
        <a:cs typeface="Helvetica"/>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a:ea typeface="Helvetica"/>
        <a:cs typeface="Helvetica"/>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