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9" r:id="rId1"/>
  </p:sldMasterIdLst>
  <p:sldIdLst>
    <p:sldId id="267" r:id="rId2"/>
    <p:sldId id="268" r:id="rId3"/>
    <p:sldId id="257" r:id="rId4"/>
    <p:sldId id="264" r:id="rId5"/>
    <p:sldId id="265" r:id="rId6"/>
    <p:sldId id="259" r:id="rId7"/>
    <p:sldId id="260" r:id="rId8"/>
    <p:sldId id="261" r:id="rId9"/>
    <p:sldId id="269" r:id="rId10"/>
    <p:sldId id="270" r:id="rId11"/>
    <p:sldId id="271" r:id="rId12"/>
    <p:sldId id="263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7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36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9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242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94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37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9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8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3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9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3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9F91-9DB8-D72F-3379-1C9F3FB0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26" y="310090"/>
            <a:ext cx="6801305" cy="136139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P868 – Adventure Works Project</a:t>
            </a:r>
          </a:p>
        </p:txBody>
      </p:sp>
      <p:pic>
        <p:nvPicPr>
          <p:cNvPr id="4" name="Google Shape;146;p1">
            <a:extLst>
              <a:ext uri="{FF2B5EF4-FFF2-40B4-BE49-F238E27FC236}">
                <a16:creationId xmlns:a16="http://schemas.microsoft.com/office/drawing/2014/main" id="{A28D45A0-BFF8-B9C2-E5A0-07319020558E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589935" y="2249982"/>
            <a:ext cx="5047617" cy="181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5;p1">
            <a:extLst>
              <a:ext uri="{FF2B5EF4-FFF2-40B4-BE49-F238E27FC236}">
                <a16:creationId xmlns:a16="http://schemas.microsoft.com/office/drawing/2014/main" id="{8C50A3B8-52F2-028F-DA99-05693A9A3A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926" y="4534828"/>
            <a:ext cx="1866333" cy="109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3;p1" descr="Image result for tableau">
            <a:extLst>
              <a:ext uri="{FF2B5EF4-FFF2-40B4-BE49-F238E27FC236}">
                <a16:creationId xmlns:a16="http://schemas.microsoft.com/office/drawing/2014/main" id="{56C7E379-EDD5-3DC8-A664-1FF4B04C88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21976" y="4406240"/>
            <a:ext cx="2107406" cy="122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7;p1">
            <a:extLst>
              <a:ext uri="{FF2B5EF4-FFF2-40B4-BE49-F238E27FC236}">
                <a16:creationId xmlns:a16="http://schemas.microsoft.com/office/drawing/2014/main" id="{8BB8AD8E-B24C-B797-9C8B-3F886D71A45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2025" y="4406240"/>
            <a:ext cx="1316198" cy="1221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B90C264-339F-CE9D-2A1C-CF4408CF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97" y="2249982"/>
            <a:ext cx="1180126" cy="11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837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8FBAD-0DB7-63A1-2CBC-A3546C852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1666-88F7-B9C1-0A19-1CD28394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B971B-EE22-2F88-6D9D-1B67CCB0D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307690"/>
            <a:ext cx="7924802" cy="527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3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1BEA6-9DEA-C0AD-0E8E-CAF3278F9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F583-FA89-0B6F-32E2-5E388E34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979474-D92D-439C-59B8-4B7ED2F79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327356"/>
            <a:ext cx="7678995" cy="529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6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347713" cy="1320800"/>
          </a:xfrm>
        </p:spPr>
        <p:txBody>
          <a:bodyPr/>
          <a:lstStyle/>
          <a:p>
            <a:r>
              <a:rPr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15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Data-Driven Insights:</a:t>
            </a:r>
          </a:p>
          <a:p>
            <a:r>
              <a:rPr dirty="0"/>
              <a:t>Helped uncover sales trends, customer preferences, and regional performance.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Operational Efficiency:</a:t>
            </a:r>
          </a:p>
          <a:p>
            <a:r>
              <a:rPr dirty="0"/>
              <a:t>Enabled quick access to critical KPIs across multiple tools.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Scalability:</a:t>
            </a:r>
          </a:p>
          <a:p>
            <a:r>
              <a:rPr dirty="0"/>
              <a:t>The dashboards are scalable for future automation and updates.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Strategic Impact:</a:t>
            </a:r>
          </a:p>
          <a:p>
            <a:r>
              <a:rPr dirty="0"/>
              <a:t>Supports targeted decision-making through interactive visuals.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,000+ Thank You Emoji Stock Photos, Pictures &amp; Royalty-Free Images -  iStock | Thank you icon">
            <a:extLst>
              <a:ext uri="{FF2B5EF4-FFF2-40B4-BE49-F238E27FC236}">
                <a16:creationId xmlns:a16="http://schemas.microsoft.com/office/drawing/2014/main" id="{7401E739-1EA4-C4C3-0481-682665B31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74" y="804316"/>
            <a:ext cx="7531510" cy="5249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1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CF3A-3CD8-2350-E0B8-BDE18C76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Group 2 Members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DE0-CD42-F737-9B2B-D16BBE19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66993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</a:rPr>
              <a:t>Harish S </a:t>
            </a:r>
            <a:r>
              <a:rPr lang="en-US" sz="2400" dirty="0" err="1">
                <a:solidFill>
                  <a:srgbClr val="222222"/>
                </a:solidFill>
                <a:latin typeface="Calibri" panose="020F0502020204030204" pitchFamily="34" charset="0"/>
              </a:rPr>
              <a:t>Timmapurkar</a:t>
            </a:r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</a:rPr>
              <a:t> </a:t>
            </a:r>
            <a:endParaRPr lang="en-US" sz="24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</a:rPr>
              <a:t>Saurabh </a:t>
            </a:r>
            <a:r>
              <a:rPr lang="en-US" sz="2400" dirty="0" err="1">
                <a:solidFill>
                  <a:srgbClr val="222222"/>
                </a:solidFill>
                <a:latin typeface="Calibri" panose="020F0502020204030204" pitchFamily="34" charset="0"/>
              </a:rPr>
              <a:t>Wakode</a:t>
            </a:r>
            <a:endParaRPr lang="en-US" sz="2400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Sadiya Sadik </a:t>
            </a:r>
            <a:r>
              <a:rPr lang="en-US" sz="24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Zarekari</a:t>
            </a:r>
            <a:endParaRPr lang="en-US" sz="2400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</a:rPr>
              <a:t>Pranav . S 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Aman Yadav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SUMITH S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alibri" panose="020F0502020204030204" pitchFamily="34" charset="0"/>
              </a:rPr>
              <a:t>Gautam Hansan </a:t>
            </a:r>
          </a:p>
        </p:txBody>
      </p:sp>
    </p:spTree>
    <p:extLst>
      <p:ext uri="{BB962C8B-B14F-4D97-AF65-F5344CB8AC3E}">
        <p14:creationId xmlns:p14="http://schemas.microsoft.com/office/powerpoint/2010/main" val="11844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84536"/>
          </a:xfrm>
        </p:spPr>
        <p:txBody>
          <a:bodyPr>
            <a:normAutofit/>
          </a:bodyPr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21794" cy="4755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Project Overview</a:t>
            </a:r>
            <a:r>
              <a:rPr dirty="0"/>
              <a:t>:</a:t>
            </a:r>
          </a:p>
          <a:p>
            <a:r>
              <a:rPr dirty="0"/>
              <a:t>The Adventure Works Project aims to provide a comprehensive and interactive visualization of key sales metrics</a:t>
            </a:r>
            <a:r>
              <a:rPr lang="en-US" dirty="0"/>
              <a:t> of Adventure Works Cycles, a global bicycle manufacturer</a:t>
            </a:r>
            <a:r>
              <a:rPr dirty="0"/>
              <a:t>. This dashboard is designed to enhance decision-making by offering insights into product performance, regional trends, and customer behavior.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Objectives</a:t>
            </a:r>
            <a:r>
              <a:rPr dirty="0"/>
              <a:t>:</a:t>
            </a:r>
          </a:p>
          <a:p>
            <a:r>
              <a:rPr lang="en-US" dirty="0"/>
              <a:t>Design interactive dashboards using Excel, Tableau and Power BI</a:t>
            </a:r>
          </a:p>
          <a:p>
            <a:r>
              <a:rPr lang="en-US" dirty="0"/>
              <a:t>Write optimized SQL queries for data extraction and analysis</a:t>
            </a:r>
          </a:p>
          <a:p>
            <a:r>
              <a:rPr lang="en-US" dirty="0"/>
              <a:t>Identify key performance metrics like sales trends and regional performance</a:t>
            </a:r>
          </a:p>
          <a:p>
            <a:r>
              <a:rPr dirty="0"/>
              <a:t>To support data-driven decision-making for stakeholders.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5806"/>
            <a:ext cx="6347713" cy="1320800"/>
          </a:xfrm>
        </p:spPr>
        <p:txBody>
          <a:bodyPr/>
          <a:lstStyle/>
          <a:p>
            <a:r>
              <a:rPr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19134"/>
            <a:ext cx="6347714" cy="5111646"/>
          </a:xfrm>
        </p:spPr>
        <p:txBody>
          <a:bodyPr>
            <a:normAutofit/>
          </a:bodyPr>
          <a:lstStyle/>
          <a:p>
            <a:r>
              <a:rPr sz="2000" dirty="0"/>
              <a:t>Raw dataset had inconsistent values.</a:t>
            </a:r>
          </a:p>
          <a:p>
            <a:r>
              <a:rPr sz="2000" dirty="0"/>
              <a:t>Required breakdown of a single date column into multiple time-based features.</a:t>
            </a:r>
          </a:p>
          <a:p>
            <a:r>
              <a:rPr sz="2000" dirty="0"/>
              <a:t>Integration of multiple data sources using </a:t>
            </a:r>
            <a:r>
              <a:rPr lang="en-US" sz="2000" dirty="0"/>
              <a:t>pivot table features.</a:t>
            </a:r>
            <a:endParaRPr sz="2000" dirty="0"/>
          </a:p>
          <a:p>
            <a:r>
              <a:rPr sz="2000" dirty="0"/>
              <a:t>Creating consistent KPIs across Excel, Power BI, and Tableau.</a:t>
            </a:r>
          </a:p>
          <a:p>
            <a:r>
              <a:rPr sz="2000" dirty="0"/>
              <a:t>Ensuring interactivity with optimal performance.</a:t>
            </a:r>
          </a:p>
          <a:p>
            <a:r>
              <a:rPr lang="en-US" sz="2000" dirty="0"/>
              <a:t>Handling customer and product information.</a:t>
            </a:r>
          </a:p>
          <a:p>
            <a:r>
              <a:rPr lang="en-US" sz="2000" dirty="0"/>
              <a:t>Used Data modelling techniques to achieve </a:t>
            </a:r>
            <a:r>
              <a:rPr sz="2000" dirty="0"/>
              <a:t>accurate analysis</a:t>
            </a:r>
            <a:r>
              <a:rPr lang="en-US" sz="2000" dirty="0"/>
              <a:t> for DATE values</a:t>
            </a:r>
            <a:r>
              <a:rPr sz="2000" dirty="0"/>
              <a:t>.</a:t>
            </a:r>
          </a:p>
          <a:p>
            <a:r>
              <a:rPr sz="2000" dirty="0"/>
              <a:t>Designing intuitive dashboards with minimal clutter.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699" cy="647597"/>
          </a:xfrm>
        </p:spPr>
        <p:txBody>
          <a:bodyPr>
            <a:normAutofit/>
          </a:bodyPr>
          <a:lstStyle/>
          <a:p>
            <a:r>
              <a:rPr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19134"/>
            <a:ext cx="7413525" cy="5141627"/>
          </a:xfrm>
        </p:spPr>
        <p:txBody>
          <a:bodyPr>
            <a:noAutofit/>
          </a:bodyPr>
          <a:lstStyle/>
          <a:p>
            <a:r>
              <a:rPr sz="2000" dirty="0"/>
              <a:t>Applied Power Query for cleaning and transforming raw data.</a:t>
            </a:r>
          </a:p>
          <a:p>
            <a:r>
              <a:rPr sz="2000" dirty="0"/>
              <a:t>Created calculated columns for Year, Month, Quarter, and Weekday using formulas and DAX.</a:t>
            </a:r>
          </a:p>
          <a:p>
            <a:r>
              <a:rPr sz="2000" dirty="0"/>
              <a:t>Used relationships to enrich data with product and customer details.</a:t>
            </a:r>
          </a:p>
          <a:p>
            <a:r>
              <a:rPr sz="2000" dirty="0"/>
              <a:t>Defined standardized KPIs and reused logic across all tools.</a:t>
            </a:r>
          </a:p>
          <a:p>
            <a:r>
              <a:rPr sz="2000" dirty="0"/>
              <a:t>Implemented slicers, filters, and visual cues to ensure clarity and interaction.</a:t>
            </a:r>
          </a:p>
          <a:p>
            <a:r>
              <a:rPr sz="2000" dirty="0"/>
              <a:t>Prioritized clarity and performance in dashboard layout design.</a:t>
            </a:r>
            <a:endParaRPr lang="en-US" sz="2000" dirty="0"/>
          </a:p>
          <a:p>
            <a:r>
              <a:rPr lang="en-US" sz="2000" dirty="0"/>
              <a:t>Validated outputs across platforms to maintain uniformity.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665"/>
            <a:ext cx="6347713" cy="1320800"/>
          </a:xfrm>
        </p:spPr>
        <p:txBody>
          <a:bodyPr/>
          <a:lstStyle/>
          <a:p>
            <a:r>
              <a:rPr dirty="0"/>
              <a:t>EXCEL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8328F1-BAC3-5197-059A-465820BEE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58" y="668594"/>
            <a:ext cx="8976851" cy="598784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A0862-628B-5093-5925-E86768574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04335"/>
            <a:ext cx="8160774" cy="4945626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📌 Insert screenshot of Tableau Dashboard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EDB54-21B1-8EDD-864D-ACCCDC6F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1516449"/>
            <a:ext cx="8170607" cy="5002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B33FF-C81C-D63F-7BFA-906D76A2E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EA2-E17D-AADA-8819-34046BFC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FCB5E7-32FD-BB2D-8334-DF5E9CF72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79" y="1488281"/>
            <a:ext cx="7620918" cy="5040338"/>
          </a:xfrm>
        </p:spPr>
      </p:pic>
    </p:spTree>
    <p:extLst>
      <p:ext uri="{BB962C8B-B14F-4D97-AF65-F5344CB8AC3E}">
        <p14:creationId xmlns:p14="http://schemas.microsoft.com/office/powerpoint/2010/main" val="13350478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333</Words>
  <Application>Microsoft Office PowerPoint</Application>
  <PresentationFormat>On-screen Show 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Segoe UI</vt:lpstr>
      <vt:lpstr>Trebuchet MS</vt:lpstr>
      <vt:lpstr>Wingdings 3</vt:lpstr>
      <vt:lpstr>Facet</vt:lpstr>
      <vt:lpstr>P868 – Adventure Works Project</vt:lpstr>
      <vt:lpstr>Group 2 Members </vt:lpstr>
      <vt:lpstr>Summary</vt:lpstr>
      <vt:lpstr>Challenges</vt:lpstr>
      <vt:lpstr>Solutions</vt:lpstr>
      <vt:lpstr>EXCEL</vt:lpstr>
      <vt:lpstr>POWER BI</vt:lpstr>
      <vt:lpstr>TABLEAU</vt:lpstr>
      <vt:lpstr>SQL</vt:lpstr>
      <vt:lpstr>SQL</vt:lpstr>
      <vt:lpstr>SQL</vt:lpstr>
      <vt:lpstr>Key Takeaways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Aman yadav</dc:creator>
  <cp:keywords/>
  <dc:description>generated using python-pptx</dc:description>
  <cp:lastModifiedBy>sir</cp:lastModifiedBy>
  <cp:revision>9</cp:revision>
  <dcterms:created xsi:type="dcterms:W3CDTF">2013-01-27T09:14:16Z</dcterms:created>
  <dcterms:modified xsi:type="dcterms:W3CDTF">2025-05-12T15:56:02Z</dcterms:modified>
  <cp:category/>
</cp:coreProperties>
</file>