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5" r:id="rId1"/>
    <p:sldMasterId id="2147483706" r:id="rId2"/>
  </p:sldMasterIdLst>
  <p:notesMasterIdLst>
    <p:notesMasterId r:id="rId16"/>
  </p:notesMasterIdLst>
  <p:sldIdLst>
    <p:sldId id="256" r:id="rId3"/>
    <p:sldId id="257" r:id="rId4"/>
    <p:sldId id="258" r:id="rId5"/>
    <p:sldId id="259" r:id="rId6"/>
    <p:sldId id="260" r:id="rId7"/>
    <p:sldId id="261" r:id="rId8"/>
    <p:sldId id="262" r:id="rId9"/>
    <p:sldId id="263" r:id="rId10"/>
    <p:sldId id="264" r:id="rId11"/>
    <p:sldId id="265" r:id="rId12"/>
    <p:sldId id="266" r:id="rId13"/>
    <p:sldId id="268" r:id="rId14"/>
    <p:sldId id="267"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966"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1"/>
        <p:cNvGrpSpPr/>
        <p:nvPr/>
      </p:nvGrpSpPr>
      <p:grpSpPr>
        <a:xfrm>
          <a:off x="0" y="0"/>
          <a:ext cx="0" cy="0"/>
          <a:chOff x="0" y="0"/>
          <a:chExt cx="0" cy="0"/>
        </a:xfrm>
      </p:grpSpPr>
      <p:sp>
        <p:nvSpPr>
          <p:cNvPr id="762" name="Google Shape;762;g1f6e6e5b7be_2_711: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63" name="Google Shape;763;g1f6e6e5b7be_2_7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0"/>
        <p:cNvGrpSpPr/>
        <p:nvPr/>
      </p:nvGrpSpPr>
      <p:grpSpPr>
        <a:xfrm>
          <a:off x="0" y="0"/>
          <a:ext cx="0" cy="0"/>
          <a:chOff x="0" y="0"/>
          <a:chExt cx="0" cy="0"/>
        </a:xfrm>
      </p:grpSpPr>
      <p:sp>
        <p:nvSpPr>
          <p:cNvPr id="841" name="Google Shape;841;g1f6e6e5b7be_2_777: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42" name="Google Shape;842;g1f6e6e5b7be_2_7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9"/>
        <p:cNvGrpSpPr/>
        <p:nvPr/>
      </p:nvGrpSpPr>
      <p:grpSpPr>
        <a:xfrm>
          <a:off x="0" y="0"/>
          <a:ext cx="0" cy="0"/>
          <a:chOff x="0" y="0"/>
          <a:chExt cx="0" cy="0"/>
        </a:xfrm>
      </p:grpSpPr>
      <p:sp>
        <p:nvSpPr>
          <p:cNvPr id="850" name="Google Shape;850;g1f6e6e5b7be_2_78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1" name="Google Shape;851;g1f6e6e5b7be_2_7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8"/>
        <p:cNvGrpSpPr/>
        <p:nvPr/>
      </p:nvGrpSpPr>
      <p:grpSpPr>
        <a:xfrm>
          <a:off x="0" y="0"/>
          <a:ext cx="0" cy="0"/>
          <a:chOff x="0" y="0"/>
          <a:chExt cx="0" cy="0"/>
        </a:xfrm>
      </p:grpSpPr>
      <p:sp>
        <p:nvSpPr>
          <p:cNvPr id="859" name="Google Shape;859;g1f6e6e5b7be_2_793: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0" name="Google Shape;860;g1f6e6e5b7be_2_7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3"/>
        <p:cNvGrpSpPr/>
        <p:nvPr/>
      </p:nvGrpSpPr>
      <p:grpSpPr>
        <a:xfrm>
          <a:off x="0" y="0"/>
          <a:ext cx="0" cy="0"/>
          <a:chOff x="0" y="0"/>
          <a:chExt cx="0" cy="0"/>
        </a:xfrm>
      </p:grpSpPr>
      <p:sp>
        <p:nvSpPr>
          <p:cNvPr id="774" name="Google Shape;774;g1f6e6e5b7be_2_718: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75" name="Google Shape;775;g1f6e6e5b7be_2_7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1f6e6e5b7be_2_72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2" name="Google Shape;782;g1f6e6e5b7be_2_7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1"/>
        <p:cNvGrpSpPr/>
        <p:nvPr/>
      </p:nvGrpSpPr>
      <p:grpSpPr>
        <a:xfrm>
          <a:off x="0" y="0"/>
          <a:ext cx="0" cy="0"/>
          <a:chOff x="0" y="0"/>
          <a:chExt cx="0" cy="0"/>
        </a:xfrm>
      </p:grpSpPr>
      <p:sp>
        <p:nvSpPr>
          <p:cNvPr id="792" name="Google Shape;792;g1f6e6e5b7be_2_73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3" name="Google Shape;793;g1f6e6e5b7be_2_7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g1f6e6e5b7be_2_741: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01" name="Google Shape;801;g1f6e6e5b7be_2_7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7"/>
        <p:cNvGrpSpPr/>
        <p:nvPr/>
      </p:nvGrpSpPr>
      <p:grpSpPr>
        <a:xfrm>
          <a:off x="0" y="0"/>
          <a:ext cx="0" cy="0"/>
          <a:chOff x="0" y="0"/>
          <a:chExt cx="0" cy="0"/>
        </a:xfrm>
      </p:grpSpPr>
      <p:sp>
        <p:nvSpPr>
          <p:cNvPr id="808" name="Google Shape;808;g1f6e6e5b7be_2_748: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09" name="Google Shape;809;g1f6e6e5b7be_2_7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5"/>
        <p:cNvGrpSpPr/>
        <p:nvPr/>
      </p:nvGrpSpPr>
      <p:grpSpPr>
        <a:xfrm>
          <a:off x="0" y="0"/>
          <a:ext cx="0" cy="0"/>
          <a:chOff x="0" y="0"/>
          <a:chExt cx="0" cy="0"/>
        </a:xfrm>
      </p:grpSpPr>
      <p:sp>
        <p:nvSpPr>
          <p:cNvPr id="816" name="Google Shape;816;g1f6e6e5b7be_2_75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7" name="Google Shape;817;g1f6e6e5b7be_2_7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3"/>
        <p:cNvGrpSpPr/>
        <p:nvPr/>
      </p:nvGrpSpPr>
      <p:grpSpPr>
        <a:xfrm>
          <a:off x="0" y="0"/>
          <a:ext cx="0" cy="0"/>
          <a:chOff x="0" y="0"/>
          <a:chExt cx="0" cy="0"/>
        </a:xfrm>
      </p:grpSpPr>
      <p:sp>
        <p:nvSpPr>
          <p:cNvPr id="824" name="Google Shape;824;g1f6e6e5b7be_2_762: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5" name="Google Shape;825;g1f6e6e5b7be_2_76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1"/>
        <p:cNvGrpSpPr/>
        <p:nvPr/>
      </p:nvGrpSpPr>
      <p:grpSpPr>
        <a:xfrm>
          <a:off x="0" y="0"/>
          <a:ext cx="0" cy="0"/>
          <a:chOff x="0" y="0"/>
          <a:chExt cx="0" cy="0"/>
        </a:xfrm>
      </p:grpSpPr>
      <p:sp>
        <p:nvSpPr>
          <p:cNvPr id="832" name="Google Shape;832;g1f6e6e5b7be_2_769: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33" name="Google Shape;833;g1f6e6e5b7be_2_76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56"/>
        <p:cNvGrpSpPr/>
        <p:nvPr/>
      </p:nvGrpSpPr>
      <p:grpSpPr>
        <a:xfrm>
          <a:off x="0" y="0"/>
          <a:ext cx="0" cy="0"/>
          <a:chOff x="0" y="0"/>
          <a:chExt cx="0" cy="0"/>
        </a:xfrm>
      </p:grpSpPr>
      <p:sp>
        <p:nvSpPr>
          <p:cNvPr id="57" name="Google Shape;57;p14"/>
          <p:cNvSpPr/>
          <p:nvPr/>
        </p:nvSpPr>
        <p:spPr>
          <a:xfrm>
            <a:off x="0" y="0"/>
            <a:ext cx="9144000" cy="5143500"/>
          </a:xfrm>
          <a:prstGeom prst="rect">
            <a:avLst/>
          </a:prstGeom>
          <a:gradFill>
            <a:gsLst>
              <a:gs pos="0">
                <a:srgbClr val="BE005A">
                  <a:alpha val="84705"/>
                </a:srgbClr>
              </a:gs>
              <a:gs pos="100000">
                <a:srgbClr val="3B2CAC">
                  <a:alpha val="84705"/>
                </a:srgbClr>
              </a:gs>
            </a:gsLst>
            <a:lin ang="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8" name="Google Shape;58;p14"/>
          <p:cNvSpPr txBox="1">
            <a:spLocks noGrp="1"/>
          </p:cNvSpPr>
          <p:nvPr>
            <p:ph type="ctrTitle"/>
          </p:nvPr>
        </p:nvSpPr>
        <p:spPr>
          <a:xfrm>
            <a:off x="1359569" y="238716"/>
            <a:ext cx="6605337" cy="179070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lt1"/>
              </a:buClr>
              <a:buSzPts val="4100"/>
              <a:buFont typeface="Avenir"/>
              <a:buNone/>
              <a:defRPr sz="4100" b="1">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59" name="Google Shape;59;p14"/>
          <p:cNvSpPr txBox="1">
            <a:spLocks noGrp="1"/>
          </p:cNvSpPr>
          <p:nvPr>
            <p:ph type="subTitle" idx="1"/>
          </p:nvPr>
        </p:nvSpPr>
        <p:spPr>
          <a:xfrm>
            <a:off x="1359568" y="2289567"/>
            <a:ext cx="6858000" cy="1048493"/>
          </a:xfrm>
          <a:prstGeom prst="rect">
            <a:avLst/>
          </a:prstGeom>
          <a:noFill/>
          <a:ln>
            <a:noFill/>
          </a:ln>
        </p:spPr>
        <p:txBody>
          <a:bodyPr spcFirstLastPara="1" wrap="square" lIns="68575" tIns="34275" rIns="68575" bIns="34275" anchor="t" anchorCtr="0">
            <a:normAutofit/>
          </a:bodyPr>
          <a:lstStyle>
            <a:lvl1pPr lvl="0" algn="l">
              <a:lnSpc>
                <a:spcPct val="90000"/>
              </a:lnSpc>
              <a:spcBef>
                <a:spcPts val="800"/>
              </a:spcBef>
              <a:spcAft>
                <a:spcPts val="0"/>
              </a:spcAft>
              <a:buClr>
                <a:schemeClr val="dk2"/>
              </a:buClr>
              <a:buSzPts val="2300"/>
              <a:buNone/>
              <a:defRPr sz="2300" b="1" i="0">
                <a:solidFill>
                  <a:schemeClr val="dk2"/>
                </a:solidFill>
              </a:defRPr>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60" name="Google Shape;60;p14"/>
          <p:cNvSpPr txBox="1">
            <a:spLocks noGrp="1"/>
          </p:cNvSpPr>
          <p:nvPr>
            <p:ph type="dt" idx="10"/>
          </p:nvPr>
        </p:nvSpPr>
        <p:spPr>
          <a:xfrm>
            <a:off x="3543300" y="4640654"/>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1" name="Google Shape;61;p14"/>
          <p:cNvSpPr txBox="1">
            <a:spLocks noGrp="1"/>
          </p:cNvSpPr>
          <p:nvPr>
            <p:ph type="ftr" idx="11"/>
          </p:nvPr>
        </p:nvSpPr>
        <p:spPr>
          <a:xfrm>
            <a:off x="461155" y="4640654"/>
            <a:ext cx="2442505"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2" name="Google Shape;62;p14"/>
          <p:cNvSpPr txBox="1">
            <a:spLocks noGrp="1"/>
          </p:cNvSpPr>
          <p:nvPr>
            <p:ph type="sldNum" idx="12"/>
          </p:nvPr>
        </p:nvSpPr>
        <p:spPr>
          <a:xfrm>
            <a:off x="6637313" y="4640654"/>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63" name="Google Shape;63;p14"/>
          <p:cNvSpPr/>
          <p:nvPr/>
        </p:nvSpPr>
        <p:spPr>
          <a:xfrm>
            <a:off x="1034716" y="0"/>
            <a:ext cx="108000" cy="18630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64" name="Google Shape;64;p14"/>
          <p:cNvCxnSpPr/>
          <p:nvPr/>
        </p:nvCxnSpPr>
        <p:spPr>
          <a:xfrm>
            <a:off x="1467853" y="2173282"/>
            <a:ext cx="697831" cy="0"/>
          </a:xfrm>
          <a:prstGeom prst="straightConnector1">
            <a:avLst/>
          </a:prstGeom>
          <a:noFill/>
          <a:ln w="25400" cap="flat" cmpd="sng">
            <a:solidFill>
              <a:schemeClr val="dk2"/>
            </a:solidFill>
            <a:prstDash val="solid"/>
            <a:miter lim="800000"/>
            <a:headEnd type="none" w="sm" len="sm"/>
            <a:tailEnd type="none" w="sm" len="sm"/>
          </a:ln>
        </p:spPr>
      </p:cxnSp>
      <p:cxnSp>
        <p:nvCxnSpPr>
          <p:cNvPr id="65" name="Google Shape;65;p14"/>
          <p:cNvCxnSpPr/>
          <p:nvPr/>
        </p:nvCxnSpPr>
        <p:spPr>
          <a:xfrm rot="-5400000">
            <a:off x="7793456" y="4629150"/>
            <a:ext cx="1028700" cy="0"/>
          </a:xfrm>
          <a:prstGeom prst="straightConnector1">
            <a:avLst/>
          </a:prstGeom>
          <a:noFill/>
          <a:ln w="25400" cap="flat" cmpd="sng">
            <a:solidFill>
              <a:schemeClr val="dk2"/>
            </a:solidFill>
            <a:prstDash val="solid"/>
            <a:miter lim="800000"/>
            <a:headEnd type="none" w="sm" len="sm"/>
            <a:tailEnd type="none" w="sm" len="sm"/>
          </a:ln>
        </p:spPr>
      </p:cxnSp>
      <p:sp>
        <p:nvSpPr>
          <p:cNvPr id="66" name="Google Shape;66;p14"/>
          <p:cNvSpPr txBox="1">
            <a:spLocks noGrp="1"/>
          </p:cNvSpPr>
          <p:nvPr>
            <p:ph type="body" idx="2"/>
          </p:nvPr>
        </p:nvSpPr>
        <p:spPr>
          <a:xfrm>
            <a:off x="7062036" y="4047473"/>
            <a:ext cx="1095375" cy="360760"/>
          </a:xfrm>
          <a:prstGeom prst="rect">
            <a:avLst/>
          </a:prstGeom>
          <a:noFill/>
          <a:ln>
            <a:noFill/>
          </a:ln>
        </p:spPr>
        <p:txBody>
          <a:bodyPr spcFirstLastPara="1" wrap="square" lIns="68575" tIns="34275" rIns="68575" bIns="34275" anchor="t" anchorCtr="0">
            <a:normAutofit/>
          </a:bodyPr>
          <a:lstStyle>
            <a:lvl1pPr marL="457200" lvl="0" indent="-228600" algn="r">
              <a:lnSpc>
                <a:spcPct val="90000"/>
              </a:lnSpc>
              <a:spcBef>
                <a:spcPts val="800"/>
              </a:spcBef>
              <a:spcAft>
                <a:spcPts val="0"/>
              </a:spcAft>
              <a:buClr>
                <a:schemeClr val="dk2"/>
              </a:buClr>
              <a:buSzPts val="2300"/>
              <a:buNone/>
              <a:defRPr sz="2300" b="1" i="0">
                <a:solidFill>
                  <a:schemeClr val="dk2"/>
                </a:solidFill>
                <a:latin typeface="Arial"/>
                <a:ea typeface="Arial"/>
                <a:cs typeface="Arial"/>
                <a:sym typeface="Arial"/>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67"/>
        <p:cNvGrpSpPr/>
        <p:nvPr/>
      </p:nvGrpSpPr>
      <p:grpSpPr>
        <a:xfrm>
          <a:off x="0" y="0"/>
          <a:ext cx="0" cy="0"/>
          <a:chOff x="0" y="0"/>
          <a:chExt cx="0" cy="0"/>
        </a:xfrm>
      </p:grpSpPr>
      <p:sp>
        <p:nvSpPr>
          <p:cNvPr id="68" name="Google Shape;68;p15"/>
          <p:cNvSpPr/>
          <p:nvPr/>
        </p:nvSpPr>
        <p:spPr>
          <a:xfrm>
            <a:off x="0" y="0"/>
            <a:ext cx="9144000" cy="5143500"/>
          </a:xfrm>
          <a:prstGeom prst="rect">
            <a:avLst/>
          </a:prstGeom>
          <a:gradFill>
            <a:gsLst>
              <a:gs pos="0">
                <a:srgbClr val="BE005A">
                  <a:alpha val="84705"/>
                </a:srgbClr>
              </a:gs>
              <a:gs pos="100000">
                <a:srgbClr val="3B2CAC">
                  <a:alpha val="84705"/>
                </a:srgbClr>
              </a:gs>
            </a:gsLst>
            <a:lin ang="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69" name="Google Shape;69;p15"/>
          <p:cNvSpPr txBox="1">
            <a:spLocks noGrp="1"/>
          </p:cNvSpPr>
          <p:nvPr>
            <p:ph type="title"/>
          </p:nvPr>
        </p:nvSpPr>
        <p:spPr>
          <a:xfrm>
            <a:off x="696600" y="543146"/>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lt1"/>
              </a:buClr>
              <a:buSzPts val="3000"/>
              <a:buFont typeface="Avenir"/>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0" name="Google Shape;70;p15"/>
          <p:cNvSpPr txBox="1">
            <a:spLocks noGrp="1"/>
          </p:cNvSpPr>
          <p:nvPr>
            <p:ph type="body" idx="1"/>
          </p:nvPr>
        </p:nvSpPr>
        <p:spPr>
          <a:xfrm>
            <a:off x="696600" y="1704007"/>
            <a:ext cx="3868340"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2"/>
              </a:buClr>
              <a:buSzPts val="1900"/>
              <a:buNone/>
              <a:defRPr sz="1900" b="1" i="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71" name="Google Shape;71;p15"/>
          <p:cNvSpPr txBox="1">
            <a:spLocks noGrp="1"/>
          </p:cNvSpPr>
          <p:nvPr>
            <p:ph type="body" idx="2"/>
          </p:nvPr>
        </p:nvSpPr>
        <p:spPr>
          <a:xfrm>
            <a:off x="696600" y="2539607"/>
            <a:ext cx="3868340" cy="2079944"/>
          </a:xfrm>
          <a:prstGeom prst="rect">
            <a:avLst/>
          </a:prstGeom>
          <a:noFill/>
          <a:ln>
            <a:noFill/>
          </a:ln>
        </p:spPr>
        <p:txBody>
          <a:bodyPr spcFirstLastPara="1" wrap="square" lIns="68575" tIns="34275" rIns="68575" bIns="34275" anchor="t" anchorCtr="0">
            <a:normAutofit/>
          </a:bodyPr>
          <a:lstStyle>
            <a:lvl1pPr marL="457200" lvl="0" indent="-304800" algn="l">
              <a:lnSpc>
                <a:spcPct val="100000"/>
              </a:lnSpc>
              <a:spcBef>
                <a:spcPts val="500"/>
              </a:spcBef>
              <a:spcAft>
                <a:spcPts val="0"/>
              </a:spcAft>
              <a:buClr>
                <a:schemeClr val="dk2"/>
              </a:buClr>
              <a:buSzPts val="1200"/>
              <a:buFont typeface="Arial"/>
              <a:buChar char="•"/>
              <a:defRPr sz="1200" i="0">
                <a:solidFill>
                  <a:schemeClr val="lt1"/>
                </a:solidFill>
                <a:latin typeface="Arial"/>
                <a:ea typeface="Arial"/>
                <a:cs typeface="Arial"/>
                <a:sym typeface="Arial"/>
              </a:defRPr>
            </a:lvl1pPr>
            <a:lvl2pPr marL="914400" lvl="1" indent="-228600" algn="l">
              <a:lnSpc>
                <a:spcPct val="90000"/>
              </a:lnSpc>
              <a:spcBef>
                <a:spcPts val="400"/>
              </a:spcBef>
              <a:spcAft>
                <a:spcPts val="0"/>
              </a:spcAft>
              <a:buClr>
                <a:schemeClr val="lt1"/>
              </a:buClr>
              <a:buSzPts val="1100"/>
              <a:buFont typeface="Arial"/>
              <a:buNone/>
              <a:defRPr sz="1100">
                <a:solidFill>
                  <a:schemeClr val="lt1"/>
                </a:solidFill>
                <a:latin typeface="Arial"/>
                <a:ea typeface="Arial"/>
                <a:cs typeface="Arial"/>
                <a:sym typeface="Arial"/>
              </a:defRPr>
            </a:lvl2pPr>
            <a:lvl3pPr marL="1371600" lvl="2" indent="-228600" algn="l">
              <a:lnSpc>
                <a:spcPct val="90000"/>
              </a:lnSpc>
              <a:spcBef>
                <a:spcPts val="400"/>
              </a:spcBef>
              <a:spcAft>
                <a:spcPts val="0"/>
              </a:spcAft>
              <a:buClr>
                <a:schemeClr val="lt1"/>
              </a:buClr>
              <a:buSzPts val="1100"/>
              <a:buFont typeface="Arial"/>
              <a:buNone/>
              <a:defRPr sz="1100">
                <a:solidFill>
                  <a:schemeClr val="lt1"/>
                </a:solidFill>
                <a:latin typeface="Arial"/>
                <a:ea typeface="Arial"/>
                <a:cs typeface="Arial"/>
                <a:sym typeface="Arial"/>
              </a:defRPr>
            </a:lvl3pPr>
            <a:lvl4pPr marL="1828800" lvl="3" indent="-228600" algn="l">
              <a:lnSpc>
                <a:spcPct val="90000"/>
              </a:lnSpc>
              <a:spcBef>
                <a:spcPts val="400"/>
              </a:spcBef>
              <a:spcAft>
                <a:spcPts val="0"/>
              </a:spcAft>
              <a:buClr>
                <a:schemeClr val="lt1"/>
              </a:buClr>
              <a:buSzPts val="1100"/>
              <a:buFont typeface="Arial"/>
              <a:buNone/>
              <a:defRPr sz="1100">
                <a:solidFill>
                  <a:schemeClr val="lt1"/>
                </a:solidFill>
                <a:latin typeface="Arial"/>
                <a:ea typeface="Arial"/>
                <a:cs typeface="Arial"/>
                <a:sym typeface="Arial"/>
              </a:defRPr>
            </a:lvl4pPr>
            <a:lvl5pPr marL="2286000" lvl="4" indent="-228600" algn="l">
              <a:lnSpc>
                <a:spcPct val="90000"/>
              </a:lnSpc>
              <a:spcBef>
                <a:spcPts val="400"/>
              </a:spcBef>
              <a:spcAft>
                <a:spcPts val="0"/>
              </a:spcAft>
              <a:buClr>
                <a:schemeClr val="lt1"/>
              </a:buClr>
              <a:buSzPts val="1100"/>
              <a:buFont typeface="Arial"/>
              <a:buNone/>
              <a:defRPr sz="1100">
                <a:solidFill>
                  <a:schemeClr val="lt1"/>
                </a:solidFill>
                <a:latin typeface="Arial"/>
                <a:ea typeface="Arial"/>
                <a:cs typeface="Arial"/>
                <a:sym typeface="Aria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2" name="Google Shape;72;p15"/>
          <p:cNvSpPr txBox="1">
            <a:spLocks noGrp="1"/>
          </p:cNvSpPr>
          <p:nvPr>
            <p:ph type="body" idx="3"/>
          </p:nvPr>
        </p:nvSpPr>
        <p:spPr>
          <a:xfrm>
            <a:off x="4713558" y="1704007"/>
            <a:ext cx="3887391"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2"/>
              </a:buClr>
              <a:buSzPts val="1900"/>
              <a:buNone/>
              <a:defRPr sz="1900" b="1" i="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73" name="Google Shape;73;p15"/>
          <p:cNvSpPr txBox="1">
            <a:spLocks noGrp="1"/>
          </p:cNvSpPr>
          <p:nvPr>
            <p:ph type="dt" idx="10"/>
          </p:nvPr>
        </p:nvSpPr>
        <p:spPr>
          <a:xfrm>
            <a:off x="3543300" y="4640654"/>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4" name="Google Shape;74;p15"/>
          <p:cNvSpPr txBox="1">
            <a:spLocks noGrp="1"/>
          </p:cNvSpPr>
          <p:nvPr>
            <p:ph type="ftr" idx="11"/>
          </p:nvPr>
        </p:nvSpPr>
        <p:spPr>
          <a:xfrm>
            <a:off x="461155" y="4640654"/>
            <a:ext cx="2442505"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5" name="Google Shape;75;p15"/>
          <p:cNvSpPr txBox="1">
            <a:spLocks noGrp="1"/>
          </p:cNvSpPr>
          <p:nvPr>
            <p:ph type="sldNum" idx="12"/>
          </p:nvPr>
        </p:nvSpPr>
        <p:spPr>
          <a:xfrm>
            <a:off x="6637313" y="4640654"/>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76" name="Google Shape;76;p15"/>
          <p:cNvSpPr/>
          <p:nvPr/>
        </p:nvSpPr>
        <p:spPr>
          <a:xfrm>
            <a:off x="515467" y="0"/>
            <a:ext cx="54000" cy="13716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cxnSp>
        <p:nvCxnSpPr>
          <p:cNvPr id="77" name="Google Shape;77;p15"/>
          <p:cNvCxnSpPr/>
          <p:nvPr/>
        </p:nvCxnSpPr>
        <p:spPr>
          <a:xfrm>
            <a:off x="8393075" y="600719"/>
            <a:ext cx="750925" cy="0"/>
          </a:xfrm>
          <a:prstGeom prst="straightConnector1">
            <a:avLst/>
          </a:prstGeom>
          <a:noFill/>
          <a:ln w="9525" cap="flat" cmpd="sng">
            <a:solidFill>
              <a:schemeClr val="dk2"/>
            </a:solidFill>
            <a:prstDash val="solid"/>
            <a:miter lim="800000"/>
            <a:headEnd type="none" w="sm" len="sm"/>
            <a:tailEnd type="none" w="sm" len="sm"/>
          </a:ln>
        </p:spPr>
      </p:cxnSp>
      <p:sp>
        <p:nvSpPr>
          <p:cNvPr id="78" name="Google Shape;78;p15"/>
          <p:cNvSpPr txBox="1">
            <a:spLocks noGrp="1"/>
          </p:cNvSpPr>
          <p:nvPr>
            <p:ph type="body" idx="4"/>
          </p:nvPr>
        </p:nvSpPr>
        <p:spPr>
          <a:xfrm>
            <a:off x="8312687" y="628000"/>
            <a:ext cx="458079" cy="24667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2"/>
              </a:buClr>
              <a:buSzPts val="900"/>
              <a:buNone/>
              <a:defRPr sz="900" i="1">
                <a:solidFill>
                  <a:schemeClr val="dk2"/>
                </a:solidFill>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79" name="Google Shape;79;p15"/>
          <p:cNvCxnSpPr/>
          <p:nvPr/>
        </p:nvCxnSpPr>
        <p:spPr>
          <a:xfrm>
            <a:off x="0" y="4626270"/>
            <a:ext cx="1323594" cy="0"/>
          </a:xfrm>
          <a:prstGeom prst="straightConnector1">
            <a:avLst/>
          </a:prstGeom>
          <a:noFill/>
          <a:ln w="19050" cap="flat" cmpd="sng">
            <a:solidFill>
              <a:schemeClr val="dk2"/>
            </a:solidFill>
            <a:prstDash val="solid"/>
            <a:miter lim="800000"/>
            <a:headEnd type="none" w="sm" len="sm"/>
            <a:tailEnd type="none" w="sm" len="sm"/>
          </a:ln>
        </p:spPr>
      </p:cxnSp>
      <p:cxnSp>
        <p:nvCxnSpPr>
          <p:cNvPr id="80" name="Google Shape;80;p15"/>
          <p:cNvCxnSpPr/>
          <p:nvPr/>
        </p:nvCxnSpPr>
        <p:spPr>
          <a:xfrm rot="-5400000">
            <a:off x="8538298" y="4934331"/>
            <a:ext cx="418338" cy="0"/>
          </a:xfrm>
          <a:prstGeom prst="straightConnector1">
            <a:avLst/>
          </a:prstGeom>
          <a:noFill/>
          <a:ln w="19050" cap="flat" cmpd="sng">
            <a:solidFill>
              <a:schemeClr val="dk2"/>
            </a:solidFill>
            <a:prstDash val="solid"/>
            <a:miter lim="800000"/>
            <a:headEnd type="none" w="sm" len="sm"/>
            <a:tailEnd type="none" w="sm" len="sm"/>
          </a:ln>
        </p:spPr>
      </p:cxnSp>
      <p:cxnSp>
        <p:nvCxnSpPr>
          <p:cNvPr id="81" name="Google Shape;81;p15"/>
          <p:cNvCxnSpPr/>
          <p:nvPr/>
        </p:nvCxnSpPr>
        <p:spPr>
          <a:xfrm>
            <a:off x="801647" y="2420222"/>
            <a:ext cx="473202" cy="0"/>
          </a:xfrm>
          <a:prstGeom prst="straightConnector1">
            <a:avLst/>
          </a:prstGeom>
          <a:noFill/>
          <a:ln w="19050" cap="flat" cmpd="sng">
            <a:solidFill>
              <a:schemeClr val="dk2"/>
            </a:solidFill>
            <a:prstDash val="solid"/>
            <a:miter lim="800000"/>
            <a:headEnd type="none" w="sm" len="sm"/>
            <a:tailEnd type="none" w="sm" len="sm"/>
          </a:ln>
        </p:spPr>
      </p:cxnSp>
      <p:cxnSp>
        <p:nvCxnSpPr>
          <p:cNvPr id="82" name="Google Shape;82;p15"/>
          <p:cNvCxnSpPr/>
          <p:nvPr/>
        </p:nvCxnSpPr>
        <p:spPr>
          <a:xfrm>
            <a:off x="4809181" y="2420222"/>
            <a:ext cx="473202" cy="0"/>
          </a:xfrm>
          <a:prstGeom prst="straightConnector1">
            <a:avLst/>
          </a:prstGeom>
          <a:noFill/>
          <a:ln w="19050" cap="flat" cmpd="sng">
            <a:solidFill>
              <a:schemeClr val="dk2"/>
            </a:solidFill>
            <a:prstDash val="solid"/>
            <a:miter lim="800000"/>
            <a:headEnd type="none" w="sm" len="sm"/>
            <a:tailEnd type="none" w="sm" len="sm"/>
          </a:ln>
        </p:spPr>
      </p:cxnSp>
      <p:sp>
        <p:nvSpPr>
          <p:cNvPr id="83" name="Google Shape;83;p15"/>
          <p:cNvSpPr txBox="1">
            <a:spLocks noGrp="1"/>
          </p:cNvSpPr>
          <p:nvPr>
            <p:ph type="body" idx="5"/>
          </p:nvPr>
        </p:nvSpPr>
        <p:spPr>
          <a:xfrm>
            <a:off x="4732609" y="2539607"/>
            <a:ext cx="3868340" cy="2079944"/>
          </a:xfrm>
          <a:prstGeom prst="rect">
            <a:avLst/>
          </a:prstGeom>
          <a:noFill/>
          <a:ln>
            <a:noFill/>
          </a:ln>
        </p:spPr>
        <p:txBody>
          <a:bodyPr spcFirstLastPara="1" wrap="square" lIns="68575" tIns="34275" rIns="68575" bIns="34275" anchor="t" anchorCtr="0">
            <a:normAutofit/>
          </a:bodyPr>
          <a:lstStyle>
            <a:lvl1pPr marL="457200" lvl="0" indent="-304800" algn="l">
              <a:lnSpc>
                <a:spcPct val="100000"/>
              </a:lnSpc>
              <a:spcBef>
                <a:spcPts val="500"/>
              </a:spcBef>
              <a:spcAft>
                <a:spcPts val="0"/>
              </a:spcAft>
              <a:buClr>
                <a:schemeClr val="dk2"/>
              </a:buClr>
              <a:buSzPts val="1200"/>
              <a:buFont typeface="Arial"/>
              <a:buChar char="•"/>
              <a:defRPr sz="1200" i="0">
                <a:solidFill>
                  <a:schemeClr val="lt1"/>
                </a:solidFill>
                <a:latin typeface="Arial"/>
                <a:ea typeface="Arial"/>
                <a:cs typeface="Arial"/>
                <a:sym typeface="Arial"/>
              </a:defRPr>
            </a:lvl1pPr>
            <a:lvl2pPr marL="914400" lvl="1" indent="-228600" algn="l">
              <a:lnSpc>
                <a:spcPct val="90000"/>
              </a:lnSpc>
              <a:spcBef>
                <a:spcPts val="400"/>
              </a:spcBef>
              <a:spcAft>
                <a:spcPts val="0"/>
              </a:spcAft>
              <a:buClr>
                <a:schemeClr val="lt1"/>
              </a:buClr>
              <a:buSzPts val="1100"/>
              <a:buFont typeface="Arial"/>
              <a:buNone/>
              <a:defRPr sz="1100">
                <a:solidFill>
                  <a:schemeClr val="lt1"/>
                </a:solidFill>
                <a:latin typeface="Arial"/>
                <a:ea typeface="Arial"/>
                <a:cs typeface="Arial"/>
                <a:sym typeface="Arial"/>
              </a:defRPr>
            </a:lvl2pPr>
            <a:lvl3pPr marL="1371600" lvl="2" indent="-228600" algn="l">
              <a:lnSpc>
                <a:spcPct val="90000"/>
              </a:lnSpc>
              <a:spcBef>
                <a:spcPts val="400"/>
              </a:spcBef>
              <a:spcAft>
                <a:spcPts val="0"/>
              </a:spcAft>
              <a:buClr>
                <a:schemeClr val="lt1"/>
              </a:buClr>
              <a:buSzPts val="1100"/>
              <a:buFont typeface="Arial"/>
              <a:buNone/>
              <a:defRPr sz="1100">
                <a:solidFill>
                  <a:schemeClr val="lt1"/>
                </a:solidFill>
                <a:latin typeface="Arial"/>
                <a:ea typeface="Arial"/>
                <a:cs typeface="Arial"/>
                <a:sym typeface="Arial"/>
              </a:defRPr>
            </a:lvl3pPr>
            <a:lvl4pPr marL="1828800" lvl="3" indent="-228600" algn="l">
              <a:lnSpc>
                <a:spcPct val="90000"/>
              </a:lnSpc>
              <a:spcBef>
                <a:spcPts val="400"/>
              </a:spcBef>
              <a:spcAft>
                <a:spcPts val="0"/>
              </a:spcAft>
              <a:buClr>
                <a:schemeClr val="lt1"/>
              </a:buClr>
              <a:buSzPts val="1100"/>
              <a:buFont typeface="Arial"/>
              <a:buNone/>
              <a:defRPr sz="1100">
                <a:solidFill>
                  <a:schemeClr val="lt1"/>
                </a:solidFill>
                <a:latin typeface="Arial"/>
                <a:ea typeface="Arial"/>
                <a:cs typeface="Arial"/>
                <a:sym typeface="Arial"/>
              </a:defRPr>
            </a:lvl4pPr>
            <a:lvl5pPr marL="2286000" lvl="4" indent="-228600" algn="l">
              <a:lnSpc>
                <a:spcPct val="90000"/>
              </a:lnSpc>
              <a:spcBef>
                <a:spcPts val="400"/>
              </a:spcBef>
              <a:spcAft>
                <a:spcPts val="0"/>
              </a:spcAft>
              <a:buClr>
                <a:schemeClr val="lt1"/>
              </a:buClr>
              <a:buSzPts val="1100"/>
              <a:buFont typeface="Arial"/>
              <a:buNone/>
              <a:defRPr sz="1100">
                <a:solidFill>
                  <a:schemeClr val="lt1"/>
                </a:solidFill>
                <a:latin typeface="Arial"/>
                <a:ea typeface="Arial"/>
                <a:cs typeface="Arial"/>
                <a:sym typeface="Aria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84"/>
        <p:cNvGrpSpPr/>
        <p:nvPr/>
      </p:nvGrpSpPr>
      <p:grpSpPr>
        <a:xfrm>
          <a:off x="0" y="0"/>
          <a:ext cx="0" cy="0"/>
          <a:chOff x="0" y="0"/>
          <a:chExt cx="0" cy="0"/>
        </a:xfrm>
      </p:grpSpPr>
      <p:sp>
        <p:nvSpPr>
          <p:cNvPr id="85" name="Google Shape;85;p16"/>
          <p:cNvSpPr/>
          <p:nvPr/>
        </p:nvSpPr>
        <p:spPr>
          <a:xfrm>
            <a:off x="0" y="0"/>
            <a:ext cx="9144000" cy="5143500"/>
          </a:xfrm>
          <a:prstGeom prst="rect">
            <a:avLst/>
          </a:prstGeom>
          <a:gradFill>
            <a:gsLst>
              <a:gs pos="0">
                <a:srgbClr val="BE005A">
                  <a:alpha val="84705"/>
                </a:srgbClr>
              </a:gs>
              <a:gs pos="100000">
                <a:srgbClr val="3B2CAC">
                  <a:alpha val="84705"/>
                </a:srgbClr>
              </a:gs>
            </a:gsLst>
            <a:lin ang="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86" name="Google Shape;86;p16"/>
          <p:cNvSpPr txBox="1">
            <a:spLocks noGrp="1"/>
          </p:cNvSpPr>
          <p:nvPr>
            <p:ph type="title"/>
          </p:nvPr>
        </p:nvSpPr>
        <p:spPr>
          <a:xfrm>
            <a:off x="696600" y="1737526"/>
            <a:ext cx="7886700" cy="112514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lt1"/>
              </a:buClr>
              <a:buSzPts val="3000"/>
              <a:buFont typeface="Avenir"/>
              <a:buNone/>
              <a:defRPr sz="30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7" name="Google Shape;87;p16"/>
          <p:cNvSpPr txBox="1">
            <a:spLocks noGrp="1"/>
          </p:cNvSpPr>
          <p:nvPr>
            <p:ph type="body" idx="1"/>
          </p:nvPr>
        </p:nvSpPr>
        <p:spPr>
          <a:xfrm>
            <a:off x="696600" y="3062270"/>
            <a:ext cx="7886700" cy="577746"/>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2"/>
              </a:buClr>
              <a:buSzPts val="1900"/>
              <a:buFont typeface="Arial"/>
              <a:buNone/>
              <a:defRPr sz="1900" b="1" i="0">
                <a:solidFill>
                  <a:schemeClr val="dk2"/>
                </a:solidFill>
                <a:latin typeface="Arial"/>
                <a:ea typeface="Arial"/>
                <a:cs typeface="Arial"/>
                <a:sym typeface="Arial"/>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88" name="Google Shape;88;p16"/>
          <p:cNvSpPr txBox="1">
            <a:spLocks noGrp="1"/>
          </p:cNvSpPr>
          <p:nvPr>
            <p:ph type="dt" idx="10"/>
          </p:nvPr>
        </p:nvSpPr>
        <p:spPr>
          <a:xfrm>
            <a:off x="3543300" y="4640654"/>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9" name="Google Shape;89;p16"/>
          <p:cNvSpPr txBox="1">
            <a:spLocks noGrp="1"/>
          </p:cNvSpPr>
          <p:nvPr>
            <p:ph type="ftr" idx="11"/>
          </p:nvPr>
        </p:nvSpPr>
        <p:spPr>
          <a:xfrm>
            <a:off x="461155" y="4640654"/>
            <a:ext cx="2442505"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0" name="Google Shape;90;p16"/>
          <p:cNvSpPr txBox="1">
            <a:spLocks noGrp="1"/>
          </p:cNvSpPr>
          <p:nvPr>
            <p:ph type="sldNum" idx="12"/>
          </p:nvPr>
        </p:nvSpPr>
        <p:spPr>
          <a:xfrm>
            <a:off x="6637313" y="4640654"/>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cxnSp>
        <p:nvCxnSpPr>
          <p:cNvPr id="91" name="Google Shape;91;p16"/>
          <p:cNvCxnSpPr/>
          <p:nvPr/>
        </p:nvCxnSpPr>
        <p:spPr>
          <a:xfrm>
            <a:off x="0" y="4626270"/>
            <a:ext cx="1323594" cy="0"/>
          </a:xfrm>
          <a:prstGeom prst="straightConnector1">
            <a:avLst/>
          </a:prstGeom>
          <a:noFill/>
          <a:ln w="19050" cap="flat" cmpd="sng">
            <a:solidFill>
              <a:schemeClr val="dk2"/>
            </a:solidFill>
            <a:prstDash val="solid"/>
            <a:miter lim="800000"/>
            <a:headEnd type="none" w="sm" len="sm"/>
            <a:tailEnd type="none" w="sm" len="sm"/>
          </a:ln>
        </p:spPr>
      </p:cxnSp>
      <p:sp>
        <p:nvSpPr>
          <p:cNvPr id="92" name="Google Shape;92;p16"/>
          <p:cNvSpPr/>
          <p:nvPr/>
        </p:nvSpPr>
        <p:spPr>
          <a:xfrm>
            <a:off x="515467" y="0"/>
            <a:ext cx="54000" cy="27540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cxnSp>
        <p:nvCxnSpPr>
          <p:cNvPr id="93" name="Google Shape;93;p16"/>
          <p:cNvCxnSpPr/>
          <p:nvPr/>
        </p:nvCxnSpPr>
        <p:spPr>
          <a:xfrm>
            <a:off x="801647" y="2955545"/>
            <a:ext cx="473202" cy="0"/>
          </a:xfrm>
          <a:prstGeom prst="straightConnector1">
            <a:avLst/>
          </a:prstGeom>
          <a:noFill/>
          <a:ln w="19050" cap="flat" cmpd="sng">
            <a:solidFill>
              <a:schemeClr val="dk2"/>
            </a:solidFill>
            <a:prstDash val="solid"/>
            <a:miter lim="800000"/>
            <a:headEnd type="none" w="sm" len="sm"/>
            <a:tailEnd type="none" w="sm" len="sm"/>
          </a:ln>
        </p:spPr>
      </p:cxnSp>
      <p:cxnSp>
        <p:nvCxnSpPr>
          <p:cNvPr id="94" name="Google Shape;94;p16"/>
          <p:cNvCxnSpPr/>
          <p:nvPr/>
        </p:nvCxnSpPr>
        <p:spPr>
          <a:xfrm>
            <a:off x="8393075" y="600719"/>
            <a:ext cx="750925" cy="0"/>
          </a:xfrm>
          <a:prstGeom prst="straightConnector1">
            <a:avLst/>
          </a:prstGeom>
          <a:noFill/>
          <a:ln w="9525" cap="flat" cmpd="sng">
            <a:solidFill>
              <a:schemeClr val="dk2"/>
            </a:solidFill>
            <a:prstDash val="solid"/>
            <a:miter lim="800000"/>
            <a:headEnd type="none" w="sm" len="sm"/>
            <a:tailEnd type="none" w="sm" len="sm"/>
          </a:ln>
        </p:spPr>
      </p:cxnSp>
      <p:sp>
        <p:nvSpPr>
          <p:cNvPr id="95" name="Google Shape;95;p16"/>
          <p:cNvSpPr txBox="1">
            <a:spLocks noGrp="1"/>
          </p:cNvSpPr>
          <p:nvPr>
            <p:ph type="body" idx="2"/>
          </p:nvPr>
        </p:nvSpPr>
        <p:spPr>
          <a:xfrm>
            <a:off x="8312687" y="628000"/>
            <a:ext cx="458079" cy="24667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2"/>
              </a:buClr>
              <a:buSzPts val="900"/>
              <a:buNone/>
              <a:defRPr sz="900" i="1">
                <a:solidFill>
                  <a:schemeClr val="dk2"/>
                </a:solidFill>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96" name="Google Shape;96;p16"/>
          <p:cNvCxnSpPr/>
          <p:nvPr/>
        </p:nvCxnSpPr>
        <p:spPr>
          <a:xfrm rot="-5400000">
            <a:off x="8538298" y="4934331"/>
            <a:ext cx="418338"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4_Title and Content">
  <p:cSld name="4_Title and Content">
    <p:spTree>
      <p:nvGrpSpPr>
        <p:cNvPr id="1" name="Shape 97"/>
        <p:cNvGrpSpPr/>
        <p:nvPr/>
      </p:nvGrpSpPr>
      <p:grpSpPr>
        <a:xfrm>
          <a:off x="0" y="0"/>
          <a:ext cx="0" cy="0"/>
          <a:chOff x="0" y="0"/>
          <a:chExt cx="0" cy="0"/>
        </a:xfrm>
      </p:grpSpPr>
      <p:sp>
        <p:nvSpPr>
          <p:cNvPr id="98" name="Google Shape;98;p17"/>
          <p:cNvSpPr/>
          <p:nvPr/>
        </p:nvSpPr>
        <p:spPr>
          <a:xfrm>
            <a:off x="4572000" y="0"/>
            <a:ext cx="4572000" cy="5143500"/>
          </a:xfrm>
          <a:prstGeom prst="rect">
            <a:avLst/>
          </a:prstGeom>
          <a:gradFill>
            <a:gsLst>
              <a:gs pos="0">
                <a:srgbClr val="BE005A">
                  <a:alpha val="84705"/>
                </a:srgbClr>
              </a:gs>
              <a:gs pos="100000">
                <a:srgbClr val="3B2CAC">
                  <a:alpha val="84705"/>
                </a:srgbClr>
              </a:gs>
            </a:gsLst>
            <a:lin ang="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99" name="Google Shape;99;p17"/>
          <p:cNvSpPr txBox="1">
            <a:spLocks noGrp="1"/>
          </p:cNvSpPr>
          <p:nvPr>
            <p:ph type="title"/>
          </p:nvPr>
        </p:nvSpPr>
        <p:spPr>
          <a:xfrm>
            <a:off x="1145639" y="1275245"/>
            <a:ext cx="3107666" cy="1152435"/>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lt2"/>
              </a:buClr>
              <a:buSzPts val="3000"/>
              <a:buFont typeface="Avenir"/>
              <a:buNone/>
              <a:defRPr>
                <a:solidFill>
                  <a:schemeClr val="lt2"/>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0" name="Google Shape;100;p17"/>
          <p:cNvSpPr txBox="1">
            <a:spLocks noGrp="1"/>
          </p:cNvSpPr>
          <p:nvPr>
            <p:ph type="body" idx="1"/>
          </p:nvPr>
        </p:nvSpPr>
        <p:spPr>
          <a:xfrm>
            <a:off x="5185609" y="1604158"/>
            <a:ext cx="3271456" cy="2342201"/>
          </a:xfrm>
          <a:prstGeom prst="rect">
            <a:avLst/>
          </a:prstGeom>
          <a:noFill/>
          <a:ln>
            <a:noFill/>
          </a:ln>
        </p:spPr>
        <p:txBody>
          <a:bodyPr spcFirstLastPara="1" wrap="square" lIns="68575" tIns="34275" rIns="68575" bIns="34275" anchor="t" anchorCtr="0">
            <a:normAutofit/>
          </a:bodyPr>
          <a:lstStyle>
            <a:lvl1pPr marL="457200" lvl="0" indent="-228600" algn="l">
              <a:lnSpc>
                <a:spcPct val="100000"/>
              </a:lnSpc>
              <a:spcBef>
                <a:spcPts val="500"/>
              </a:spcBef>
              <a:spcAft>
                <a:spcPts val="0"/>
              </a:spcAft>
              <a:buClr>
                <a:schemeClr val="lt1"/>
              </a:buClr>
              <a:buSzPts val="1200"/>
              <a:buNone/>
              <a:defRPr sz="1200" i="0">
                <a:solidFill>
                  <a:schemeClr val="lt1"/>
                </a:solidFill>
              </a:defRPr>
            </a:lvl1pPr>
            <a:lvl2pPr marL="914400" lvl="1" indent="-228600" algn="l">
              <a:lnSpc>
                <a:spcPct val="90000"/>
              </a:lnSpc>
              <a:spcBef>
                <a:spcPts val="400"/>
              </a:spcBef>
              <a:spcAft>
                <a:spcPts val="0"/>
              </a:spcAft>
              <a:buClr>
                <a:schemeClr val="lt1"/>
              </a:buClr>
              <a:buSzPts val="1400"/>
              <a:buNone/>
              <a:defRPr sz="1400" i="1">
                <a:solidFill>
                  <a:schemeClr val="lt1"/>
                </a:solidFill>
              </a:defRPr>
            </a:lvl2pPr>
            <a:lvl3pPr marL="1371600" lvl="2" indent="-228600" algn="l">
              <a:lnSpc>
                <a:spcPct val="90000"/>
              </a:lnSpc>
              <a:spcBef>
                <a:spcPts val="400"/>
              </a:spcBef>
              <a:spcAft>
                <a:spcPts val="0"/>
              </a:spcAft>
              <a:buClr>
                <a:schemeClr val="lt1"/>
              </a:buClr>
              <a:buSzPts val="1200"/>
              <a:buNone/>
              <a:defRPr sz="1200" i="1">
                <a:solidFill>
                  <a:schemeClr val="lt1"/>
                </a:solidFill>
              </a:defRPr>
            </a:lvl3pPr>
            <a:lvl4pPr marL="1828800" lvl="3" indent="-228600" algn="l">
              <a:lnSpc>
                <a:spcPct val="90000"/>
              </a:lnSpc>
              <a:spcBef>
                <a:spcPts val="400"/>
              </a:spcBef>
              <a:spcAft>
                <a:spcPts val="0"/>
              </a:spcAft>
              <a:buClr>
                <a:schemeClr val="lt1"/>
              </a:buClr>
              <a:buSzPts val="1100"/>
              <a:buNone/>
              <a:defRPr sz="1100" i="1">
                <a:solidFill>
                  <a:schemeClr val="lt1"/>
                </a:solidFill>
              </a:defRPr>
            </a:lvl4pPr>
            <a:lvl5pPr marL="2286000" lvl="4" indent="-228600" algn="l">
              <a:lnSpc>
                <a:spcPct val="90000"/>
              </a:lnSpc>
              <a:spcBef>
                <a:spcPts val="400"/>
              </a:spcBef>
              <a:spcAft>
                <a:spcPts val="0"/>
              </a:spcAft>
              <a:buClr>
                <a:schemeClr val="lt1"/>
              </a:buClr>
              <a:buSzPts val="1100"/>
              <a:buNone/>
              <a:defRPr sz="1100" i="1">
                <a:solidFill>
                  <a:schemeClr val="lt1"/>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01" name="Google Shape;101;p17"/>
          <p:cNvSpPr txBox="1">
            <a:spLocks noGrp="1"/>
          </p:cNvSpPr>
          <p:nvPr>
            <p:ph type="dt" idx="10"/>
          </p:nvPr>
        </p:nvSpPr>
        <p:spPr>
          <a:xfrm>
            <a:off x="3543300" y="4640654"/>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2" name="Google Shape;102;p17"/>
          <p:cNvSpPr txBox="1">
            <a:spLocks noGrp="1"/>
          </p:cNvSpPr>
          <p:nvPr>
            <p:ph type="ftr" idx="11"/>
          </p:nvPr>
        </p:nvSpPr>
        <p:spPr>
          <a:xfrm>
            <a:off x="461155" y="4640654"/>
            <a:ext cx="2442505"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solidFill>
                  <a:schemeClr val="accen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3" name="Google Shape;103;p17"/>
          <p:cNvSpPr txBox="1">
            <a:spLocks noGrp="1"/>
          </p:cNvSpPr>
          <p:nvPr>
            <p:ph type="sldNum" idx="12"/>
          </p:nvPr>
        </p:nvSpPr>
        <p:spPr>
          <a:xfrm>
            <a:off x="6637313" y="4640654"/>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104" name="Google Shape;104;p17"/>
          <p:cNvSpPr/>
          <p:nvPr/>
        </p:nvSpPr>
        <p:spPr>
          <a:xfrm>
            <a:off x="963875" y="1455897"/>
            <a:ext cx="54000" cy="702000"/>
          </a:xfrm>
          <a:prstGeom prst="rect">
            <a:avLst/>
          </a:prstGeom>
          <a:solidFill>
            <a:schemeClr val="l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cxnSp>
        <p:nvCxnSpPr>
          <p:cNvPr id="105" name="Google Shape;105;p17"/>
          <p:cNvCxnSpPr/>
          <p:nvPr/>
        </p:nvCxnSpPr>
        <p:spPr>
          <a:xfrm>
            <a:off x="1250056" y="2354365"/>
            <a:ext cx="473202" cy="0"/>
          </a:xfrm>
          <a:prstGeom prst="straightConnector1">
            <a:avLst/>
          </a:prstGeom>
          <a:noFill/>
          <a:ln w="19050" cap="flat" cmpd="sng">
            <a:solidFill>
              <a:schemeClr val="lt2"/>
            </a:solidFill>
            <a:prstDash val="solid"/>
            <a:miter lim="800000"/>
            <a:headEnd type="none" w="sm" len="sm"/>
            <a:tailEnd type="none" w="sm" len="sm"/>
          </a:ln>
        </p:spPr>
      </p:cxnSp>
      <p:sp>
        <p:nvSpPr>
          <p:cNvPr id="106" name="Google Shape;106;p17"/>
          <p:cNvSpPr txBox="1">
            <a:spLocks noGrp="1"/>
          </p:cNvSpPr>
          <p:nvPr>
            <p:ph type="subTitle" idx="2"/>
          </p:nvPr>
        </p:nvSpPr>
        <p:spPr>
          <a:xfrm>
            <a:off x="1145639" y="2459849"/>
            <a:ext cx="3107666" cy="519446"/>
          </a:xfrm>
          <a:prstGeom prst="rect">
            <a:avLst/>
          </a:prstGeom>
          <a:noFill/>
          <a:ln>
            <a:noFill/>
          </a:ln>
        </p:spPr>
        <p:txBody>
          <a:bodyPr spcFirstLastPara="1" wrap="square" lIns="68575" tIns="34275" rIns="68575" bIns="34275" anchor="t" anchorCtr="0">
            <a:normAutofit/>
          </a:bodyPr>
          <a:lstStyle>
            <a:lvl1pPr lvl="0" algn="l">
              <a:lnSpc>
                <a:spcPct val="90000"/>
              </a:lnSpc>
              <a:spcBef>
                <a:spcPts val="800"/>
              </a:spcBef>
              <a:spcAft>
                <a:spcPts val="0"/>
              </a:spcAft>
              <a:buClr>
                <a:schemeClr val="lt2"/>
              </a:buClr>
              <a:buSzPts val="1900"/>
              <a:buNone/>
              <a:defRPr sz="1900" b="1" i="0">
                <a:solidFill>
                  <a:schemeClr val="lt2"/>
                </a:solidFill>
              </a:defRPr>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cxnSp>
        <p:nvCxnSpPr>
          <p:cNvPr id="107" name="Google Shape;107;p17"/>
          <p:cNvCxnSpPr/>
          <p:nvPr/>
        </p:nvCxnSpPr>
        <p:spPr>
          <a:xfrm>
            <a:off x="8393075" y="600719"/>
            <a:ext cx="750925" cy="0"/>
          </a:xfrm>
          <a:prstGeom prst="straightConnector1">
            <a:avLst/>
          </a:prstGeom>
          <a:noFill/>
          <a:ln w="9525" cap="flat" cmpd="sng">
            <a:solidFill>
              <a:schemeClr val="dk2"/>
            </a:solidFill>
            <a:prstDash val="solid"/>
            <a:miter lim="800000"/>
            <a:headEnd type="none" w="sm" len="sm"/>
            <a:tailEnd type="none" w="sm" len="sm"/>
          </a:ln>
        </p:spPr>
      </p:cxnSp>
      <p:sp>
        <p:nvSpPr>
          <p:cNvPr id="108" name="Google Shape;108;p17"/>
          <p:cNvSpPr txBox="1">
            <a:spLocks noGrp="1"/>
          </p:cNvSpPr>
          <p:nvPr>
            <p:ph type="body" idx="3"/>
          </p:nvPr>
        </p:nvSpPr>
        <p:spPr>
          <a:xfrm>
            <a:off x="8312687" y="628000"/>
            <a:ext cx="458079" cy="24667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2"/>
              </a:buClr>
              <a:buSzPts val="900"/>
              <a:buNone/>
              <a:defRPr sz="900" i="1">
                <a:solidFill>
                  <a:schemeClr val="dk2"/>
                </a:solidFill>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109" name="Google Shape;109;p17"/>
          <p:cNvCxnSpPr/>
          <p:nvPr/>
        </p:nvCxnSpPr>
        <p:spPr>
          <a:xfrm>
            <a:off x="0" y="4626270"/>
            <a:ext cx="1323594" cy="0"/>
          </a:xfrm>
          <a:prstGeom prst="straightConnector1">
            <a:avLst/>
          </a:prstGeom>
          <a:noFill/>
          <a:ln w="19050" cap="flat" cmpd="sng">
            <a:solidFill>
              <a:schemeClr val="accent1"/>
            </a:solidFill>
            <a:prstDash val="solid"/>
            <a:miter lim="800000"/>
            <a:headEnd type="none" w="sm" len="sm"/>
            <a:tailEnd type="none" w="sm" len="sm"/>
          </a:ln>
        </p:spPr>
      </p:cxnSp>
      <p:cxnSp>
        <p:nvCxnSpPr>
          <p:cNvPr id="110" name="Google Shape;110;p17"/>
          <p:cNvCxnSpPr/>
          <p:nvPr/>
        </p:nvCxnSpPr>
        <p:spPr>
          <a:xfrm rot="-5400000">
            <a:off x="8538298" y="4934331"/>
            <a:ext cx="418338"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2_Thank You Slide">
  <p:cSld name="2_Thank You Slide">
    <p:spTree>
      <p:nvGrpSpPr>
        <p:cNvPr id="1" name="Shape 111"/>
        <p:cNvGrpSpPr/>
        <p:nvPr/>
      </p:nvGrpSpPr>
      <p:grpSpPr>
        <a:xfrm>
          <a:off x="0" y="0"/>
          <a:ext cx="0" cy="0"/>
          <a:chOff x="0" y="0"/>
          <a:chExt cx="0" cy="0"/>
        </a:xfrm>
      </p:grpSpPr>
      <p:sp>
        <p:nvSpPr>
          <p:cNvPr id="112" name="Google Shape;112;p18"/>
          <p:cNvSpPr/>
          <p:nvPr/>
        </p:nvSpPr>
        <p:spPr>
          <a:xfrm>
            <a:off x="0" y="3188368"/>
            <a:ext cx="9144000" cy="1955132"/>
          </a:xfrm>
          <a:prstGeom prst="rect">
            <a:avLst/>
          </a:prstGeom>
          <a:gradFill>
            <a:gsLst>
              <a:gs pos="0">
                <a:srgbClr val="BE005A">
                  <a:alpha val="84705"/>
                </a:srgbClr>
              </a:gs>
              <a:gs pos="100000">
                <a:srgbClr val="3B2CAC">
                  <a:alpha val="84705"/>
                </a:srgbClr>
              </a:gs>
            </a:gsLst>
            <a:lin ang="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13" name="Google Shape;113;p18"/>
          <p:cNvSpPr txBox="1">
            <a:spLocks noGrp="1"/>
          </p:cNvSpPr>
          <p:nvPr>
            <p:ph type="ctrTitle"/>
          </p:nvPr>
        </p:nvSpPr>
        <p:spPr>
          <a:xfrm>
            <a:off x="1359569" y="3525249"/>
            <a:ext cx="6605337" cy="686905"/>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lt1"/>
              </a:buClr>
              <a:buSzPts val="4100"/>
              <a:buFont typeface="Avenir"/>
              <a:buNone/>
              <a:defRPr sz="4100" b="1">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4" name="Google Shape;114;p18"/>
          <p:cNvSpPr txBox="1">
            <a:spLocks noGrp="1"/>
          </p:cNvSpPr>
          <p:nvPr>
            <p:ph type="subTitle" idx="1"/>
          </p:nvPr>
        </p:nvSpPr>
        <p:spPr>
          <a:xfrm>
            <a:off x="1359568" y="4472306"/>
            <a:ext cx="6858000" cy="451380"/>
          </a:xfrm>
          <a:prstGeom prst="rect">
            <a:avLst/>
          </a:prstGeom>
          <a:noFill/>
          <a:ln>
            <a:noFill/>
          </a:ln>
        </p:spPr>
        <p:txBody>
          <a:bodyPr spcFirstLastPara="1" wrap="square" lIns="68575" tIns="34275" rIns="68575" bIns="34275" anchor="t" anchorCtr="0">
            <a:normAutofit/>
          </a:bodyPr>
          <a:lstStyle>
            <a:lvl1pPr lvl="0" algn="l">
              <a:lnSpc>
                <a:spcPct val="90000"/>
              </a:lnSpc>
              <a:spcBef>
                <a:spcPts val="800"/>
              </a:spcBef>
              <a:spcAft>
                <a:spcPts val="0"/>
              </a:spcAft>
              <a:buClr>
                <a:schemeClr val="dk2"/>
              </a:buClr>
              <a:buSzPts val="2300"/>
              <a:buNone/>
              <a:defRPr sz="2300" b="1" i="0">
                <a:solidFill>
                  <a:schemeClr val="dk2"/>
                </a:solidFill>
              </a:defRPr>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115" name="Google Shape;115;p18"/>
          <p:cNvSpPr txBox="1">
            <a:spLocks noGrp="1"/>
          </p:cNvSpPr>
          <p:nvPr>
            <p:ph type="dt" idx="10"/>
          </p:nvPr>
        </p:nvSpPr>
        <p:spPr>
          <a:xfrm>
            <a:off x="3543300" y="4640654"/>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6" name="Google Shape;116;p18"/>
          <p:cNvSpPr txBox="1">
            <a:spLocks noGrp="1"/>
          </p:cNvSpPr>
          <p:nvPr>
            <p:ph type="ftr" idx="11"/>
          </p:nvPr>
        </p:nvSpPr>
        <p:spPr>
          <a:xfrm>
            <a:off x="461155" y="4640654"/>
            <a:ext cx="2442505"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7" name="Google Shape;117;p18"/>
          <p:cNvSpPr txBox="1">
            <a:spLocks noGrp="1"/>
          </p:cNvSpPr>
          <p:nvPr>
            <p:ph type="sldNum" idx="12"/>
          </p:nvPr>
        </p:nvSpPr>
        <p:spPr>
          <a:xfrm>
            <a:off x="6637313" y="4640654"/>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118" name="Google Shape;118;p18"/>
          <p:cNvSpPr/>
          <p:nvPr/>
        </p:nvSpPr>
        <p:spPr>
          <a:xfrm>
            <a:off x="1034716" y="3658500"/>
            <a:ext cx="108000" cy="14850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cxnSp>
        <p:nvCxnSpPr>
          <p:cNvPr id="119" name="Google Shape;119;p18"/>
          <p:cNvCxnSpPr/>
          <p:nvPr/>
        </p:nvCxnSpPr>
        <p:spPr>
          <a:xfrm>
            <a:off x="1467853" y="4356020"/>
            <a:ext cx="697831" cy="0"/>
          </a:xfrm>
          <a:prstGeom prst="straightConnector1">
            <a:avLst/>
          </a:prstGeom>
          <a:noFill/>
          <a:ln w="25400" cap="flat" cmpd="sng">
            <a:solidFill>
              <a:schemeClr val="dk2"/>
            </a:solidFill>
            <a:prstDash val="solid"/>
            <a:miter lim="800000"/>
            <a:headEnd type="none" w="sm" len="sm"/>
            <a:tailEnd type="none" w="sm" len="sm"/>
          </a:ln>
        </p:spPr>
      </p:cxnSp>
      <p:cxnSp>
        <p:nvCxnSpPr>
          <p:cNvPr id="120" name="Google Shape;120;p18"/>
          <p:cNvCxnSpPr/>
          <p:nvPr/>
        </p:nvCxnSpPr>
        <p:spPr>
          <a:xfrm rot="-5400000">
            <a:off x="7793456" y="514351"/>
            <a:ext cx="1028700" cy="0"/>
          </a:xfrm>
          <a:prstGeom prst="straightConnector1">
            <a:avLst/>
          </a:prstGeom>
          <a:noFill/>
          <a:ln w="25400" cap="flat" cmpd="sng">
            <a:solidFill>
              <a:schemeClr val="lt2"/>
            </a:solidFill>
            <a:prstDash val="solid"/>
            <a:miter lim="800000"/>
            <a:headEnd type="none" w="sm" len="sm"/>
            <a:tailEnd type="none" w="sm" len="sm"/>
          </a:ln>
        </p:spPr>
      </p:cxnSp>
      <p:sp>
        <p:nvSpPr>
          <p:cNvPr id="121" name="Google Shape;121;p18"/>
          <p:cNvSpPr txBox="1">
            <a:spLocks noGrp="1"/>
          </p:cNvSpPr>
          <p:nvPr>
            <p:ph type="body" idx="2"/>
          </p:nvPr>
        </p:nvSpPr>
        <p:spPr>
          <a:xfrm>
            <a:off x="7062036" y="755170"/>
            <a:ext cx="1095375" cy="360760"/>
          </a:xfrm>
          <a:prstGeom prst="rect">
            <a:avLst/>
          </a:prstGeom>
          <a:noFill/>
          <a:ln>
            <a:noFill/>
          </a:ln>
        </p:spPr>
        <p:txBody>
          <a:bodyPr spcFirstLastPara="1" wrap="square" lIns="68575" tIns="34275" rIns="68575" bIns="34275" anchor="t" anchorCtr="0">
            <a:normAutofit/>
          </a:bodyPr>
          <a:lstStyle>
            <a:lvl1pPr marL="457200" lvl="0" indent="-228600" algn="r">
              <a:lnSpc>
                <a:spcPct val="90000"/>
              </a:lnSpc>
              <a:spcBef>
                <a:spcPts val="800"/>
              </a:spcBef>
              <a:spcAft>
                <a:spcPts val="0"/>
              </a:spcAft>
              <a:buClr>
                <a:schemeClr val="lt2"/>
              </a:buClr>
              <a:buSzPts val="2300"/>
              <a:buNone/>
              <a:defRPr sz="2300" b="1" i="0">
                <a:solidFill>
                  <a:schemeClr val="lt2"/>
                </a:solidFill>
                <a:latin typeface="Arial"/>
                <a:ea typeface="Arial"/>
                <a:cs typeface="Arial"/>
                <a:sym typeface="Arial"/>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22"/>
        <p:cNvGrpSpPr/>
        <p:nvPr/>
      </p:nvGrpSpPr>
      <p:grpSpPr>
        <a:xfrm>
          <a:off x="0" y="0"/>
          <a:ext cx="0" cy="0"/>
          <a:chOff x="0" y="0"/>
          <a:chExt cx="0" cy="0"/>
        </a:xfrm>
      </p:grpSpPr>
      <p:sp>
        <p:nvSpPr>
          <p:cNvPr id="123" name="Google Shape;123;p19"/>
          <p:cNvSpPr/>
          <p:nvPr/>
        </p:nvSpPr>
        <p:spPr>
          <a:xfrm>
            <a:off x="0" y="0"/>
            <a:ext cx="9144000" cy="5143500"/>
          </a:xfrm>
          <a:prstGeom prst="rect">
            <a:avLst/>
          </a:prstGeom>
          <a:gradFill>
            <a:gsLst>
              <a:gs pos="0">
                <a:srgbClr val="BE005A">
                  <a:alpha val="84705"/>
                </a:srgbClr>
              </a:gs>
              <a:gs pos="100000">
                <a:srgbClr val="3B2CAC">
                  <a:alpha val="84705"/>
                </a:srgbClr>
              </a:gs>
            </a:gsLst>
            <a:lin ang="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24" name="Google Shape;124;p19"/>
          <p:cNvSpPr txBox="1">
            <a:spLocks noGrp="1"/>
          </p:cNvSpPr>
          <p:nvPr>
            <p:ph type="ctrTitle"/>
          </p:nvPr>
        </p:nvSpPr>
        <p:spPr>
          <a:xfrm>
            <a:off x="1359569" y="1892069"/>
            <a:ext cx="6605337" cy="179070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lt1"/>
              </a:buClr>
              <a:buSzPts val="4100"/>
              <a:buFont typeface="Avenir"/>
              <a:buNone/>
              <a:defRPr sz="4100" b="1">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5" name="Google Shape;125;p19"/>
          <p:cNvSpPr txBox="1">
            <a:spLocks noGrp="1"/>
          </p:cNvSpPr>
          <p:nvPr>
            <p:ph type="subTitle" idx="1"/>
          </p:nvPr>
        </p:nvSpPr>
        <p:spPr>
          <a:xfrm>
            <a:off x="1359568" y="3942919"/>
            <a:ext cx="6858000" cy="1048493"/>
          </a:xfrm>
          <a:prstGeom prst="rect">
            <a:avLst/>
          </a:prstGeom>
          <a:noFill/>
          <a:ln>
            <a:noFill/>
          </a:ln>
        </p:spPr>
        <p:txBody>
          <a:bodyPr spcFirstLastPara="1" wrap="square" lIns="68575" tIns="34275" rIns="68575" bIns="34275" anchor="t" anchorCtr="0">
            <a:normAutofit/>
          </a:bodyPr>
          <a:lstStyle>
            <a:lvl1pPr lvl="0" algn="l">
              <a:lnSpc>
                <a:spcPct val="90000"/>
              </a:lnSpc>
              <a:spcBef>
                <a:spcPts val="800"/>
              </a:spcBef>
              <a:spcAft>
                <a:spcPts val="0"/>
              </a:spcAft>
              <a:buClr>
                <a:schemeClr val="dk2"/>
              </a:buClr>
              <a:buSzPts val="2300"/>
              <a:buNone/>
              <a:defRPr sz="2300" b="1" i="0">
                <a:solidFill>
                  <a:schemeClr val="dk2"/>
                </a:solidFill>
              </a:defRPr>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126" name="Google Shape;126;p19"/>
          <p:cNvSpPr txBox="1">
            <a:spLocks noGrp="1"/>
          </p:cNvSpPr>
          <p:nvPr>
            <p:ph type="dt" idx="10"/>
          </p:nvPr>
        </p:nvSpPr>
        <p:spPr>
          <a:xfrm>
            <a:off x="3543300" y="4640654"/>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7" name="Google Shape;127;p19"/>
          <p:cNvSpPr txBox="1">
            <a:spLocks noGrp="1"/>
          </p:cNvSpPr>
          <p:nvPr>
            <p:ph type="ftr" idx="11"/>
          </p:nvPr>
        </p:nvSpPr>
        <p:spPr>
          <a:xfrm>
            <a:off x="461155" y="4640654"/>
            <a:ext cx="2442505"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8" name="Google Shape;128;p19"/>
          <p:cNvSpPr txBox="1">
            <a:spLocks noGrp="1"/>
          </p:cNvSpPr>
          <p:nvPr>
            <p:ph type="sldNum" idx="12"/>
          </p:nvPr>
        </p:nvSpPr>
        <p:spPr>
          <a:xfrm>
            <a:off x="6637313" y="4640654"/>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129" name="Google Shape;129;p19"/>
          <p:cNvSpPr/>
          <p:nvPr/>
        </p:nvSpPr>
        <p:spPr>
          <a:xfrm>
            <a:off x="1034716" y="2578500"/>
            <a:ext cx="108000" cy="25650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cxnSp>
        <p:nvCxnSpPr>
          <p:cNvPr id="130" name="Google Shape;130;p19"/>
          <p:cNvCxnSpPr/>
          <p:nvPr/>
        </p:nvCxnSpPr>
        <p:spPr>
          <a:xfrm>
            <a:off x="1467853" y="3826634"/>
            <a:ext cx="697831" cy="0"/>
          </a:xfrm>
          <a:prstGeom prst="straightConnector1">
            <a:avLst/>
          </a:prstGeom>
          <a:noFill/>
          <a:ln w="25400" cap="flat" cmpd="sng">
            <a:solidFill>
              <a:schemeClr val="dk2"/>
            </a:solidFill>
            <a:prstDash val="solid"/>
            <a:miter lim="800000"/>
            <a:headEnd type="none" w="sm" len="sm"/>
            <a:tailEnd type="none" w="sm" len="sm"/>
          </a:ln>
        </p:spPr>
      </p:cxnSp>
      <p:cxnSp>
        <p:nvCxnSpPr>
          <p:cNvPr id="131" name="Google Shape;131;p19"/>
          <p:cNvCxnSpPr/>
          <p:nvPr/>
        </p:nvCxnSpPr>
        <p:spPr>
          <a:xfrm rot="-5400000">
            <a:off x="7793456" y="514351"/>
            <a:ext cx="1028700" cy="0"/>
          </a:xfrm>
          <a:prstGeom prst="straightConnector1">
            <a:avLst/>
          </a:prstGeom>
          <a:noFill/>
          <a:ln w="25400" cap="flat" cmpd="sng">
            <a:solidFill>
              <a:schemeClr val="dk2"/>
            </a:solidFill>
            <a:prstDash val="solid"/>
            <a:miter lim="800000"/>
            <a:headEnd type="none" w="sm" len="sm"/>
            <a:tailEnd type="none" w="sm" len="sm"/>
          </a:ln>
        </p:spPr>
      </p:cxnSp>
      <p:sp>
        <p:nvSpPr>
          <p:cNvPr id="132" name="Google Shape;132;p19"/>
          <p:cNvSpPr txBox="1">
            <a:spLocks noGrp="1"/>
          </p:cNvSpPr>
          <p:nvPr>
            <p:ph type="body" idx="2"/>
          </p:nvPr>
        </p:nvSpPr>
        <p:spPr>
          <a:xfrm>
            <a:off x="7062036" y="761984"/>
            <a:ext cx="1095375" cy="360760"/>
          </a:xfrm>
          <a:prstGeom prst="rect">
            <a:avLst/>
          </a:prstGeom>
          <a:noFill/>
          <a:ln>
            <a:noFill/>
          </a:ln>
        </p:spPr>
        <p:txBody>
          <a:bodyPr spcFirstLastPara="1" wrap="square" lIns="68575" tIns="34275" rIns="68575" bIns="34275" anchor="t" anchorCtr="0">
            <a:normAutofit/>
          </a:bodyPr>
          <a:lstStyle>
            <a:lvl1pPr marL="457200" lvl="0" indent="-228600" algn="r">
              <a:lnSpc>
                <a:spcPct val="90000"/>
              </a:lnSpc>
              <a:spcBef>
                <a:spcPts val="800"/>
              </a:spcBef>
              <a:spcAft>
                <a:spcPts val="0"/>
              </a:spcAft>
              <a:buClr>
                <a:schemeClr val="dk2"/>
              </a:buClr>
              <a:buSzPts val="2300"/>
              <a:buNone/>
              <a:defRPr sz="2300" b="1" i="0">
                <a:solidFill>
                  <a:schemeClr val="dk2"/>
                </a:solidFill>
                <a:latin typeface="Arial"/>
                <a:ea typeface="Arial"/>
                <a:cs typeface="Arial"/>
                <a:sym typeface="Arial"/>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133"/>
        <p:cNvGrpSpPr/>
        <p:nvPr/>
      </p:nvGrpSpPr>
      <p:grpSpPr>
        <a:xfrm>
          <a:off x="0" y="0"/>
          <a:ext cx="0" cy="0"/>
          <a:chOff x="0" y="0"/>
          <a:chExt cx="0" cy="0"/>
        </a:xfrm>
      </p:grpSpPr>
      <p:sp>
        <p:nvSpPr>
          <p:cNvPr id="134" name="Google Shape;134;p20"/>
          <p:cNvSpPr/>
          <p:nvPr/>
        </p:nvSpPr>
        <p:spPr>
          <a:xfrm>
            <a:off x="0" y="3188368"/>
            <a:ext cx="9144000" cy="1955132"/>
          </a:xfrm>
          <a:prstGeom prst="rect">
            <a:avLst/>
          </a:prstGeom>
          <a:gradFill>
            <a:gsLst>
              <a:gs pos="0">
                <a:srgbClr val="BE005A">
                  <a:alpha val="84705"/>
                </a:srgbClr>
              </a:gs>
              <a:gs pos="100000">
                <a:srgbClr val="3B2CAC">
                  <a:alpha val="84705"/>
                </a:srgbClr>
              </a:gs>
            </a:gsLst>
            <a:lin ang="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35" name="Google Shape;135;p20"/>
          <p:cNvSpPr txBox="1">
            <a:spLocks noGrp="1"/>
          </p:cNvSpPr>
          <p:nvPr>
            <p:ph type="ctrTitle"/>
          </p:nvPr>
        </p:nvSpPr>
        <p:spPr>
          <a:xfrm>
            <a:off x="1359569" y="3525437"/>
            <a:ext cx="6605337" cy="686905"/>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lt1"/>
              </a:buClr>
              <a:buSzPts val="4100"/>
              <a:buFont typeface="Avenir"/>
              <a:buNone/>
              <a:defRPr sz="4100" b="1">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36" name="Google Shape;136;p20"/>
          <p:cNvSpPr txBox="1">
            <a:spLocks noGrp="1"/>
          </p:cNvSpPr>
          <p:nvPr>
            <p:ph type="subTitle" idx="1"/>
          </p:nvPr>
        </p:nvSpPr>
        <p:spPr>
          <a:xfrm>
            <a:off x="1359568" y="4461943"/>
            <a:ext cx="6858000" cy="451380"/>
          </a:xfrm>
          <a:prstGeom prst="rect">
            <a:avLst/>
          </a:prstGeom>
          <a:noFill/>
          <a:ln>
            <a:noFill/>
          </a:ln>
        </p:spPr>
        <p:txBody>
          <a:bodyPr spcFirstLastPara="1" wrap="square" lIns="68575" tIns="34275" rIns="68575" bIns="34275" anchor="t" anchorCtr="0">
            <a:normAutofit/>
          </a:bodyPr>
          <a:lstStyle>
            <a:lvl1pPr lvl="0" algn="l">
              <a:lnSpc>
                <a:spcPct val="90000"/>
              </a:lnSpc>
              <a:spcBef>
                <a:spcPts val="800"/>
              </a:spcBef>
              <a:spcAft>
                <a:spcPts val="0"/>
              </a:spcAft>
              <a:buClr>
                <a:schemeClr val="dk2"/>
              </a:buClr>
              <a:buSzPts val="2300"/>
              <a:buNone/>
              <a:defRPr sz="2300" b="1" i="0">
                <a:solidFill>
                  <a:schemeClr val="dk2"/>
                </a:solidFill>
              </a:defRPr>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137" name="Google Shape;137;p20"/>
          <p:cNvSpPr txBox="1">
            <a:spLocks noGrp="1"/>
          </p:cNvSpPr>
          <p:nvPr>
            <p:ph type="dt" idx="10"/>
          </p:nvPr>
        </p:nvSpPr>
        <p:spPr>
          <a:xfrm>
            <a:off x="3543300" y="4640654"/>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8" name="Google Shape;138;p20"/>
          <p:cNvSpPr txBox="1">
            <a:spLocks noGrp="1"/>
          </p:cNvSpPr>
          <p:nvPr>
            <p:ph type="ftr" idx="11"/>
          </p:nvPr>
        </p:nvSpPr>
        <p:spPr>
          <a:xfrm>
            <a:off x="461155" y="4640654"/>
            <a:ext cx="2442505"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9" name="Google Shape;139;p20"/>
          <p:cNvSpPr txBox="1">
            <a:spLocks noGrp="1"/>
          </p:cNvSpPr>
          <p:nvPr>
            <p:ph type="sldNum" idx="12"/>
          </p:nvPr>
        </p:nvSpPr>
        <p:spPr>
          <a:xfrm>
            <a:off x="6637313" y="4640654"/>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140" name="Google Shape;140;p20"/>
          <p:cNvSpPr/>
          <p:nvPr/>
        </p:nvSpPr>
        <p:spPr>
          <a:xfrm>
            <a:off x="1034716" y="3658500"/>
            <a:ext cx="108000" cy="14850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cxnSp>
        <p:nvCxnSpPr>
          <p:cNvPr id="141" name="Google Shape;141;p20"/>
          <p:cNvCxnSpPr/>
          <p:nvPr/>
        </p:nvCxnSpPr>
        <p:spPr>
          <a:xfrm>
            <a:off x="1467853" y="4345657"/>
            <a:ext cx="697831" cy="0"/>
          </a:xfrm>
          <a:prstGeom prst="straightConnector1">
            <a:avLst/>
          </a:prstGeom>
          <a:noFill/>
          <a:ln w="25400" cap="flat" cmpd="sng">
            <a:solidFill>
              <a:schemeClr val="dk2"/>
            </a:solidFill>
            <a:prstDash val="solid"/>
            <a:miter lim="800000"/>
            <a:headEnd type="none" w="sm" len="sm"/>
            <a:tailEnd type="none" w="sm" len="sm"/>
          </a:ln>
        </p:spPr>
      </p:cxnSp>
      <p:cxnSp>
        <p:nvCxnSpPr>
          <p:cNvPr id="142" name="Google Shape;142;p20"/>
          <p:cNvCxnSpPr/>
          <p:nvPr/>
        </p:nvCxnSpPr>
        <p:spPr>
          <a:xfrm rot="-5400000">
            <a:off x="7793456" y="514351"/>
            <a:ext cx="1028700" cy="0"/>
          </a:xfrm>
          <a:prstGeom prst="straightConnector1">
            <a:avLst/>
          </a:prstGeom>
          <a:noFill/>
          <a:ln w="25400" cap="flat" cmpd="sng">
            <a:solidFill>
              <a:schemeClr val="lt2"/>
            </a:solidFill>
            <a:prstDash val="solid"/>
            <a:miter lim="800000"/>
            <a:headEnd type="none" w="sm" len="sm"/>
            <a:tailEnd type="none" w="sm" len="sm"/>
          </a:ln>
        </p:spPr>
      </p:cxnSp>
      <p:sp>
        <p:nvSpPr>
          <p:cNvPr id="143" name="Google Shape;143;p20"/>
          <p:cNvSpPr txBox="1">
            <a:spLocks noGrp="1"/>
          </p:cNvSpPr>
          <p:nvPr>
            <p:ph type="body" idx="2"/>
          </p:nvPr>
        </p:nvSpPr>
        <p:spPr>
          <a:xfrm>
            <a:off x="7062036" y="760477"/>
            <a:ext cx="1095375" cy="360760"/>
          </a:xfrm>
          <a:prstGeom prst="rect">
            <a:avLst/>
          </a:prstGeom>
          <a:noFill/>
          <a:ln>
            <a:noFill/>
          </a:ln>
        </p:spPr>
        <p:txBody>
          <a:bodyPr spcFirstLastPara="1" wrap="square" lIns="68575" tIns="34275" rIns="68575" bIns="34275" anchor="t" anchorCtr="0">
            <a:normAutofit/>
          </a:bodyPr>
          <a:lstStyle>
            <a:lvl1pPr marL="457200" lvl="0" indent="-228600" algn="r">
              <a:lnSpc>
                <a:spcPct val="90000"/>
              </a:lnSpc>
              <a:spcBef>
                <a:spcPts val="800"/>
              </a:spcBef>
              <a:spcAft>
                <a:spcPts val="0"/>
              </a:spcAft>
              <a:buClr>
                <a:schemeClr val="lt2"/>
              </a:buClr>
              <a:buSzPts val="2300"/>
              <a:buNone/>
              <a:defRPr sz="2300" b="1" i="0">
                <a:solidFill>
                  <a:schemeClr val="lt2"/>
                </a:solidFill>
                <a:latin typeface="Arial"/>
                <a:ea typeface="Arial"/>
                <a:cs typeface="Arial"/>
                <a:sym typeface="Arial"/>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3_Title Slide">
  <p:cSld name="3_Title Slide">
    <p:spTree>
      <p:nvGrpSpPr>
        <p:cNvPr id="1" name="Shape 144"/>
        <p:cNvGrpSpPr/>
        <p:nvPr/>
      </p:nvGrpSpPr>
      <p:grpSpPr>
        <a:xfrm>
          <a:off x="0" y="0"/>
          <a:ext cx="0" cy="0"/>
          <a:chOff x="0" y="0"/>
          <a:chExt cx="0" cy="0"/>
        </a:xfrm>
      </p:grpSpPr>
      <p:sp>
        <p:nvSpPr>
          <p:cNvPr id="145" name="Google Shape;145;p21"/>
          <p:cNvSpPr/>
          <p:nvPr/>
        </p:nvSpPr>
        <p:spPr>
          <a:xfrm>
            <a:off x="90000" y="87750"/>
            <a:ext cx="8964000" cy="4968000"/>
          </a:xfrm>
          <a:prstGeom prst="rect">
            <a:avLst/>
          </a:prstGeom>
          <a:gradFill>
            <a:gsLst>
              <a:gs pos="0">
                <a:srgbClr val="BE005A">
                  <a:alpha val="84705"/>
                </a:srgbClr>
              </a:gs>
              <a:gs pos="100000">
                <a:srgbClr val="3B2CAC">
                  <a:alpha val="84705"/>
                </a:srgbClr>
              </a:gs>
            </a:gsLst>
            <a:lin ang="0" scaled="0"/>
          </a:gradFill>
          <a:ln w="273050" cap="flat" cmpd="sng">
            <a:solidFill>
              <a:schemeClr val="l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46" name="Google Shape;146;p21"/>
          <p:cNvSpPr txBox="1">
            <a:spLocks noGrp="1"/>
          </p:cNvSpPr>
          <p:nvPr>
            <p:ph type="ctrTitle"/>
          </p:nvPr>
        </p:nvSpPr>
        <p:spPr>
          <a:xfrm>
            <a:off x="1359568" y="1810490"/>
            <a:ext cx="5330498" cy="1378982"/>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lt1"/>
              </a:buClr>
              <a:buSzPts val="4100"/>
              <a:buFont typeface="Avenir"/>
              <a:buNone/>
              <a:defRPr sz="4100" b="1">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47" name="Google Shape;147;p21"/>
          <p:cNvSpPr txBox="1">
            <a:spLocks noGrp="1"/>
          </p:cNvSpPr>
          <p:nvPr>
            <p:ph type="subTitle" idx="1"/>
          </p:nvPr>
        </p:nvSpPr>
        <p:spPr>
          <a:xfrm>
            <a:off x="1359568" y="3449624"/>
            <a:ext cx="5330498" cy="725143"/>
          </a:xfrm>
          <a:prstGeom prst="rect">
            <a:avLst/>
          </a:prstGeom>
          <a:noFill/>
          <a:ln>
            <a:noFill/>
          </a:ln>
        </p:spPr>
        <p:txBody>
          <a:bodyPr spcFirstLastPara="1" wrap="square" lIns="68575" tIns="34275" rIns="68575" bIns="34275" anchor="t" anchorCtr="0">
            <a:normAutofit/>
          </a:bodyPr>
          <a:lstStyle>
            <a:lvl1pPr lvl="0" algn="l">
              <a:lnSpc>
                <a:spcPct val="90000"/>
              </a:lnSpc>
              <a:spcBef>
                <a:spcPts val="800"/>
              </a:spcBef>
              <a:spcAft>
                <a:spcPts val="0"/>
              </a:spcAft>
              <a:buClr>
                <a:schemeClr val="dk2"/>
              </a:buClr>
              <a:buSzPts val="2300"/>
              <a:buNone/>
              <a:defRPr sz="2300" b="1" i="0">
                <a:solidFill>
                  <a:schemeClr val="dk2"/>
                </a:solidFill>
              </a:defRPr>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148" name="Google Shape;148;p21"/>
          <p:cNvSpPr txBox="1">
            <a:spLocks noGrp="1"/>
          </p:cNvSpPr>
          <p:nvPr>
            <p:ph type="dt" idx="10"/>
          </p:nvPr>
        </p:nvSpPr>
        <p:spPr>
          <a:xfrm>
            <a:off x="3543300" y="4640654"/>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49" name="Google Shape;149;p21"/>
          <p:cNvSpPr txBox="1">
            <a:spLocks noGrp="1"/>
          </p:cNvSpPr>
          <p:nvPr>
            <p:ph type="ftr" idx="11"/>
          </p:nvPr>
        </p:nvSpPr>
        <p:spPr>
          <a:xfrm>
            <a:off x="461155" y="4640654"/>
            <a:ext cx="2442505"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50" name="Google Shape;150;p21"/>
          <p:cNvSpPr txBox="1">
            <a:spLocks noGrp="1"/>
          </p:cNvSpPr>
          <p:nvPr>
            <p:ph type="sldNum" idx="12"/>
          </p:nvPr>
        </p:nvSpPr>
        <p:spPr>
          <a:xfrm>
            <a:off x="6637313" y="4640654"/>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151" name="Google Shape;151;p21"/>
          <p:cNvSpPr/>
          <p:nvPr/>
        </p:nvSpPr>
        <p:spPr>
          <a:xfrm>
            <a:off x="1034716" y="2055646"/>
            <a:ext cx="108000" cy="966978"/>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cxnSp>
        <p:nvCxnSpPr>
          <p:cNvPr id="152" name="Google Shape;152;p21"/>
          <p:cNvCxnSpPr/>
          <p:nvPr/>
        </p:nvCxnSpPr>
        <p:spPr>
          <a:xfrm>
            <a:off x="1467853" y="3333338"/>
            <a:ext cx="697831" cy="0"/>
          </a:xfrm>
          <a:prstGeom prst="straightConnector1">
            <a:avLst/>
          </a:prstGeom>
          <a:noFill/>
          <a:ln w="25400" cap="flat" cmpd="sng">
            <a:solidFill>
              <a:schemeClr val="dk2"/>
            </a:solidFill>
            <a:prstDash val="solid"/>
            <a:miter lim="800000"/>
            <a:headEnd type="none" w="sm" len="sm"/>
            <a:tailEnd type="none" w="sm" len="sm"/>
          </a:ln>
        </p:spPr>
      </p:cxnSp>
      <p:cxnSp>
        <p:nvCxnSpPr>
          <p:cNvPr id="153" name="Google Shape;153;p21"/>
          <p:cNvCxnSpPr/>
          <p:nvPr/>
        </p:nvCxnSpPr>
        <p:spPr>
          <a:xfrm rot="10800000">
            <a:off x="8307806" y="4217067"/>
            <a:ext cx="0" cy="738167"/>
          </a:xfrm>
          <a:prstGeom prst="straightConnector1">
            <a:avLst/>
          </a:prstGeom>
          <a:noFill/>
          <a:ln w="25400" cap="flat" cmpd="sng">
            <a:solidFill>
              <a:schemeClr val="dk2"/>
            </a:solidFill>
            <a:prstDash val="solid"/>
            <a:miter lim="800000"/>
            <a:headEnd type="none" w="sm" len="sm"/>
            <a:tailEnd type="none" w="sm" len="sm"/>
          </a:ln>
        </p:spPr>
      </p:cxnSp>
      <p:sp>
        <p:nvSpPr>
          <p:cNvPr id="154" name="Google Shape;154;p21"/>
          <p:cNvSpPr txBox="1">
            <a:spLocks noGrp="1"/>
          </p:cNvSpPr>
          <p:nvPr>
            <p:ph type="body" idx="2"/>
          </p:nvPr>
        </p:nvSpPr>
        <p:spPr>
          <a:xfrm>
            <a:off x="7062036" y="4149740"/>
            <a:ext cx="1095375" cy="360760"/>
          </a:xfrm>
          <a:prstGeom prst="rect">
            <a:avLst/>
          </a:prstGeom>
          <a:noFill/>
          <a:ln>
            <a:noFill/>
          </a:ln>
        </p:spPr>
        <p:txBody>
          <a:bodyPr spcFirstLastPara="1" wrap="square" lIns="68575" tIns="34275" rIns="68575" bIns="34275" anchor="t" anchorCtr="0">
            <a:normAutofit/>
          </a:bodyPr>
          <a:lstStyle>
            <a:lvl1pPr marL="457200" lvl="0" indent="-228600" algn="r">
              <a:lnSpc>
                <a:spcPct val="90000"/>
              </a:lnSpc>
              <a:spcBef>
                <a:spcPts val="800"/>
              </a:spcBef>
              <a:spcAft>
                <a:spcPts val="0"/>
              </a:spcAft>
              <a:buClr>
                <a:schemeClr val="dk2"/>
              </a:buClr>
              <a:buSzPts val="2300"/>
              <a:buNone/>
              <a:defRPr sz="2300" b="1" i="0">
                <a:solidFill>
                  <a:schemeClr val="dk2"/>
                </a:solidFill>
                <a:latin typeface="Arial"/>
                <a:ea typeface="Arial"/>
                <a:cs typeface="Arial"/>
                <a:sym typeface="Arial"/>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4_Title Slide">
  <p:cSld name="4_Title Slide">
    <p:spTree>
      <p:nvGrpSpPr>
        <p:cNvPr id="1" name="Shape 155"/>
        <p:cNvGrpSpPr/>
        <p:nvPr/>
      </p:nvGrpSpPr>
      <p:grpSpPr>
        <a:xfrm>
          <a:off x="0" y="0"/>
          <a:ext cx="0" cy="0"/>
          <a:chOff x="0" y="0"/>
          <a:chExt cx="0" cy="0"/>
        </a:xfrm>
      </p:grpSpPr>
      <p:sp>
        <p:nvSpPr>
          <p:cNvPr id="156" name="Google Shape;156;p22"/>
          <p:cNvSpPr/>
          <p:nvPr/>
        </p:nvSpPr>
        <p:spPr>
          <a:xfrm>
            <a:off x="0" y="-1"/>
            <a:ext cx="9144000" cy="3348000"/>
          </a:xfrm>
          <a:prstGeom prst="rect">
            <a:avLst/>
          </a:prstGeom>
          <a:gradFill>
            <a:gsLst>
              <a:gs pos="0">
                <a:srgbClr val="BE005A">
                  <a:alpha val="84705"/>
                </a:srgbClr>
              </a:gs>
              <a:gs pos="100000">
                <a:srgbClr val="3B2CAC">
                  <a:alpha val="84705"/>
                </a:srgbClr>
              </a:gs>
            </a:gsLst>
            <a:lin ang="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57" name="Google Shape;157;p22"/>
          <p:cNvSpPr txBox="1">
            <a:spLocks noGrp="1"/>
          </p:cNvSpPr>
          <p:nvPr>
            <p:ph type="ctrTitle"/>
          </p:nvPr>
        </p:nvSpPr>
        <p:spPr>
          <a:xfrm>
            <a:off x="1359569" y="3589317"/>
            <a:ext cx="6605337" cy="686905"/>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lt2"/>
              </a:buClr>
              <a:buSzPts val="4100"/>
              <a:buFont typeface="Avenir"/>
              <a:buNone/>
              <a:defRPr sz="4100" b="1">
                <a:solidFill>
                  <a:schemeClr val="lt2"/>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58" name="Google Shape;158;p22"/>
          <p:cNvSpPr txBox="1">
            <a:spLocks noGrp="1"/>
          </p:cNvSpPr>
          <p:nvPr>
            <p:ph type="subTitle" idx="1"/>
          </p:nvPr>
        </p:nvSpPr>
        <p:spPr>
          <a:xfrm>
            <a:off x="1359568" y="4537855"/>
            <a:ext cx="6858000" cy="451380"/>
          </a:xfrm>
          <a:prstGeom prst="rect">
            <a:avLst/>
          </a:prstGeom>
          <a:noFill/>
          <a:ln>
            <a:noFill/>
          </a:ln>
        </p:spPr>
        <p:txBody>
          <a:bodyPr spcFirstLastPara="1" wrap="square" lIns="68575" tIns="34275" rIns="68575" bIns="34275" anchor="t" anchorCtr="0">
            <a:normAutofit/>
          </a:bodyPr>
          <a:lstStyle>
            <a:lvl1pPr lvl="0" algn="l">
              <a:lnSpc>
                <a:spcPct val="90000"/>
              </a:lnSpc>
              <a:spcBef>
                <a:spcPts val="800"/>
              </a:spcBef>
              <a:spcAft>
                <a:spcPts val="0"/>
              </a:spcAft>
              <a:buClr>
                <a:schemeClr val="accent1"/>
              </a:buClr>
              <a:buSzPts val="2300"/>
              <a:buNone/>
              <a:defRPr sz="2300" b="1" i="0">
                <a:solidFill>
                  <a:schemeClr val="accent1"/>
                </a:solidFill>
              </a:defRPr>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159" name="Google Shape;159;p22"/>
          <p:cNvSpPr txBox="1">
            <a:spLocks noGrp="1"/>
          </p:cNvSpPr>
          <p:nvPr>
            <p:ph type="dt" idx="10"/>
          </p:nvPr>
        </p:nvSpPr>
        <p:spPr>
          <a:xfrm>
            <a:off x="3543300" y="4640654"/>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60" name="Google Shape;160;p22"/>
          <p:cNvSpPr txBox="1">
            <a:spLocks noGrp="1"/>
          </p:cNvSpPr>
          <p:nvPr>
            <p:ph type="ftr" idx="11"/>
          </p:nvPr>
        </p:nvSpPr>
        <p:spPr>
          <a:xfrm>
            <a:off x="461155" y="4640654"/>
            <a:ext cx="2442505"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61" name="Google Shape;161;p22"/>
          <p:cNvSpPr txBox="1">
            <a:spLocks noGrp="1"/>
          </p:cNvSpPr>
          <p:nvPr>
            <p:ph type="sldNum" idx="12"/>
          </p:nvPr>
        </p:nvSpPr>
        <p:spPr>
          <a:xfrm>
            <a:off x="6637313" y="4640654"/>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162" name="Google Shape;162;p22"/>
          <p:cNvSpPr/>
          <p:nvPr/>
        </p:nvSpPr>
        <p:spPr>
          <a:xfrm>
            <a:off x="1034716" y="3712500"/>
            <a:ext cx="108000" cy="1431000"/>
          </a:xfrm>
          <a:prstGeom prst="rect">
            <a:avLst/>
          </a:prstGeom>
          <a:solidFill>
            <a:schemeClr val="l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cxnSp>
        <p:nvCxnSpPr>
          <p:cNvPr id="163" name="Google Shape;163;p22"/>
          <p:cNvCxnSpPr/>
          <p:nvPr/>
        </p:nvCxnSpPr>
        <p:spPr>
          <a:xfrm>
            <a:off x="1467853" y="4411817"/>
            <a:ext cx="697831" cy="0"/>
          </a:xfrm>
          <a:prstGeom prst="straightConnector1">
            <a:avLst/>
          </a:prstGeom>
          <a:noFill/>
          <a:ln w="25400" cap="flat" cmpd="sng">
            <a:solidFill>
              <a:schemeClr val="accent1"/>
            </a:solidFill>
            <a:prstDash val="solid"/>
            <a:miter lim="800000"/>
            <a:headEnd type="none" w="sm" len="sm"/>
            <a:tailEnd type="none" w="sm" len="sm"/>
          </a:ln>
        </p:spPr>
      </p:cxnSp>
      <p:cxnSp>
        <p:nvCxnSpPr>
          <p:cNvPr id="164" name="Google Shape;164;p22"/>
          <p:cNvCxnSpPr/>
          <p:nvPr/>
        </p:nvCxnSpPr>
        <p:spPr>
          <a:xfrm rot="10800000">
            <a:off x="8115300" y="652502"/>
            <a:ext cx="1028700" cy="0"/>
          </a:xfrm>
          <a:prstGeom prst="straightConnector1">
            <a:avLst/>
          </a:prstGeom>
          <a:noFill/>
          <a:ln w="25400" cap="flat" cmpd="sng">
            <a:solidFill>
              <a:schemeClr val="dk2"/>
            </a:solidFill>
            <a:prstDash val="solid"/>
            <a:miter lim="800000"/>
            <a:headEnd type="none" w="sm" len="sm"/>
            <a:tailEnd type="none" w="sm" len="sm"/>
          </a:ln>
        </p:spPr>
      </p:cxnSp>
      <p:sp>
        <p:nvSpPr>
          <p:cNvPr id="165" name="Google Shape;165;p22"/>
          <p:cNvSpPr txBox="1">
            <a:spLocks noGrp="1"/>
          </p:cNvSpPr>
          <p:nvPr>
            <p:ph type="body" idx="2"/>
          </p:nvPr>
        </p:nvSpPr>
        <p:spPr>
          <a:xfrm>
            <a:off x="8001000" y="753889"/>
            <a:ext cx="1095375" cy="36076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2"/>
              </a:buClr>
              <a:buSzPts val="2300"/>
              <a:buNone/>
              <a:defRPr sz="2300" b="1" i="0">
                <a:solidFill>
                  <a:schemeClr val="dk2"/>
                </a:solidFill>
                <a:latin typeface="Arial"/>
                <a:ea typeface="Arial"/>
                <a:cs typeface="Arial"/>
                <a:sym typeface="Arial"/>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66"/>
        <p:cNvGrpSpPr/>
        <p:nvPr/>
      </p:nvGrpSpPr>
      <p:grpSpPr>
        <a:xfrm>
          <a:off x="0" y="0"/>
          <a:ext cx="0" cy="0"/>
          <a:chOff x="0" y="0"/>
          <a:chExt cx="0" cy="0"/>
        </a:xfrm>
      </p:grpSpPr>
      <p:sp>
        <p:nvSpPr>
          <p:cNvPr id="167" name="Google Shape;167;p23"/>
          <p:cNvSpPr/>
          <p:nvPr/>
        </p:nvSpPr>
        <p:spPr>
          <a:xfrm>
            <a:off x="0" y="0"/>
            <a:ext cx="9144000" cy="5143500"/>
          </a:xfrm>
          <a:prstGeom prst="rect">
            <a:avLst/>
          </a:prstGeom>
          <a:gradFill>
            <a:gsLst>
              <a:gs pos="0">
                <a:srgbClr val="BE005A">
                  <a:alpha val="84705"/>
                </a:srgbClr>
              </a:gs>
              <a:gs pos="100000">
                <a:srgbClr val="3B2CAC">
                  <a:alpha val="84705"/>
                </a:srgbClr>
              </a:gs>
            </a:gsLst>
            <a:lin ang="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68" name="Google Shape;168;p23"/>
          <p:cNvSpPr txBox="1">
            <a:spLocks noGrp="1"/>
          </p:cNvSpPr>
          <p:nvPr>
            <p:ph type="title"/>
          </p:nvPr>
        </p:nvSpPr>
        <p:spPr>
          <a:xfrm>
            <a:off x="697231" y="344189"/>
            <a:ext cx="7478369"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lt1"/>
              </a:buClr>
              <a:buSzPts val="3000"/>
              <a:buFont typeface="Avenir"/>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69" name="Google Shape;169;p23"/>
          <p:cNvSpPr txBox="1">
            <a:spLocks noGrp="1"/>
          </p:cNvSpPr>
          <p:nvPr>
            <p:ph type="body" idx="1"/>
          </p:nvPr>
        </p:nvSpPr>
        <p:spPr>
          <a:xfrm>
            <a:off x="697231" y="2831374"/>
            <a:ext cx="7478369" cy="1820942"/>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lt1"/>
              </a:buClr>
              <a:buSzPts val="1200"/>
              <a:buNone/>
              <a:defRPr sz="1200" i="0">
                <a:solidFill>
                  <a:schemeClr val="lt1"/>
                </a:solidFill>
              </a:defRPr>
            </a:lvl1pPr>
            <a:lvl2pPr marL="914400" lvl="1" indent="-228600" algn="l">
              <a:lnSpc>
                <a:spcPct val="90000"/>
              </a:lnSpc>
              <a:spcBef>
                <a:spcPts val="400"/>
              </a:spcBef>
              <a:spcAft>
                <a:spcPts val="0"/>
              </a:spcAft>
              <a:buClr>
                <a:schemeClr val="lt1"/>
              </a:buClr>
              <a:buSzPts val="1400"/>
              <a:buNone/>
              <a:defRPr sz="1400" i="1">
                <a:solidFill>
                  <a:schemeClr val="lt1"/>
                </a:solidFill>
              </a:defRPr>
            </a:lvl2pPr>
            <a:lvl3pPr marL="1371600" lvl="2" indent="-228600" algn="l">
              <a:lnSpc>
                <a:spcPct val="90000"/>
              </a:lnSpc>
              <a:spcBef>
                <a:spcPts val="400"/>
              </a:spcBef>
              <a:spcAft>
                <a:spcPts val="0"/>
              </a:spcAft>
              <a:buClr>
                <a:schemeClr val="lt1"/>
              </a:buClr>
              <a:buSzPts val="1200"/>
              <a:buNone/>
              <a:defRPr sz="1200" i="1">
                <a:solidFill>
                  <a:schemeClr val="lt1"/>
                </a:solidFill>
              </a:defRPr>
            </a:lvl3pPr>
            <a:lvl4pPr marL="1828800" lvl="3" indent="-228600" algn="l">
              <a:lnSpc>
                <a:spcPct val="90000"/>
              </a:lnSpc>
              <a:spcBef>
                <a:spcPts val="400"/>
              </a:spcBef>
              <a:spcAft>
                <a:spcPts val="0"/>
              </a:spcAft>
              <a:buClr>
                <a:schemeClr val="lt1"/>
              </a:buClr>
              <a:buSzPts val="1100"/>
              <a:buNone/>
              <a:defRPr sz="1100" i="1">
                <a:solidFill>
                  <a:schemeClr val="lt1"/>
                </a:solidFill>
              </a:defRPr>
            </a:lvl4pPr>
            <a:lvl5pPr marL="2286000" lvl="4" indent="-228600" algn="l">
              <a:lnSpc>
                <a:spcPct val="90000"/>
              </a:lnSpc>
              <a:spcBef>
                <a:spcPts val="400"/>
              </a:spcBef>
              <a:spcAft>
                <a:spcPts val="0"/>
              </a:spcAft>
              <a:buClr>
                <a:schemeClr val="lt1"/>
              </a:buClr>
              <a:buSzPts val="1100"/>
              <a:buNone/>
              <a:defRPr sz="1100" i="1">
                <a:solidFill>
                  <a:schemeClr val="lt1"/>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70" name="Google Shape;170;p23"/>
          <p:cNvSpPr txBox="1">
            <a:spLocks noGrp="1"/>
          </p:cNvSpPr>
          <p:nvPr>
            <p:ph type="dt" idx="10"/>
          </p:nvPr>
        </p:nvSpPr>
        <p:spPr>
          <a:xfrm>
            <a:off x="3543300" y="4640654"/>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71" name="Google Shape;171;p23"/>
          <p:cNvSpPr txBox="1">
            <a:spLocks noGrp="1"/>
          </p:cNvSpPr>
          <p:nvPr>
            <p:ph type="ftr" idx="11"/>
          </p:nvPr>
        </p:nvSpPr>
        <p:spPr>
          <a:xfrm>
            <a:off x="461155" y="4640654"/>
            <a:ext cx="2442505"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72" name="Google Shape;172;p23"/>
          <p:cNvSpPr txBox="1">
            <a:spLocks noGrp="1"/>
          </p:cNvSpPr>
          <p:nvPr>
            <p:ph type="sldNum" idx="12"/>
          </p:nvPr>
        </p:nvSpPr>
        <p:spPr>
          <a:xfrm>
            <a:off x="6637313" y="4640654"/>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173" name="Google Shape;173;p23"/>
          <p:cNvSpPr/>
          <p:nvPr/>
        </p:nvSpPr>
        <p:spPr>
          <a:xfrm>
            <a:off x="515467" y="0"/>
            <a:ext cx="54000" cy="953262"/>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cxnSp>
        <p:nvCxnSpPr>
          <p:cNvPr id="174" name="Google Shape;174;p23"/>
          <p:cNvCxnSpPr/>
          <p:nvPr/>
        </p:nvCxnSpPr>
        <p:spPr>
          <a:xfrm>
            <a:off x="801647" y="1146348"/>
            <a:ext cx="473202" cy="0"/>
          </a:xfrm>
          <a:prstGeom prst="straightConnector1">
            <a:avLst/>
          </a:prstGeom>
          <a:noFill/>
          <a:ln w="19050" cap="flat" cmpd="sng">
            <a:solidFill>
              <a:schemeClr val="dk2"/>
            </a:solidFill>
            <a:prstDash val="solid"/>
            <a:miter lim="800000"/>
            <a:headEnd type="none" w="sm" len="sm"/>
            <a:tailEnd type="none" w="sm" len="sm"/>
          </a:ln>
        </p:spPr>
      </p:cxnSp>
      <p:sp>
        <p:nvSpPr>
          <p:cNvPr id="175" name="Google Shape;175;p23"/>
          <p:cNvSpPr txBox="1">
            <a:spLocks noGrp="1"/>
          </p:cNvSpPr>
          <p:nvPr>
            <p:ph type="subTitle" idx="2"/>
          </p:nvPr>
        </p:nvSpPr>
        <p:spPr>
          <a:xfrm>
            <a:off x="697231" y="1251832"/>
            <a:ext cx="7478369" cy="519446"/>
          </a:xfrm>
          <a:prstGeom prst="rect">
            <a:avLst/>
          </a:prstGeom>
          <a:noFill/>
          <a:ln>
            <a:noFill/>
          </a:ln>
        </p:spPr>
        <p:txBody>
          <a:bodyPr spcFirstLastPara="1" wrap="square" lIns="68575" tIns="34275" rIns="68575" bIns="34275" anchor="t" anchorCtr="0">
            <a:normAutofit/>
          </a:bodyPr>
          <a:lstStyle>
            <a:lvl1pPr lvl="0" algn="l">
              <a:lnSpc>
                <a:spcPct val="90000"/>
              </a:lnSpc>
              <a:spcBef>
                <a:spcPts val="800"/>
              </a:spcBef>
              <a:spcAft>
                <a:spcPts val="0"/>
              </a:spcAft>
              <a:buClr>
                <a:schemeClr val="dk2"/>
              </a:buClr>
              <a:buSzPts val="1900"/>
              <a:buNone/>
              <a:defRPr sz="1900" b="1" i="0">
                <a:solidFill>
                  <a:schemeClr val="dk2"/>
                </a:solidFill>
              </a:defRPr>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cxnSp>
        <p:nvCxnSpPr>
          <p:cNvPr id="176" name="Google Shape;176;p23"/>
          <p:cNvCxnSpPr/>
          <p:nvPr/>
        </p:nvCxnSpPr>
        <p:spPr>
          <a:xfrm>
            <a:off x="8393075" y="600719"/>
            <a:ext cx="750925" cy="0"/>
          </a:xfrm>
          <a:prstGeom prst="straightConnector1">
            <a:avLst/>
          </a:prstGeom>
          <a:noFill/>
          <a:ln w="9525" cap="flat" cmpd="sng">
            <a:solidFill>
              <a:schemeClr val="dk2"/>
            </a:solidFill>
            <a:prstDash val="solid"/>
            <a:miter lim="800000"/>
            <a:headEnd type="none" w="sm" len="sm"/>
            <a:tailEnd type="none" w="sm" len="sm"/>
          </a:ln>
        </p:spPr>
      </p:cxnSp>
      <p:sp>
        <p:nvSpPr>
          <p:cNvPr id="177" name="Google Shape;177;p23"/>
          <p:cNvSpPr txBox="1">
            <a:spLocks noGrp="1"/>
          </p:cNvSpPr>
          <p:nvPr>
            <p:ph type="body" idx="3"/>
          </p:nvPr>
        </p:nvSpPr>
        <p:spPr>
          <a:xfrm>
            <a:off x="8312687" y="628000"/>
            <a:ext cx="458079" cy="24667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2"/>
              </a:buClr>
              <a:buSzPts val="900"/>
              <a:buNone/>
              <a:defRPr sz="900" i="1">
                <a:solidFill>
                  <a:schemeClr val="dk2"/>
                </a:solidFill>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178" name="Google Shape;178;p23"/>
          <p:cNvCxnSpPr/>
          <p:nvPr/>
        </p:nvCxnSpPr>
        <p:spPr>
          <a:xfrm>
            <a:off x="0" y="4626270"/>
            <a:ext cx="1323594" cy="0"/>
          </a:xfrm>
          <a:prstGeom prst="straightConnector1">
            <a:avLst/>
          </a:prstGeom>
          <a:noFill/>
          <a:ln w="19050" cap="flat" cmpd="sng">
            <a:solidFill>
              <a:schemeClr val="dk2"/>
            </a:solidFill>
            <a:prstDash val="solid"/>
            <a:miter lim="800000"/>
            <a:headEnd type="none" w="sm" len="sm"/>
            <a:tailEnd type="none" w="sm" len="sm"/>
          </a:ln>
        </p:spPr>
      </p:cxnSp>
      <p:cxnSp>
        <p:nvCxnSpPr>
          <p:cNvPr id="179" name="Google Shape;179;p23"/>
          <p:cNvCxnSpPr/>
          <p:nvPr/>
        </p:nvCxnSpPr>
        <p:spPr>
          <a:xfrm rot="-5400000">
            <a:off x="8538298" y="4934331"/>
            <a:ext cx="418338"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80"/>
        <p:cNvGrpSpPr/>
        <p:nvPr/>
      </p:nvGrpSpPr>
      <p:grpSpPr>
        <a:xfrm>
          <a:off x="0" y="0"/>
          <a:ext cx="0" cy="0"/>
          <a:chOff x="0" y="0"/>
          <a:chExt cx="0" cy="0"/>
        </a:xfrm>
      </p:grpSpPr>
      <p:sp>
        <p:nvSpPr>
          <p:cNvPr id="181" name="Google Shape;181;p24"/>
          <p:cNvSpPr/>
          <p:nvPr/>
        </p:nvSpPr>
        <p:spPr>
          <a:xfrm>
            <a:off x="0" y="4149328"/>
            <a:ext cx="9144000" cy="994172"/>
          </a:xfrm>
          <a:prstGeom prst="rect">
            <a:avLst/>
          </a:prstGeom>
          <a:gradFill>
            <a:gsLst>
              <a:gs pos="0">
                <a:srgbClr val="BE005A">
                  <a:alpha val="84705"/>
                </a:srgbClr>
              </a:gs>
              <a:gs pos="100000">
                <a:srgbClr val="3B2CAC">
                  <a:alpha val="84705"/>
                </a:srgbClr>
              </a:gs>
            </a:gsLst>
            <a:lin ang="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82" name="Google Shape;182;p24"/>
          <p:cNvSpPr txBox="1">
            <a:spLocks noGrp="1"/>
          </p:cNvSpPr>
          <p:nvPr>
            <p:ph type="title"/>
          </p:nvPr>
        </p:nvSpPr>
        <p:spPr>
          <a:xfrm>
            <a:off x="697231" y="344189"/>
            <a:ext cx="7478369"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lt2"/>
              </a:buClr>
              <a:buSzPts val="3000"/>
              <a:buFont typeface="Avenir"/>
              <a:buNone/>
              <a:defRPr>
                <a:solidFill>
                  <a:schemeClr val="lt2"/>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83" name="Google Shape;183;p24"/>
          <p:cNvSpPr txBox="1">
            <a:spLocks noGrp="1"/>
          </p:cNvSpPr>
          <p:nvPr>
            <p:ph type="body" idx="1"/>
          </p:nvPr>
        </p:nvSpPr>
        <p:spPr>
          <a:xfrm>
            <a:off x="697231" y="2350113"/>
            <a:ext cx="7886700" cy="1820942"/>
          </a:xfrm>
          <a:prstGeom prst="rect">
            <a:avLst/>
          </a:prstGeom>
          <a:noFill/>
          <a:ln>
            <a:noFill/>
          </a:ln>
        </p:spPr>
        <p:txBody>
          <a:bodyPr spcFirstLastPara="1" wrap="square" lIns="68575" tIns="34275" rIns="68575" bIns="34275" anchor="t" anchorCtr="0">
            <a:normAutofit/>
          </a:bodyPr>
          <a:lstStyle>
            <a:lvl1pPr marL="457200" lvl="0" indent="-228600" algn="l">
              <a:lnSpc>
                <a:spcPct val="100000"/>
              </a:lnSpc>
              <a:spcBef>
                <a:spcPts val="500"/>
              </a:spcBef>
              <a:spcAft>
                <a:spcPts val="0"/>
              </a:spcAft>
              <a:buClr>
                <a:srgbClr val="3F3F3F"/>
              </a:buClr>
              <a:buSzPts val="1200"/>
              <a:buNone/>
              <a:defRPr sz="1200" i="0">
                <a:solidFill>
                  <a:srgbClr val="3F3F3F"/>
                </a:solidFill>
              </a:defRPr>
            </a:lvl1pPr>
            <a:lvl2pPr marL="914400" lvl="1" indent="-228600" algn="l">
              <a:lnSpc>
                <a:spcPct val="90000"/>
              </a:lnSpc>
              <a:spcBef>
                <a:spcPts val="400"/>
              </a:spcBef>
              <a:spcAft>
                <a:spcPts val="0"/>
              </a:spcAft>
              <a:buClr>
                <a:srgbClr val="3F3F3F"/>
              </a:buClr>
              <a:buSzPts val="1400"/>
              <a:buNone/>
              <a:defRPr sz="1400" i="1">
                <a:solidFill>
                  <a:srgbClr val="3F3F3F"/>
                </a:solidFill>
              </a:defRPr>
            </a:lvl2pPr>
            <a:lvl3pPr marL="1371600" lvl="2" indent="-228600" algn="l">
              <a:lnSpc>
                <a:spcPct val="90000"/>
              </a:lnSpc>
              <a:spcBef>
                <a:spcPts val="400"/>
              </a:spcBef>
              <a:spcAft>
                <a:spcPts val="0"/>
              </a:spcAft>
              <a:buClr>
                <a:srgbClr val="3F3F3F"/>
              </a:buClr>
              <a:buSzPts val="1200"/>
              <a:buNone/>
              <a:defRPr sz="1200" i="1">
                <a:solidFill>
                  <a:srgbClr val="3F3F3F"/>
                </a:solidFill>
              </a:defRPr>
            </a:lvl3pPr>
            <a:lvl4pPr marL="1828800" lvl="3" indent="-228600" algn="l">
              <a:lnSpc>
                <a:spcPct val="90000"/>
              </a:lnSpc>
              <a:spcBef>
                <a:spcPts val="400"/>
              </a:spcBef>
              <a:spcAft>
                <a:spcPts val="0"/>
              </a:spcAft>
              <a:buClr>
                <a:srgbClr val="3F3F3F"/>
              </a:buClr>
              <a:buSzPts val="1100"/>
              <a:buNone/>
              <a:defRPr sz="1100" i="1">
                <a:solidFill>
                  <a:srgbClr val="3F3F3F"/>
                </a:solidFill>
              </a:defRPr>
            </a:lvl4pPr>
            <a:lvl5pPr marL="2286000" lvl="4" indent="-228600" algn="l">
              <a:lnSpc>
                <a:spcPct val="90000"/>
              </a:lnSpc>
              <a:spcBef>
                <a:spcPts val="400"/>
              </a:spcBef>
              <a:spcAft>
                <a:spcPts val="0"/>
              </a:spcAft>
              <a:buClr>
                <a:srgbClr val="3F3F3F"/>
              </a:buClr>
              <a:buSzPts val="1100"/>
              <a:buNone/>
              <a:defRPr sz="1100" i="1">
                <a:solidFill>
                  <a:srgbClr val="3F3F3F"/>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84" name="Google Shape;184;p24"/>
          <p:cNvSpPr txBox="1">
            <a:spLocks noGrp="1"/>
          </p:cNvSpPr>
          <p:nvPr>
            <p:ph type="dt" idx="10"/>
          </p:nvPr>
        </p:nvSpPr>
        <p:spPr>
          <a:xfrm>
            <a:off x="3543300" y="4640654"/>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85" name="Google Shape;185;p24"/>
          <p:cNvSpPr txBox="1">
            <a:spLocks noGrp="1"/>
          </p:cNvSpPr>
          <p:nvPr>
            <p:ph type="ftr" idx="11"/>
          </p:nvPr>
        </p:nvSpPr>
        <p:spPr>
          <a:xfrm>
            <a:off x="461155" y="4640654"/>
            <a:ext cx="2442505"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86" name="Google Shape;186;p24"/>
          <p:cNvSpPr txBox="1">
            <a:spLocks noGrp="1"/>
          </p:cNvSpPr>
          <p:nvPr>
            <p:ph type="sldNum" idx="12"/>
          </p:nvPr>
        </p:nvSpPr>
        <p:spPr>
          <a:xfrm>
            <a:off x="6637313" y="4640654"/>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187" name="Google Shape;187;p24"/>
          <p:cNvSpPr/>
          <p:nvPr/>
        </p:nvSpPr>
        <p:spPr>
          <a:xfrm>
            <a:off x="515467" y="0"/>
            <a:ext cx="54000" cy="953262"/>
          </a:xfrm>
          <a:prstGeom prst="rect">
            <a:avLst/>
          </a:prstGeom>
          <a:solidFill>
            <a:schemeClr val="l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cxnSp>
        <p:nvCxnSpPr>
          <p:cNvPr id="188" name="Google Shape;188;p24"/>
          <p:cNvCxnSpPr/>
          <p:nvPr/>
        </p:nvCxnSpPr>
        <p:spPr>
          <a:xfrm>
            <a:off x="801647" y="1146348"/>
            <a:ext cx="473202" cy="0"/>
          </a:xfrm>
          <a:prstGeom prst="straightConnector1">
            <a:avLst/>
          </a:prstGeom>
          <a:noFill/>
          <a:ln w="19050" cap="flat" cmpd="sng">
            <a:solidFill>
              <a:schemeClr val="accent1"/>
            </a:solidFill>
            <a:prstDash val="solid"/>
            <a:miter lim="800000"/>
            <a:headEnd type="none" w="sm" len="sm"/>
            <a:tailEnd type="none" w="sm" len="sm"/>
          </a:ln>
        </p:spPr>
      </p:cxnSp>
      <p:sp>
        <p:nvSpPr>
          <p:cNvPr id="189" name="Google Shape;189;p24"/>
          <p:cNvSpPr txBox="1">
            <a:spLocks noGrp="1"/>
          </p:cNvSpPr>
          <p:nvPr>
            <p:ph type="subTitle" idx="2"/>
          </p:nvPr>
        </p:nvSpPr>
        <p:spPr>
          <a:xfrm>
            <a:off x="697231" y="1251832"/>
            <a:ext cx="7478369" cy="519446"/>
          </a:xfrm>
          <a:prstGeom prst="rect">
            <a:avLst/>
          </a:prstGeom>
          <a:noFill/>
          <a:ln>
            <a:noFill/>
          </a:ln>
        </p:spPr>
        <p:txBody>
          <a:bodyPr spcFirstLastPara="1" wrap="square" lIns="68575" tIns="34275" rIns="68575" bIns="34275" anchor="t" anchorCtr="0">
            <a:normAutofit/>
          </a:bodyPr>
          <a:lstStyle>
            <a:lvl1pPr lvl="0" algn="l">
              <a:lnSpc>
                <a:spcPct val="90000"/>
              </a:lnSpc>
              <a:spcBef>
                <a:spcPts val="800"/>
              </a:spcBef>
              <a:spcAft>
                <a:spcPts val="0"/>
              </a:spcAft>
              <a:buClr>
                <a:schemeClr val="accent1"/>
              </a:buClr>
              <a:buSzPts val="1900"/>
              <a:buNone/>
              <a:defRPr sz="1900" b="1" i="0">
                <a:solidFill>
                  <a:schemeClr val="accent1"/>
                </a:solidFill>
              </a:defRPr>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cxnSp>
        <p:nvCxnSpPr>
          <p:cNvPr id="190" name="Google Shape;190;p24"/>
          <p:cNvCxnSpPr/>
          <p:nvPr/>
        </p:nvCxnSpPr>
        <p:spPr>
          <a:xfrm>
            <a:off x="8393075" y="600719"/>
            <a:ext cx="750925" cy="0"/>
          </a:xfrm>
          <a:prstGeom prst="straightConnector1">
            <a:avLst/>
          </a:prstGeom>
          <a:noFill/>
          <a:ln w="9525" cap="flat" cmpd="sng">
            <a:solidFill>
              <a:schemeClr val="accent1"/>
            </a:solidFill>
            <a:prstDash val="solid"/>
            <a:miter lim="800000"/>
            <a:headEnd type="none" w="sm" len="sm"/>
            <a:tailEnd type="none" w="sm" len="sm"/>
          </a:ln>
        </p:spPr>
      </p:cxnSp>
      <p:sp>
        <p:nvSpPr>
          <p:cNvPr id="191" name="Google Shape;191;p24"/>
          <p:cNvSpPr txBox="1">
            <a:spLocks noGrp="1"/>
          </p:cNvSpPr>
          <p:nvPr>
            <p:ph type="body" idx="3"/>
          </p:nvPr>
        </p:nvSpPr>
        <p:spPr>
          <a:xfrm>
            <a:off x="8312687" y="628000"/>
            <a:ext cx="458079" cy="24667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accent1"/>
              </a:buClr>
              <a:buSzPts val="900"/>
              <a:buNone/>
              <a:defRPr sz="900" i="1">
                <a:solidFill>
                  <a:schemeClr val="accent1"/>
                </a:solidFill>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192" name="Google Shape;192;p24"/>
          <p:cNvCxnSpPr/>
          <p:nvPr/>
        </p:nvCxnSpPr>
        <p:spPr>
          <a:xfrm>
            <a:off x="0" y="4626270"/>
            <a:ext cx="1323594" cy="0"/>
          </a:xfrm>
          <a:prstGeom prst="straightConnector1">
            <a:avLst/>
          </a:prstGeom>
          <a:noFill/>
          <a:ln w="19050" cap="flat" cmpd="sng">
            <a:solidFill>
              <a:schemeClr val="dk2"/>
            </a:solidFill>
            <a:prstDash val="solid"/>
            <a:miter lim="800000"/>
            <a:headEnd type="none" w="sm" len="sm"/>
            <a:tailEnd type="none" w="sm" len="sm"/>
          </a:ln>
        </p:spPr>
      </p:cxnSp>
      <p:cxnSp>
        <p:nvCxnSpPr>
          <p:cNvPr id="193" name="Google Shape;193;p24"/>
          <p:cNvCxnSpPr/>
          <p:nvPr/>
        </p:nvCxnSpPr>
        <p:spPr>
          <a:xfrm rot="-5400000">
            <a:off x="8538298" y="4934331"/>
            <a:ext cx="418338"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194"/>
        <p:cNvGrpSpPr/>
        <p:nvPr/>
      </p:nvGrpSpPr>
      <p:grpSpPr>
        <a:xfrm>
          <a:off x="0" y="0"/>
          <a:ext cx="0" cy="0"/>
          <a:chOff x="0" y="0"/>
          <a:chExt cx="0" cy="0"/>
        </a:xfrm>
      </p:grpSpPr>
      <p:sp>
        <p:nvSpPr>
          <p:cNvPr id="195" name="Google Shape;195;p25"/>
          <p:cNvSpPr/>
          <p:nvPr/>
        </p:nvSpPr>
        <p:spPr>
          <a:xfrm>
            <a:off x="90000" y="87750"/>
            <a:ext cx="8964000" cy="4968000"/>
          </a:xfrm>
          <a:prstGeom prst="rect">
            <a:avLst/>
          </a:prstGeom>
          <a:gradFill>
            <a:gsLst>
              <a:gs pos="0">
                <a:srgbClr val="BE005A">
                  <a:alpha val="84705"/>
                </a:srgbClr>
              </a:gs>
              <a:gs pos="100000">
                <a:srgbClr val="3B2CAC">
                  <a:alpha val="84705"/>
                </a:srgbClr>
              </a:gs>
            </a:gsLst>
            <a:lin ang="0" scaled="0"/>
          </a:gradFill>
          <a:ln w="273050" cap="flat" cmpd="sng">
            <a:solidFill>
              <a:schemeClr val="l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96" name="Google Shape;196;p25"/>
          <p:cNvSpPr txBox="1">
            <a:spLocks noGrp="1"/>
          </p:cNvSpPr>
          <p:nvPr>
            <p:ph type="title"/>
          </p:nvPr>
        </p:nvSpPr>
        <p:spPr>
          <a:xfrm>
            <a:off x="1145641" y="410133"/>
            <a:ext cx="6748304"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lt1"/>
              </a:buClr>
              <a:buSzPts val="3000"/>
              <a:buFont typeface="Avenir"/>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97" name="Google Shape;197;p25"/>
          <p:cNvSpPr txBox="1">
            <a:spLocks noGrp="1"/>
          </p:cNvSpPr>
          <p:nvPr>
            <p:ph type="body" idx="1"/>
          </p:nvPr>
        </p:nvSpPr>
        <p:spPr>
          <a:xfrm>
            <a:off x="1145640" y="2686298"/>
            <a:ext cx="6748303" cy="1672848"/>
          </a:xfrm>
          <a:prstGeom prst="rect">
            <a:avLst/>
          </a:prstGeom>
          <a:noFill/>
          <a:ln>
            <a:noFill/>
          </a:ln>
        </p:spPr>
        <p:txBody>
          <a:bodyPr spcFirstLastPara="1" wrap="square" lIns="68575" tIns="34275" rIns="68575" bIns="34275" anchor="t" anchorCtr="0">
            <a:normAutofit/>
          </a:bodyPr>
          <a:lstStyle>
            <a:lvl1pPr marL="457200" lvl="0" indent="-228600" algn="l">
              <a:lnSpc>
                <a:spcPct val="100000"/>
              </a:lnSpc>
              <a:spcBef>
                <a:spcPts val="500"/>
              </a:spcBef>
              <a:spcAft>
                <a:spcPts val="0"/>
              </a:spcAft>
              <a:buClr>
                <a:schemeClr val="lt1"/>
              </a:buClr>
              <a:buSzPts val="1200"/>
              <a:buNone/>
              <a:defRPr sz="1200" i="0">
                <a:solidFill>
                  <a:schemeClr val="lt1"/>
                </a:solidFill>
              </a:defRPr>
            </a:lvl1pPr>
            <a:lvl2pPr marL="914400" lvl="1" indent="-228600" algn="l">
              <a:lnSpc>
                <a:spcPct val="90000"/>
              </a:lnSpc>
              <a:spcBef>
                <a:spcPts val="400"/>
              </a:spcBef>
              <a:spcAft>
                <a:spcPts val="0"/>
              </a:spcAft>
              <a:buClr>
                <a:schemeClr val="lt1"/>
              </a:buClr>
              <a:buSzPts val="1400"/>
              <a:buNone/>
              <a:defRPr sz="1400" i="1">
                <a:solidFill>
                  <a:schemeClr val="lt1"/>
                </a:solidFill>
              </a:defRPr>
            </a:lvl2pPr>
            <a:lvl3pPr marL="1371600" lvl="2" indent="-228600" algn="l">
              <a:lnSpc>
                <a:spcPct val="90000"/>
              </a:lnSpc>
              <a:spcBef>
                <a:spcPts val="400"/>
              </a:spcBef>
              <a:spcAft>
                <a:spcPts val="0"/>
              </a:spcAft>
              <a:buClr>
                <a:schemeClr val="lt1"/>
              </a:buClr>
              <a:buSzPts val="1200"/>
              <a:buNone/>
              <a:defRPr sz="1200" i="1">
                <a:solidFill>
                  <a:schemeClr val="lt1"/>
                </a:solidFill>
              </a:defRPr>
            </a:lvl3pPr>
            <a:lvl4pPr marL="1828800" lvl="3" indent="-228600" algn="l">
              <a:lnSpc>
                <a:spcPct val="90000"/>
              </a:lnSpc>
              <a:spcBef>
                <a:spcPts val="400"/>
              </a:spcBef>
              <a:spcAft>
                <a:spcPts val="0"/>
              </a:spcAft>
              <a:buClr>
                <a:schemeClr val="lt1"/>
              </a:buClr>
              <a:buSzPts val="1100"/>
              <a:buNone/>
              <a:defRPr sz="1100" i="1">
                <a:solidFill>
                  <a:schemeClr val="lt1"/>
                </a:solidFill>
              </a:defRPr>
            </a:lvl4pPr>
            <a:lvl5pPr marL="2286000" lvl="4" indent="-228600" algn="l">
              <a:lnSpc>
                <a:spcPct val="90000"/>
              </a:lnSpc>
              <a:spcBef>
                <a:spcPts val="400"/>
              </a:spcBef>
              <a:spcAft>
                <a:spcPts val="0"/>
              </a:spcAft>
              <a:buClr>
                <a:schemeClr val="lt1"/>
              </a:buClr>
              <a:buSzPts val="1100"/>
              <a:buNone/>
              <a:defRPr sz="1100" i="1">
                <a:solidFill>
                  <a:schemeClr val="lt1"/>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98" name="Google Shape;198;p25"/>
          <p:cNvSpPr txBox="1">
            <a:spLocks noGrp="1"/>
          </p:cNvSpPr>
          <p:nvPr>
            <p:ph type="dt" idx="10"/>
          </p:nvPr>
        </p:nvSpPr>
        <p:spPr>
          <a:xfrm>
            <a:off x="3543300" y="4640654"/>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99" name="Google Shape;199;p25"/>
          <p:cNvSpPr txBox="1">
            <a:spLocks noGrp="1"/>
          </p:cNvSpPr>
          <p:nvPr>
            <p:ph type="ftr" idx="11"/>
          </p:nvPr>
        </p:nvSpPr>
        <p:spPr>
          <a:xfrm>
            <a:off x="442800" y="4619552"/>
            <a:ext cx="2091127"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00" name="Google Shape;200;p25"/>
          <p:cNvSpPr txBox="1">
            <a:spLocks noGrp="1"/>
          </p:cNvSpPr>
          <p:nvPr>
            <p:ph type="sldNum" idx="12"/>
          </p:nvPr>
        </p:nvSpPr>
        <p:spPr>
          <a:xfrm>
            <a:off x="6637313" y="4640654"/>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201" name="Google Shape;201;p25"/>
          <p:cNvSpPr/>
          <p:nvPr/>
        </p:nvSpPr>
        <p:spPr>
          <a:xfrm>
            <a:off x="963876" y="183538"/>
            <a:ext cx="54000" cy="8100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cxnSp>
        <p:nvCxnSpPr>
          <p:cNvPr id="202" name="Google Shape;202;p25"/>
          <p:cNvCxnSpPr/>
          <p:nvPr/>
        </p:nvCxnSpPr>
        <p:spPr>
          <a:xfrm>
            <a:off x="1250056" y="1212292"/>
            <a:ext cx="473202" cy="0"/>
          </a:xfrm>
          <a:prstGeom prst="straightConnector1">
            <a:avLst/>
          </a:prstGeom>
          <a:noFill/>
          <a:ln w="19050" cap="flat" cmpd="sng">
            <a:solidFill>
              <a:schemeClr val="dk2"/>
            </a:solidFill>
            <a:prstDash val="solid"/>
            <a:miter lim="800000"/>
            <a:headEnd type="none" w="sm" len="sm"/>
            <a:tailEnd type="none" w="sm" len="sm"/>
          </a:ln>
        </p:spPr>
      </p:cxnSp>
      <p:sp>
        <p:nvSpPr>
          <p:cNvPr id="203" name="Google Shape;203;p25"/>
          <p:cNvSpPr txBox="1">
            <a:spLocks noGrp="1"/>
          </p:cNvSpPr>
          <p:nvPr>
            <p:ph type="subTitle" idx="2"/>
          </p:nvPr>
        </p:nvSpPr>
        <p:spPr>
          <a:xfrm>
            <a:off x="1145640" y="1317776"/>
            <a:ext cx="6748303" cy="519446"/>
          </a:xfrm>
          <a:prstGeom prst="rect">
            <a:avLst/>
          </a:prstGeom>
          <a:noFill/>
          <a:ln>
            <a:noFill/>
          </a:ln>
        </p:spPr>
        <p:txBody>
          <a:bodyPr spcFirstLastPara="1" wrap="square" lIns="68575" tIns="34275" rIns="68575" bIns="34275" anchor="t" anchorCtr="0">
            <a:normAutofit/>
          </a:bodyPr>
          <a:lstStyle>
            <a:lvl1pPr lvl="0" algn="l">
              <a:lnSpc>
                <a:spcPct val="90000"/>
              </a:lnSpc>
              <a:spcBef>
                <a:spcPts val="800"/>
              </a:spcBef>
              <a:spcAft>
                <a:spcPts val="0"/>
              </a:spcAft>
              <a:buClr>
                <a:schemeClr val="dk2"/>
              </a:buClr>
              <a:buSzPts val="1900"/>
              <a:buNone/>
              <a:defRPr sz="1900" b="1" i="0">
                <a:solidFill>
                  <a:schemeClr val="dk2"/>
                </a:solidFill>
              </a:defRPr>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cxnSp>
        <p:nvCxnSpPr>
          <p:cNvPr id="204" name="Google Shape;204;p25"/>
          <p:cNvCxnSpPr/>
          <p:nvPr/>
        </p:nvCxnSpPr>
        <p:spPr>
          <a:xfrm>
            <a:off x="8203650" y="1005961"/>
            <a:ext cx="750925" cy="0"/>
          </a:xfrm>
          <a:prstGeom prst="straightConnector1">
            <a:avLst/>
          </a:prstGeom>
          <a:noFill/>
          <a:ln w="9525" cap="flat" cmpd="sng">
            <a:solidFill>
              <a:schemeClr val="dk2"/>
            </a:solidFill>
            <a:prstDash val="solid"/>
            <a:miter lim="800000"/>
            <a:headEnd type="none" w="sm" len="sm"/>
            <a:tailEnd type="none" w="sm" len="sm"/>
          </a:ln>
        </p:spPr>
      </p:cxnSp>
      <p:sp>
        <p:nvSpPr>
          <p:cNvPr id="205" name="Google Shape;205;p25"/>
          <p:cNvSpPr txBox="1">
            <a:spLocks noGrp="1"/>
          </p:cNvSpPr>
          <p:nvPr>
            <p:ph type="body" idx="3"/>
          </p:nvPr>
        </p:nvSpPr>
        <p:spPr>
          <a:xfrm>
            <a:off x="8123262" y="1033241"/>
            <a:ext cx="458079" cy="24667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2"/>
              </a:buClr>
              <a:buSzPts val="900"/>
              <a:buNone/>
              <a:defRPr sz="900" i="1">
                <a:solidFill>
                  <a:schemeClr val="dk2"/>
                </a:solidFill>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206" name="Google Shape;206;p25"/>
          <p:cNvCxnSpPr/>
          <p:nvPr/>
        </p:nvCxnSpPr>
        <p:spPr>
          <a:xfrm rot="10800000">
            <a:off x="8747467" y="4725163"/>
            <a:ext cx="0" cy="232669"/>
          </a:xfrm>
          <a:prstGeom prst="straightConnector1">
            <a:avLst/>
          </a:prstGeom>
          <a:noFill/>
          <a:ln w="19050" cap="flat" cmpd="sng">
            <a:solidFill>
              <a:schemeClr val="dk2"/>
            </a:solidFill>
            <a:prstDash val="solid"/>
            <a:miter lim="800000"/>
            <a:headEnd type="none" w="sm" len="sm"/>
            <a:tailEnd type="none" w="sm" len="sm"/>
          </a:ln>
        </p:spPr>
      </p:cxnSp>
      <p:cxnSp>
        <p:nvCxnSpPr>
          <p:cNvPr id="207" name="Google Shape;207;p25"/>
          <p:cNvCxnSpPr/>
          <p:nvPr/>
        </p:nvCxnSpPr>
        <p:spPr>
          <a:xfrm>
            <a:off x="192281" y="4626270"/>
            <a:ext cx="1131313"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3_Title and Content">
  <p:cSld name="3_Title and Content">
    <p:spTree>
      <p:nvGrpSpPr>
        <p:cNvPr id="1" name="Shape 208"/>
        <p:cNvGrpSpPr/>
        <p:nvPr/>
      </p:nvGrpSpPr>
      <p:grpSpPr>
        <a:xfrm>
          <a:off x="0" y="0"/>
          <a:ext cx="0" cy="0"/>
          <a:chOff x="0" y="0"/>
          <a:chExt cx="0" cy="0"/>
        </a:xfrm>
      </p:grpSpPr>
      <p:sp>
        <p:nvSpPr>
          <p:cNvPr id="209" name="Google Shape;209;p26"/>
          <p:cNvSpPr/>
          <p:nvPr/>
        </p:nvSpPr>
        <p:spPr>
          <a:xfrm>
            <a:off x="0" y="0"/>
            <a:ext cx="9144000" cy="5143500"/>
          </a:xfrm>
          <a:prstGeom prst="rect">
            <a:avLst/>
          </a:prstGeom>
          <a:gradFill>
            <a:gsLst>
              <a:gs pos="0">
                <a:srgbClr val="BE005A">
                  <a:alpha val="84705"/>
                </a:srgbClr>
              </a:gs>
              <a:gs pos="100000">
                <a:srgbClr val="3B2CAC">
                  <a:alpha val="84705"/>
                </a:srgbClr>
              </a:gs>
            </a:gsLst>
            <a:lin ang="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210" name="Google Shape;210;p26"/>
          <p:cNvSpPr txBox="1">
            <a:spLocks noGrp="1"/>
          </p:cNvSpPr>
          <p:nvPr>
            <p:ph type="title"/>
          </p:nvPr>
        </p:nvSpPr>
        <p:spPr>
          <a:xfrm>
            <a:off x="1145639" y="1082741"/>
            <a:ext cx="3107666" cy="1152435"/>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lt1"/>
              </a:buClr>
              <a:buSzPts val="3000"/>
              <a:buFont typeface="Avenir"/>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11" name="Google Shape;211;p26"/>
          <p:cNvSpPr txBox="1">
            <a:spLocks noGrp="1"/>
          </p:cNvSpPr>
          <p:nvPr>
            <p:ph type="body" idx="1"/>
          </p:nvPr>
        </p:nvSpPr>
        <p:spPr>
          <a:xfrm>
            <a:off x="4403557" y="1941041"/>
            <a:ext cx="3921162" cy="2342201"/>
          </a:xfrm>
          <a:prstGeom prst="rect">
            <a:avLst/>
          </a:prstGeom>
          <a:noFill/>
          <a:ln>
            <a:noFill/>
          </a:ln>
        </p:spPr>
        <p:txBody>
          <a:bodyPr spcFirstLastPara="1" wrap="square" lIns="68575" tIns="34275" rIns="68575" bIns="34275" anchor="t" anchorCtr="0">
            <a:normAutofit/>
          </a:bodyPr>
          <a:lstStyle>
            <a:lvl1pPr marL="457200" lvl="0" indent="-228600" algn="l">
              <a:lnSpc>
                <a:spcPct val="100000"/>
              </a:lnSpc>
              <a:spcBef>
                <a:spcPts val="500"/>
              </a:spcBef>
              <a:spcAft>
                <a:spcPts val="0"/>
              </a:spcAft>
              <a:buClr>
                <a:schemeClr val="lt1"/>
              </a:buClr>
              <a:buSzPts val="1200"/>
              <a:buNone/>
              <a:defRPr sz="1200" i="0">
                <a:solidFill>
                  <a:schemeClr val="lt1"/>
                </a:solidFill>
              </a:defRPr>
            </a:lvl1pPr>
            <a:lvl2pPr marL="914400" lvl="1" indent="-228600" algn="l">
              <a:lnSpc>
                <a:spcPct val="90000"/>
              </a:lnSpc>
              <a:spcBef>
                <a:spcPts val="400"/>
              </a:spcBef>
              <a:spcAft>
                <a:spcPts val="0"/>
              </a:spcAft>
              <a:buClr>
                <a:schemeClr val="lt1"/>
              </a:buClr>
              <a:buSzPts val="1400"/>
              <a:buNone/>
              <a:defRPr sz="1400" i="1">
                <a:solidFill>
                  <a:schemeClr val="lt1"/>
                </a:solidFill>
              </a:defRPr>
            </a:lvl2pPr>
            <a:lvl3pPr marL="1371600" lvl="2" indent="-228600" algn="l">
              <a:lnSpc>
                <a:spcPct val="90000"/>
              </a:lnSpc>
              <a:spcBef>
                <a:spcPts val="400"/>
              </a:spcBef>
              <a:spcAft>
                <a:spcPts val="0"/>
              </a:spcAft>
              <a:buClr>
                <a:schemeClr val="lt1"/>
              </a:buClr>
              <a:buSzPts val="1200"/>
              <a:buNone/>
              <a:defRPr sz="1200" i="1">
                <a:solidFill>
                  <a:schemeClr val="lt1"/>
                </a:solidFill>
              </a:defRPr>
            </a:lvl3pPr>
            <a:lvl4pPr marL="1828800" lvl="3" indent="-228600" algn="l">
              <a:lnSpc>
                <a:spcPct val="90000"/>
              </a:lnSpc>
              <a:spcBef>
                <a:spcPts val="400"/>
              </a:spcBef>
              <a:spcAft>
                <a:spcPts val="0"/>
              </a:spcAft>
              <a:buClr>
                <a:schemeClr val="lt1"/>
              </a:buClr>
              <a:buSzPts val="1100"/>
              <a:buNone/>
              <a:defRPr sz="1100" i="1">
                <a:solidFill>
                  <a:schemeClr val="lt1"/>
                </a:solidFill>
              </a:defRPr>
            </a:lvl4pPr>
            <a:lvl5pPr marL="2286000" lvl="4" indent="-228600" algn="l">
              <a:lnSpc>
                <a:spcPct val="90000"/>
              </a:lnSpc>
              <a:spcBef>
                <a:spcPts val="400"/>
              </a:spcBef>
              <a:spcAft>
                <a:spcPts val="0"/>
              </a:spcAft>
              <a:buClr>
                <a:schemeClr val="lt1"/>
              </a:buClr>
              <a:buSzPts val="1100"/>
              <a:buNone/>
              <a:defRPr sz="1100" i="1">
                <a:solidFill>
                  <a:schemeClr val="lt1"/>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12" name="Google Shape;212;p26"/>
          <p:cNvSpPr txBox="1">
            <a:spLocks noGrp="1"/>
          </p:cNvSpPr>
          <p:nvPr>
            <p:ph type="dt" idx="10"/>
          </p:nvPr>
        </p:nvSpPr>
        <p:spPr>
          <a:xfrm>
            <a:off x="3543300" y="4640654"/>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13" name="Google Shape;213;p26"/>
          <p:cNvSpPr txBox="1">
            <a:spLocks noGrp="1"/>
          </p:cNvSpPr>
          <p:nvPr>
            <p:ph type="ftr" idx="11"/>
          </p:nvPr>
        </p:nvSpPr>
        <p:spPr>
          <a:xfrm>
            <a:off x="461155" y="4640654"/>
            <a:ext cx="2442505"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14" name="Google Shape;214;p26"/>
          <p:cNvSpPr txBox="1">
            <a:spLocks noGrp="1"/>
          </p:cNvSpPr>
          <p:nvPr>
            <p:ph type="sldNum" idx="12"/>
          </p:nvPr>
        </p:nvSpPr>
        <p:spPr>
          <a:xfrm>
            <a:off x="6637313" y="4640654"/>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215" name="Google Shape;215;p26"/>
          <p:cNvSpPr/>
          <p:nvPr/>
        </p:nvSpPr>
        <p:spPr>
          <a:xfrm>
            <a:off x="963875" y="1263393"/>
            <a:ext cx="54000" cy="7020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cxnSp>
        <p:nvCxnSpPr>
          <p:cNvPr id="216" name="Google Shape;216;p26"/>
          <p:cNvCxnSpPr/>
          <p:nvPr/>
        </p:nvCxnSpPr>
        <p:spPr>
          <a:xfrm>
            <a:off x="1250056" y="2161861"/>
            <a:ext cx="473202" cy="0"/>
          </a:xfrm>
          <a:prstGeom prst="straightConnector1">
            <a:avLst/>
          </a:prstGeom>
          <a:noFill/>
          <a:ln w="19050" cap="flat" cmpd="sng">
            <a:solidFill>
              <a:schemeClr val="dk2"/>
            </a:solidFill>
            <a:prstDash val="solid"/>
            <a:miter lim="800000"/>
            <a:headEnd type="none" w="sm" len="sm"/>
            <a:tailEnd type="none" w="sm" len="sm"/>
          </a:ln>
        </p:spPr>
      </p:cxnSp>
      <p:sp>
        <p:nvSpPr>
          <p:cNvPr id="217" name="Google Shape;217;p26"/>
          <p:cNvSpPr txBox="1">
            <a:spLocks noGrp="1"/>
          </p:cNvSpPr>
          <p:nvPr>
            <p:ph type="subTitle" idx="2"/>
          </p:nvPr>
        </p:nvSpPr>
        <p:spPr>
          <a:xfrm>
            <a:off x="1145639" y="2267345"/>
            <a:ext cx="3107666" cy="519446"/>
          </a:xfrm>
          <a:prstGeom prst="rect">
            <a:avLst/>
          </a:prstGeom>
          <a:noFill/>
          <a:ln>
            <a:noFill/>
          </a:ln>
        </p:spPr>
        <p:txBody>
          <a:bodyPr spcFirstLastPara="1" wrap="square" lIns="68575" tIns="34275" rIns="68575" bIns="34275" anchor="t" anchorCtr="0">
            <a:normAutofit/>
          </a:bodyPr>
          <a:lstStyle>
            <a:lvl1pPr lvl="0" algn="l">
              <a:lnSpc>
                <a:spcPct val="90000"/>
              </a:lnSpc>
              <a:spcBef>
                <a:spcPts val="800"/>
              </a:spcBef>
              <a:spcAft>
                <a:spcPts val="0"/>
              </a:spcAft>
              <a:buClr>
                <a:schemeClr val="dk2"/>
              </a:buClr>
              <a:buSzPts val="1900"/>
              <a:buNone/>
              <a:defRPr sz="1900" b="1" i="0">
                <a:solidFill>
                  <a:schemeClr val="dk2"/>
                </a:solidFill>
              </a:defRPr>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cxnSp>
        <p:nvCxnSpPr>
          <p:cNvPr id="218" name="Google Shape;218;p26"/>
          <p:cNvCxnSpPr/>
          <p:nvPr/>
        </p:nvCxnSpPr>
        <p:spPr>
          <a:xfrm>
            <a:off x="8393075" y="600719"/>
            <a:ext cx="750925" cy="0"/>
          </a:xfrm>
          <a:prstGeom prst="straightConnector1">
            <a:avLst/>
          </a:prstGeom>
          <a:noFill/>
          <a:ln w="9525" cap="flat" cmpd="sng">
            <a:solidFill>
              <a:schemeClr val="dk2"/>
            </a:solidFill>
            <a:prstDash val="solid"/>
            <a:miter lim="800000"/>
            <a:headEnd type="none" w="sm" len="sm"/>
            <a:tailEnd type="none" w="sm" len="sm"/>
          </a:ln>
        </p:spPr>
      </p:cxnSp>
      <p:sp>
        <p:nvSpPr>
          <p:cNvPr id="219" name="Google Shape;219;p26"/>
          <p:cNvSpPr txBox="1">
            <a:spLocks noGrp="1"/>
          </p:cNvSpPr>
          <p:nvPr>
            <p:ph type="body" idx="3"/>
          </p:nvPr>
        </p:nvSpPr>
        <p:spPr>
          <a:xfrm>
            <a:off x="8312687" y="628000"/>
            <a:ext cx="458079" cy="24667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2"/>
              </a:buClr>
              <a:buSzPts val="900"/>
              <a:buNone/>
              <a:defRPr sz="900" i="1">
                <a:solidFill>
                  <a:schemeClr val="dk2"/>
                </a:solidFill>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220" name="Google Shape;220;p26"/>
          <p:cNvCxnSpPr/>
          <p:nvPr/>
        </p:nvCxnSpPr>
        <p:spPr>
          <a:xfrm>
            <a:off x="0" y="4626270"/>
            <a:ext cx="1323594" cy="0"/>
          </a:xfrm>
          <a:prstGeom prst="straightConnector1">
            <a:avLst/>
          </a:prstGeom>
          <a:noFill/>
          <a:ln w="19050" cap="flat" cmpd="sng">
            <a:solidFill>
              <a:schemeClr val="dk2"/>
            </a:solidFill>
            <a:prstDash val="solid"/>
            <a:miter lim="800000"/>
            <a:headEnd type="none" w="sm" len="sm"/>
            <a:tailEnd type="none" w="sm" len="sm"/>
          </a:ln>
        </p:spPr>
      </p:cxnSp>
      <p:cxnSp>
        <p:nvCxnSpPr>
          <p:cNvPr id="221" name="Google Shape;221;p26"/>
          <p:cNvCxnSpPr/>
          <p:nvPr/>
        </p:nvCxnSpPr>
        <p:spPr>
          <a:xfrm rot="-5400000">
            <a:off x="8538298" y="4934331"/>
            <a:ext cx="418338"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_Section Header">
  <p:cSld name="1_Section Header">
    <p:spTree>
      <p:nvGrpSpPr>
        <p:cNvPr id="1" name="Shape 222"/>
        <p:cNvGrpSpPr/>
        <p:nvPr/>
      </p:nvGrpSpPr>
      <p:grpSpPr>
        <a:xfrm>
          <a:off x="0" y="0"/>
          <a:ext cx="0" cy="0"/>
          <a:chOff x="0" y="0"/>
          <a:chExt cx="0" cy="0"/>
        </a:xfrm>
      </p:grpSpPr>
      <p:sp>
        <p:nvSpPr>
          <p:cNvPr id="223" name="Google Shape;223;p27"/>
          <p:cNvSpPr/>
          <p:nvPr/>
        </p:nvSpPr>
        <p:spPr>
          <a:xfrm>
            <a:off x="0" y="0"/>
            <a:ext cx="9144000" cy="5143500"/>
          </a:xfrm>
          <a:prstGeom prst="rect">
            <a:avLst/>
          </a:prstGeom>
          <a:gradFill>
            <a:gsLst>
              <a:gs pos="0">
                <a:srgbClr val="BE005A">
                  <a:alpha val="84705"/>
                </a:srgbClr>
              </a:gs>
              <a:gs pos="100000">
                <a:srgbClr val="3B2CAC">
                  <a:alpha val="84705"/>
                </a:srgbClr>
              </a:gs>
            </a:gsLst>
            <a:lin ang="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224" name="Google Shape;224;p27"/>
          <p:cNvSpPr txBox="1">
            <a:spLocks noGrp="1"/>
          </p:cNvSpPr>
          <p:nvPr>
            <p:ph type="title"/>
          </p:nvPr>
        </p:nvSpPr>
        <p:spPr>
          <a:xfrm>
            <a:off x="696600" y="2086439"/>
            <a:ext cx="7886700" cy="112514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lt1"/>
              </a:buClr>
              <a:buSzPts val="3000"/>
              <a:buFont typeface="Avenir"/>
              <a:buNone/>
              <a:defRPr sz="30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25" name="Google Shape;225;p27"/>
          <p:cNvSpPr txBox="1">
            <a:spLocks noGrp="1"/>
          </p:cNvSpPr>
          <p:nvPr>
            <p:ph type="body" idx="1"/>
          </p:nvPr>
        </p:nvSpPr>
        <p:spPr>
          <a:xfrm>
            <a:off x="696600" y="3411183"/>
            <a:ext cx="7886700" cy="577746"/>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2"/>
              </a:buClr>
              <a:buSzPts val="1900"/>
              <a:buFont typeface="Arial"/>
              <a:buNone/>
              <a:defRPr sz="1900" b="1" i="0">
                <a:solidFill>
                  <a:schemeClr val="dk2"/>
                </a:solidFill>
                <a:latin typeface="Arial"/>
                <a:ea typeface="Arial"/>
                <a:cs typeface="Arial"/>
                <a:sym typeface="Arial"/>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226" name="Google Shape;226;p27"/>
          <p:cNvSpPr txBox="1">
            <a:spLocks noGrp="1"/>
          </p:cNvSpPr>
          <p:nvPr>
            <p:ph type="dt" idx="10"/>
          </p:nvPr>
        </p:nvSpPr>
        <p:spPr>
          <a:xfrm>
            <a:off x="3543300" y="4640654"/>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27" name="Google Shape;227;p27"/>
          <p:cNvSpPr txBox="1">
            <a:spLocks noGrp="1"/>
          </p:cNvSpPr>
          <p:nvPr>
            <p:ph type="ftr" idx="11"/>
          </p:nvPr>
        </p:nvSpPr>
        <p:spPr>
          <a:xfrm>
            <a:off x="696600" y="4619552"/>
            <a:ext cx="2189915"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28" name="Google Shape;228;p27"/>
          <p:cNvSpPr txBox="1">
            <a:spLocks noGrp="1"/>
          </p:cNvSpPr>
          <p:nvPr>
            <p:ph type="sldNum" idx="12"/>
          </p:nvPr>
        </p:nvSpPr>
        <p:spPr>
          <a:xfrm>
            <a:off x="6637313" y="4640654"/>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229" name="Google Shape;229;p27"/>
          <p:cNvSpPr/>
          <p:nvPr/>
        </p:nvSpPr>
        <p:spPr>
          <a:xfrm>
            <a:off x="515467" y="2389500"/>
            <a:ext cx="54000" cy="27540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cxnSp>
        <p:nvCxnSpPr>
          <p:cNvPr id="230" name="Google Shape;230;p27"/>
          <p:cNvCxnSpPr/>
          <p:nvPr/>
        </p:nvCxnSpPr>
        <p:spPr>
          <a:xfrm>
            <a:off x="801647" y="3304459"/>
            <a:ext cx="473202" cy="0"/>
          </a:xfrm>
          <a:prstGeom prst="straightConnector1">
            <a:avLst/>
          </a:prstGeom>
          <a:noFill/>
          <a:ln w="19050" cap="flat" cmpd="sng">
            <a:solidFill>
              <a:schemeClr val="dk2"/>
            </a:solidFill>
            <a:prstDash val="solid"/>
            <a:miter lim="800000"/>
            <a:headEnd type="none" w="sm" len="sm"/>
            <a:tailEnd type="none" w="sm" len="sm"/>
          </a:ln>
        </p:spPr>
      </p:cxnSp>
      <p:cxnSp>
        <p:nvCxnSpPr>
          <p:cNvPr id="231" name="Google Shape;231;p27"/>
          <p:cNvCxnSpPr/>
          <p:nvPr/>
        </p:nvCxnSpPr>
        <p:spPr>
          <a:xfrm>
            <a:off x="8393075" y="600719"/>
            <a:ext cx="750925" cy="0"/>
          </a:xfrm>
          <a:prstGeom prst="straightConnector1">
            <a:avLst/>
          </a:prstGeom>
          <a:noFill/>
          <a:ln w="9525" cap="flat" cmpd="sng">
            <a:solidFill>
              <a:schemeClr val="dk2"/>
            </a:solidFill>
            <a:prstDash val="solid"/>
            <a:miter lim="800000"/>
            <a:headEnd type="none" w="sm" len="sm"/>
            <a:tailEnd type="none" w="sm" len="sm"/>
          </a:ln>
        </p:spPr>
      </p:cxnSp>
      <p:sp>
        <p:nvSpPr>
          <p:cNvPr id="232" name="Google Shape;232;p27"/>
          <p:cNvSpPr txBox="1">
            <a:spLocks noGrp="1"/>
          </p:cNvSpPr>
          <p:nvPr>
            <p:ph type="body" idx="2"/>
          </p:nvPr>
        </p:nvSpPr>
        <p:spPr>
          <a:xfrm>
            <a:off x="8312687" y="628000"/>
            <a:ext cx="458079" cy="24667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2"/>
              </a:buClr>
              <a:buSzPts val="900"/>
              <a:buNone/>
              <a:defRPr sz="900" i="1">
                <a:solidFill>
                  <a:schemeClr val="dk2"/>
                </a:solidFill>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233" name="Google Shape;233;p27"/>
          <p:cNvCxnSpPr/>
          <p:nvPr/>
        </p:nvCxnSpPr>
        <p:spPr>
          <a:xfrm rot="-5400000">
            <a:off x="8538298" y="4934331"/>
            <a:ext cx="418338"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2_Section Header">
  <p:cSld name="2_Section Header">
    <p:spTree>
      <p:nvGrpSpPr>
        <p:cNvPr id="1" name="Shape 234"/>
        <p:cNvGrpSpPr/>
        <p:nvPr/>
      </p:nvGrpSpPr>
      <p:grpSpPr>
        <a:xfrm>
          <a:off x="0" y="0"/>
          <a:ext cx="0" cy="0"/>
          <a:chOff x="0" y="0"/>
          <a:chExt cx="0" cy="0"/>
        </a:xfrm>
      </p:grpSpPr>
      <p:sp>
        <p:nvSpPr>
          <p:cNvPr id="235" name="Google Shape;235;p28"/>
          <p:cNvSpPr txBox="1">
            <a:spLocks noGrp="1"/>
          </p:cNvSpPr>
          <p:nvPr>
            <p:ph type="title"/>
          </p:nvPr>
        </p:nvSpPr>
        <p:spPr>
          <a:xfrm>
            <a:off x="1274115" y="3402982"/>
            <a:ext cx="7038570" cy="686905"/>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lt2"/>
              </a:buClr>
              <a:buSzPts val="3000"/>
              <a:buFont typeface="Avenir"/>
              <a:buNone/>
              <a:defRPr sz="3000">
                <a:solidFill>
                  <a:schemeClr val="lt2"/>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36" name="Google Shape;236;p28"/>
          <p:cNvSpPr/>
          <p:nvPr/>
        </p:nvSpPr>
        <p:spPr>
          <a:xfrm>
            <a:off x="0" y="0"/>
            <a:ext cx="9144000" cy="3334500"/>
          </a:xfrm>
          <a:prstGeom prst="rect">
            <a:avLst/>
          </a:prstGeom>
          <a:gradFill>
            <a:gsLst>
              <a:gs pos="0">
                <a:srgbClr val="BE005A">
                  <a:alpha val="84705"/>
                </a:srgbClr>
              </a:gs>
              <a:gs pos="100000">
                <a:srgbClr val="3B2CAC">
                  <a:alpha val="84705"/>
                </a:srgbClr>
              </a:gs>
            </a:gsLst>
            <a:lin ang="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237" name="Google Shape;237;p28"/>
          <p:cNvSpPr txBox="1">
            <a:spLocks noGrp="1"/>
          </p:cNvSpPr>
          <p:nvPr>
            <p:ph type="dt" idx="10"/>
          </p:nvPr>
        </p:nvSpPr>
        <p:spPr>
          <a:xfrm>
            <a:off x="3543300" y="4640654"/>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38" name="Google Shape;238;p28"/>
          <p:cNvSpPr txBox="1">
            <a:spLocks noGrp="1"/>
          </p:cNvSpPr>
          <p:nvPr>
            <p:ph type="ftr" idx="11"/>
          </p:nvPr>
        </p:nvSpPr>
        <p:spPr>
          <a:xfrm>
            <a:off x="1274114" y="4619552"/>
            <a:ext cx="1962119" cy="288151"/>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solidFill>
                  <a:schemeClr val="accen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39" name="Google Shape;239;p28"/>
          <p:cNvSpPr txBox="1">
            <a:spLocks noGrp="1"/>
          </p:cNvSpPr>
          <p:nvPr>
            <p:ph type="sldNum" idx="12"/>
          </p:nvPr>
        </p:nvSpPr>
        <p:spPr>
          <a:xfrm>
            <a:off x="6637313" y="4640654"/>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sz="900" i="1">
                <a:solidFill>
                  <a:schemeClr val="accent1"/>
                </a:solidFill>
                <a:latin typeface="Arial"/>
                <a:ea typeface="Arial"/>
                <a:cs typeface="Arial"/>
                <a:sym typeface="Arial"/>
              </a:defRPr>
            </a:lvl1pPr>
            <a:lvl2pPr marL="0" lvl="1" indent="0" algn="r">
              <a:spcBef>
                <a:spcPts val="0"/>
              </a:spcBef>
              <a:buNone/>
              <a:defRPr sz="900" i="1">
                <a:solidFill>
                  <a:schemeClr val="accent1"/>
                </a:solidFill>
                <a:latin typeface="Arial"/>
                <a:ea typeface="Arial"/>
                <a:cs typeface="Arial"/>
                <a:sym typeface="Arial"/>
              </a:defRPr>
            </a:lvl2pPr>
            <a:lvl3pPr marL="0" lvl="2" indent="0" algn="r">
              <a:spcBef>
                <a:spcPts val="0"/>
              </a:spcBef>
              <a:buNone/>
              <a:defRPr sz="900" i="1">
                <a:solidFill>
                  <a:schemeClr val="accent1"/>
                </a:solidFill>
                <a:latin typeface="Arial"/>
                <a:ea typeface="Arial"/>
                <a:cs typeface="Arial"/>
                <a:sym typeface="Arial"/>
              </a:defRPr>
            </a:lvl3pPr>
            <a:lvl4pPr marL="0" lvl="3" indent="0" algn="r">
              <a:spcBef>
                <a:spcPts val="0"/>
              </a:spcBef>
              <a:buNone/>
              <a:defRPr sz="900" i="1">
                <a:solidFill>
                  <a:schemeClr val="accent1"/>
                </a:solidFill>
                <a:latin typeface="Arial"/>
                <a:ea typeface="Arial"/>
                <a:cs typeface="Arial"/>
                <a:sym typeface="Arial"/>
              </a:defRPr>
            </a:lvl4pPr>
            <a:lvl5pPr marL="0" lvl="4" indent="0" algn="r">
              <a:spcBef>
                <a:spcPts val="0"/>
              </a:spcBef>
              <a:buNone/>
              <a:defRPr sz="900" i="1">
                <a:solidFill>
                  <a:schemeClr val="accent1"/>
                </a:solidFill>
                <a:latin typeface="Arial"/>
                <a:ea typeface="Arial"/>
                <a:cs typeface="Arial"/>
                <a:sym typeface="Arial"/>
              </a:defRPr>
            </a:lvl5pPr>
            <a:lvl6pPr marL="0" lvl="5" indent="0" algn="r">
              <a:spcBef>
                <a:spcPts val="0"/>
              </a:spcBef>
              <a:buNone/>
              <a:defRPr sz="900" i="1">
                <a:solidFill>
                  <a:schemeClr val="accent1"/>
                </a:solidFill>
                <a:latin typeface="Arial"/>
                <a:ea typeface="Arial"/>
                <a:cs typeface="Arial"/>
                <a:sym typeface="Arial"/>
              </a:defRPr>
            </a:lvl6pPr>
            <a:lvl7pPr marL="0" lvl="6" indent="0" algn="r">
              <a:spcBef>
                <a:spcPts val="0"/>
              </a:spcBef>
              <a:buNone/>
              <a:defRPr sz="900" i="1">
                <a:solidFill>
                  <a:schemeClr val="accent1"/>
                </a:solidFill>
                <a:latin typeface="Arial"/>
                <a:ea typeface="Arial"/>
                <a:cs typeface="Arial"/>
                <a:sym typeface="Arial"/>
              </a:defRPr>
            </a:lvl7pPr>
            <a:lvl8pPr marL="0" lvl="7" indent="0" algn="r">
              <a:spcBef>
                <a:spcPts val="0"/>
              </a:spcBef>
              <a:buNone/>
              <a:defRPr sz="900" i="1">
                <a:solidFill>
                  <a:schemeClr val="accent1"/>
                </a:solidFill>
                <a:latin typeface="Arial"/>
                <a:ea typeface="Arial"/>
                <a:cs typeface="Arial"/>
                <a:sym typeface="Arial"/>
              </a:defRPr>
            </a:lvl8pPr>
            <a:lvl9pPr marL="0" lvl="8" indent="0" algn="r">
              <a:spcBef>
                <a:spcPts val="0"/>
              </a:spcBef>
              <a:buNone/>
              <a:defRPr sz="900" i="1">
                <a:solidFill>
                  <a:schemeClr val="accen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cxnSp>
        <p:nvCxnSpPr>
          <p:cNvPr id="240" name="Google Shape;240;p28"/>
          <p:cNvCxnSpPr/>
          <p:nvPr/>
        </p:nvCxnSpPr>
        <p:spPr>
          <a:xfrm>
            <a:off x="8393075" y="600719"/>
            <a:ext cx="750925" cy="0"/>
          </a:xfrm>
          <a:prstGeom prst="straightConnector1">
            <a:avLst/>
          </a:prstGeom>
          <a:noFill/>
          <a:ln w="9525" cap="flat" cmpd="sng">
            <a:solidFill>
              <a:schemeClr val="dk2"/>
            </a:solidFill>
            <a:prstDash val="solid"/>
            <a:miter lim="800000"/>
            <a:headEnd type="none" w="sm" len="sm"/>
            <a:tailEnd type="none" w="sm" len="sm"/>
          </a:ln>
        </p:spPr>
      </p:cxnSp>
      <p:sp>
        <p:nvSpPr>
          <p:cNvPr id="241" name="Google Shape;241;p28"/>
          <p:cNvSpPr txBox="1">
            <a:spLocks noGrp="1"/>
          </p:cNvSpPr>
          <p:nvPr>
            <p:ph type="body" idx="1"/>
          </p:nvPr>
        </p:nvSpPr>
        <p:spPr>
          <a:xfrm>
            <a:off x="8312687" y="628000"/>
            <a:ext cx="458079" cy="24667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2"/>
              </a:buClr>
              <a:buSzPts val="900"/>
              <a:buNone/>
              <a:defRPr sz="900" i="1">
                <a:solidFill>
                  <a:schemeClr val="dk2"/>
                </a:solidFill>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242" name="Google Shape;242;p28"/>
          <p:cNvCxnSpPr/>
          <p:nvPr/>
        </p:nvCxnSpPr>
        <p:spPr>
          <a:xfrm rot="-5400000">
            <a:off x="8538298" y="4934331"/>
            <a:ext cx="418338" cy="0"/>
          </a:xfrm>
          <a:prstGeom prst="straightConnector1">
            <a:avLst/>
          </a:prstGeom>
          <a:noFill/>
          <a:ln w="19050" cap="flat" cmpd="sng">
            <a:solidFill>
              <a:schemeClr val="accent1"/>
            </a:solidFill>
            <a:prstDash val="solid"/>
            <a:miter lim="800000"/>
            <a:headEnd type="none" w="sm" len="sm"/>
            <a:tailEnd type="none" w="sm" len="sm"/>
          </a:ln>
        </p:spPr>
      </p:cxnSp>
      <p:sp>
        <p:nvSpPr>
          <p:cNvPr id="243" name="Google Shape;243;p28"/>
          <p:cNvSpPr/>
          <p:nvPr/>
        </p:nvSpPr>
        <p:spPr>
          <a:xfrm>
            <a:off x="962527" y="3685500"/>
            <a:ext cx="54000" cy="1458000"/>
          </a:xfrm>
          <a:prstGeom prst="rect">
            <a:avLst/>
          </a:prstGeom>
          <a:solidFill>
            <a:schemeClr val="l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244" name="Google Shape;244;p28"/>
          <p:cNvSpPr txBox="1">
            <a:spLocks noGrp="1"/>
          </p:cNvSpPr>
          <p:nvPr>
            <p:ph type="body" idx="2"/>
          </p:nvPr>
        </p:nvSpPr>
        <p:spPr>
          <a:xfrm>
            <a:off x="1274115" y="4277202"/>
            <a:ext cx="7038570" cy="395202"/>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accent1"/>
              </a:buClr>
              <a:buSzPts val="1900"/>
              <a:buFont typeface="Arial"/>
              <a:buNone/>
              <a:defRPr sz="1900" b="1" i="0">
                <a:solidFill>
                  <a:schemeClr val="accent1"/>
                </a:solidFill>
                <a:latin typeface="Arial"/>
                <a:ea typeface="Arial"/>
                <a:cs typeface="Arial"/>
                <a:sym typeface="Arial"/>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cxnSp>
        <p:nvCxnSpPr>
          <p:cNvPr id="245" name="Google Shape;245;p28"/>
          <p:cNvCxnSpPr/>
          <p:nvPr/>
        </p:nvCxnSpPr>
        <p:spPr>
          <a:xfrm>
            <a:off x="1379162" y="4170478"/>
            <a:ext cx="473202" cy="0"/>
          </a:xfrm>
          <a:prstGeom prst="straightConnector1">
            <a:avLst/>
          </a:prstGeom>
          <a:noFill/>
          <a:ln w="19050" cap="flat" cmpd="sng">
            <a:solidFill>
              <a:schemeClr val="accent1"/>
            </a:solidFill>
            <a:prstDash val="solid"/>
            <a:miter lim="800000"/>
            <a:headEnd type="none" w="sm" len="sm"/>
            <a:tailEnd type="none" w="sm" len="sm"/>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3_Section Header">
  <p:cSld name="3_Section Header">
    <p:spTree>
      <p:nvGrpSpPr>
        <p:cNvPr id="1" name="Shape 246"/>
        <p:cNvGrpSpPr/>
        <p:nvPr/>
      </p:nvGrpSpPr>
      <p:grpSpPr>
        <a:xfrm>
          <a:off x="0" y="0"/>
          <a:ext cx="0" cy="0"/>
          <a:chOff x="0" y="0"/>
          <a:chExt cx="0" cy="0"/>
        </a:xfrm>
      </p:grpSpPr>
      <p:sp>
        <p:nvSpPr>
          <p:cNvPr id="247" name="Google Shape;247;p29"/>
          <p:cNvSpPr/>
          <p:nvPr/>
        </p:nvSpPr>
        <p:spPr>
          <a:xfrm>
            <a:off x="90000" y="87750"/>
            <a:ext cx="8964000" cy="4968000"/>
          </a:xfrm>
          <a:prstGeom prst="rect">
            <a:avLst/>
          </a:prstGeom>
          <a:gradFill>
            <a:gsLst>
              <a:gs pos="0">
                <a:srgbClr val="BE005A">
                  <a:alpha val="84705"/>
                </a:srgbClr>
              </a:gs>
              <a:gs pos="100000">
                <a:srgbClr val="3B2CAC">
                  <a:alpha val="84705"/>
                </a:srgbClr>
              </a:gs>
            </a:gsLst>
            <a:lin ang="0" scaled="0"/>
          </a:gradFill>
          <a:ln w="273050" cap="flat" cmpd="sng">
            <a:solidFill>
              <a:schemeClr val="l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248" name="Google Shape;248;p29"/>
          <p:cNvSpPr txBox="1">
            <a:spLocks noGrp="1"/>
          </p:cNvSpPr>
          <p:nvPr>
            <p:ph type="title"/>
          </p:nvPr>
        </p:nvSpPr>
        <p:spPr>
          <a:xfrm>
            <a:off x="1145640" y="1737526"/>
            <a:ext cx="7167047" cy="112514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lt1"/>
              </a:buClr>
              <a:buSzPts val="3000"/>
              <a:buFont typeface="Avenir"/>
              <a:buNone/>
              <a:defRPr sz="30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49" name="Google Shape;249;p29"/>
          <p:cNvSpPr txBox="1">
            <a:spLocks noGrp="1"/>
          </p:cNvSpPr>
          <p:nvPr>
            <p:ph type="body" idx="1"/>
          </p:nvPr>
        </p:nvSpPr>
        <p:spPr>
          <a:xfrm>
            <a:off x="1145640" y="3062270"/>
            <a:ext cx="7167048" cy="577746"/>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2"/>
              </a:buClr>
              <a:buSzPts val="1900"/>
              <a:buFont typeface="Arial"/>
              <a:buNone/>
              <a:defRPr sz="1900" b="1" i="0">
                <a:solidFill>
                  <a:schemeClr val="dk2"/>
                </a:solidFill>
                <a:latin typeface="Arial"/>
                <a:ea typeface="Arial"/>
                <a:cs typeface="Arial"/>
                <a:sym typeface="Arial"/>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250" name="Google Shape;250;p29"/>
          <p:cNvSpPr txBox="1">
            <a:spLocks noGrp="1"/>
          </p:cNvSpPr>
          <p:nvPr>
            <p:ph type="dt" idx="10"/>
          </p:nvPr>
        </p:nvSpPr>
        <p:spPr>
          <a:xfrm>
            <a:off x="3543300" y="4640654"/>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51" name="Google Shape;251;p29"/>
          <p:cNvSpPr txBox="1">
            <a:spLocks noGrp="1"/>
          </p:cNvSpPr>
          <p:nvPr>
            <p:ph type="ftr" idx="11"/>
          </p:nvPr>
        </p:nvSpPr>
        <p:spPr>
          <a:xfrm>
            <a:off x="461155" y="4640654"/>
            <a:ext cx="2442505"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52" name="Google Shape;252;p29"/>
          <p:cNvSpPr txBox="1">
            <a:spLocks noGrp="1"/>
          </p:cNvSpPr>
          <p:nvPr>
            <p:ph type="sldNum" idx="12"/>
          </p:nvPr>
        </p:nvSpPr>
        <p:spPr>
          <a:xfrm>
            <a:off x="6637313" y="4640654"/>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253" name="Google Shape;253;p29"/>
          <p:cNvSpPr/>
          <p:nvPr/>
        </p:nvSpPr>
        <p:spPr>
          <a:xfrm>
            <a:off x="963875" y="191763"/>
            <a:ext cx="54000" cy="2558986"/>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cxnSp>
        <p:nvCxnSpPr>
          <p:cNvPr id="254" name="Google Shape;254;p29"/>
          <p:cNvCxnSpPr/>
          <p:nvPr/>
        </p:nvCxnSpPr>
        <p:spPr>
          <a:xfrm>
            <a:off x="1250056" y="2955545"/>
            <a:ext cx="473202" cy="0"/>
          </a:xfrm>
          <a:prstGeom prst="straightConnector1">
            <a:avLst/>
          </a:prstGeom>
          <a:noFill/>
          <a:ln w="19050" cap="flat" cmpd="sng">
            <a:solidFill>
              <a:schemeClr val="dk2"/>
            </a:solidFill>
            <a:prstDash val="solid"/>
            <a:miter lim="800000"/>
            <a:headEnd type="none" w="sm" len="sm"/>
            <a:tailEnd type="none" w="sm" len="sm"/>
          </a:ln>
        </p:spPr>
      </p:cxnSp>
      <p:cxnSp>
        <p:nvCxnSpPr>
          <p:cNvPr id="255" name="Google Shape;255;p29"/>
          <p:cNvCxnSpPr/>
          <p:nvPr/>
        </p:nvCxnSpPr>
        <p:spPr>
          <a:xfrm>
            <a:off x="8204792" y="600719"/>
            <a:ext cx="750925" cy="0"/>
          </a:xfrm>
          <a:prstGeom prst="straightConnector1">
            <a:avLst/>
          </a:prstGeom>
          <a:noFill/>
          <a:ln w="9525" cap="flat" cmpd="sng">
            <a:solidFill>
              <a:schemeClr val="dk2"/>
            </a:solidFill>
            <a:prstDash val="solid"/>
            <a:miter lim="800000"/>
            <a:headEnd type="none" w="sm" len="sm"/>
            <a:tailEnd type="none" w="sm" len="sm"/>
          </a:ln>
        </p:spPr>
      </p:cxnSp>
      <p:sp>
        <p:nvSpPr>
          <p:cNvPr id="256" name="Google Shape;256;p29"/>
          <p:cNvSpPr txBox="1">
            <a:spLocks noGrp="1"/>
          </p:cNvSpPr>
          <p:nvPr>
            <p:ph type="body" idx="2"/>
          </p:nvPr>
        </p:nvSpPr>
        <p:spPr>
          <a:xfrm>
            <a:off x="8124404" y="628000"/>
            <a:ext cx="458079" cy="24667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2"/>
              </a:buClr>
              <a:buSzPts val="900"/>
              <a:buNone/>
              <a:defRPr sz="900" i="1">
                <a:solidFill>
                  <a:schemeClr val="dk2"/>
                </a:solidFill>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257" name="Google Shape;257;p29"/>
          <p:cNvCxnSpPr/>
          <p:nvPr/>
        </p:nvCxnSpPr>
        <p:spPr>
          <a:xfrm rot="10800000">
            <a:off x="8747467" y="4725163"/>
            <a:ext cx="0" cy="232669"/>
          </a:xfrm>
          <a:prstGeom prst="straightConnector1">
            <a:avLst/>
          </a:prstGeom>
          <a:noFill/>
          <a:ln w="19050" cap="flat" cmpd="sng">
            <a:solidFill>
              <a:schemeClr val="dk2"/>
            </a:solidFill>
            <a:prstDash val="solid"/>
            <a:miter lim="800000"/>
            <a:headEnd type="none" w="sm" len="sm"/>
            <a:tailEnd type="none" w="sm" len="sm"/>
          </a:ln>
        </p:spPr>
      </p:cxnSp>
      <p:cxnSp>
        <p:nvCxnSpPr>
          <p:cNvPr id="258" name="Google Shape;258;p29"/>
          <p:cNvCxnSpPr/>
          <p:nvPr/>
        </p:nvCxnSpPr>
        <p:spPr>
          <a:xfrm>
            <a:off x="192281" y="4626270"/>
            <a:ext cx="1131313"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4_Section Header">
  <p:cSld name="4_Section Header">
    <p:spTree>
      <p:nvGrpSpPr>
        <p:cNvPr id="1" name="Shape 259"/>
        <p:cNvGrpSpPr/>
        <p:nvPr/>
      </p:nvGrpSpPr>
      <p:grpSpPr>
        <a:xfrm>
          <a:off x="0" y="0"/>
          <a:ext cx="0" cy="0"/>
          <a:chOff x="0" y="0"/>
          <a:chExt cx="0" cy="0"/>
        </a:xfrm>
      </p:grpSpPr>
      <p:sp>
        <p:nvSpPr>
          <p:cNvPr id="260" name="Google Shape;260;p30"/>
          <p:cNvSpPr/>
          <p:nvPr/>
        </p:nvSpPr>
        <p:spPr>
          <a:xfrm>
            <a:off x="0" y="0"/>
            <a:ext cx="9144000" cy="5143500"/>
          </a:xfrm>
          <a:prstGeom prst="rect">
            <a:avLst/>
          </a:prstGeom>
          <a:gradFill>
            <a:gsLst>
              <a:gs pos="0">
                <a:srgbClr val="BE005A">
                  <a:alpha val="84705"/>
                </a:srgbClr>
              </a:gs>
              <a:gs pos="100000">
                <a:srgbClr val="3B2CAC">
                  <a:alpha val="84705"/>
                </a:srgbClr>
              </a:gs>
            </a:gsLst>
            <a:lin ang="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261" name="Google Shape;261;p30"/>
          <p:cNvSpPr txBox="1">
            <a:spLocks noGrp="1"/>
          </p:cNvSpPr>
          <p:nvPr>
            <p:ph type="title"/>
          </p:nvPr>
        </p:nvSpPr>
        <p:spPr>
          <a:xfrm>
            <a:off x="1145639" y="1082741"/>
            <a:ext cx="3107666" cy="1152435"/>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lt1"/>
              </a:buClr>
              <a:buSzPts val="3000"/>
              <a:buFont typeface="Avenir"/>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62" name="Google Shape;262;p30"/>
          <p:cNvSpPr txBox="1">
            <a:spLocks noGrp="1"/>
          </p:cNvSpPr>
          <p:nvPr>
            <p:ph type="dt" idx="10"/>
          </p:nvPr>
        </p:nvSpPr>
        <p:spPr>
          <a:xfrm>
            <a:off x="3543300" y="4640654"/>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63" name="Google Shape;263;p30"/>
          <p:cNvSpPr txBox="1">
            <a:spLocks noGrp="1"/>
          </p:cNvSpPr>
          <p:nvPr>
            <p:ph type="ftr" idx="11"/>
          </p:nvPr>
        </p:nvSpPr>
        <p:spPr>
          <a:xfrm>
            <a:off x="461155" y="4640654"/>
            <a:ext cx="2442505"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64" name="Google Shape;264;p30"/>
          <p:cNvSpPr txBox="1">
            <a:spLocks noGrp="1"/>
          </p:cNvSpPr>
          <p:nvPr>
            <p:ph type="sldNum" idx="12"/>
          </p:nvPr>
        </p:nvSpPr>
        <p:spPr>
          <a:xfrm>
            <a:off x="6637313" y="4640654"/>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265" name="Google Shape;265;p30"/>
          <p:cNvSpPr/>
          <p:nvPr/>
        </p:nvSpPr>
        <p:spPr>
          <a:xfrm>
            <a:off x="963875" y="1263393"/>
            <a:ext cx="54000" cy="7020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cxnSp>
        <p:nvCxnSpPr>
          <p:cNvPr id="266" name="Google Shape;266;p30"/>
          <p:cNvCxnSpPr/>
          <p:nvPr/>
        </p:nvCxnSpPr>
        <p:spPr>
          <a:xfrm>
            <a:off x="1250056" y="2161861"/>
            <a:ext cx="473202" cy="0"/>
          </a:xfrm>
          <a:prstGeom prst="straightConnector1">
            <a:avLst/>
          </a:prstGeom>
          <a:noFill/>
          <a:ln w="19050" cap="flat" cmpd="sng">
            <a:solidFill>
              <a:schemeClr val="dk2"/>
            </a:solidFill>
            <a:prstDash val="solid"/>
            <a:miter lim="800000"/>
            <a:headEnd type="none" w="sm" len="sm"/>
            <a:tailEnd type="none" w="sm" len="sm"/>
          </a:ln>
        </p:spPr>
      </p:cxnSp>
      <p:sp>
        <p:nvSpPr>
          <p:cNvPr id="267" name="Google Shape;267;p30"/>
          <p:cNvSpPr txBox="1">
            <a:spLocks noGrp="1"/>
          </p:cNvSpPr>
          <p:nvPr>
            <p:ph type="subTitle" idx="1"/>
          </p:nvPr>
        </p:nvSpPr>
        <p:spPr>
          <a:xfrm>
            <a:off x="1145639" y="2267345"/>
            <a:ext cx="3107666" cy="519446"/>
          </a:xfrm>
          <a:prstGeom prst="rect">
            <a:avLst/>
          </a:prstGeom>
          <a:noFill/>
          <a:ln>
            <a:noFill/>
          </a:ln>
        </p:spPr>
        <p:txBody>
          <a:bodyPr spcFirstLastPara="1" wrap="square" lIns="68575" tIns="34275" rIns="68575" bIns="34275" anchor="t" anchorCtr="0">
            <a:normAutofit/>
          </a:bodyPr>
          <a:lstStyle>
            <a:lvl1pPr lvl="0" algn="l">
              <a:lnSpc>
                <a:spcPct val="90000"/>
              </a:lnSpc>
              <a:spcBef>
                <a:spcPts val="800"/>
              </a:spcBef>
              <a:spcAft>
                <a:spcPts val="0"/>
              </a:spcAft>
              <a:buClr>
                <a:schemeClr val="dk2"/>
              </a:buClr>
              <a:buSzPts val="1900"/>
              <a:buNone/>
              <a:defRPr sz="1900" b="1" i="0">
                <a:solidFill>
                  <a:schemeClr val="dk2"/>
                </a:solidFill>
              </a:defRPr>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cxnSp>
        <p:nvCxnSpPr>
          <p:cNvPr id="268" name="Google Shape;268;p30"/>
          <p:cNvCxnSpPr/>
          <p:nvPr/>
        </p:nvCxnSpPr>
        <p:spPr>
          <a:xfrm>
            <a:off x="8393075" y="600719"/>
            <a:ext cx="750925" cy="0"/>
          </a:xfrm>
          <a:prstGeom prst="straightConnector1">
            <a:avLst/>
          </a:prstGeom>
          <a:noFill/>
          <a:ln w="9525" cap="flat" cmpd="sng">
            <a:solidFill>
              <a:schemeClr val="dk2"/>
            </a:solidFill>
            <a:prstDash val="solid"/>
            <a:miter lim="800000"/>
            <a:headEnd type="none" w="sm" len="sm"/>
            <a:tailEnd type="none" w="sm" len="sm"/>
          </a:ln>
        </p:spPr>
      </p:cxnSp>
      <p:sp>
        <p:nvSpPr>
          <p:cNvPr id="269" name="Google Shape;269;p30"/>
          <p:cNvSpPr txBox="1">
            <a:spLocks noGrp="1"/>
          </p:cNvSpPr>
          <p:nvPr>
            <p:ph type="body" idx="2"/>
          </p:nvPr>
        </p:nvSpPr>
        <p:spPr>
          <a:xfrm>
            <a:off x="8312687" y="628000"/>
            <a:ext cx="458079" cy="24667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2"/>
              </a:buClr>
              <a:buSzPts val="900"/>
              <a:buNone/>
              <a:defRPr sz="900" i="1">
                <a:solidFill>
                  <a:schemeClr val="dk2"/>
                </a:solidFill>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270" name="Google Shape;270;p30"/>
          <p:cNvCxnSpPr/>
          <p:nvPr/>
        </p:nvCxnSpPr>
        <p:spPr>
          <a:xfrm>
            <a:off x="0" y="4626270"/>
            <a:ext cx="1323594" cy="0"/>
          </a:xfrm>
          <a:prstGeom prst="straightConnector1">
            <a:avLst/>
          </a:prstGeom>
          <a:noFill/>
          <a:ln w="19050" cap="flat" cmpd="sng">
            <a:solidFill>
              <a:schemeClr val="dk2"/>
            </a:solidFill>
            <a:prstDash val="solid"/>
            <a:miter lim="800000"/>
            <a:headEnd type="none" w="sm" len="sm"/>
            <a:tailEnd type="none" w="sm" len="sm"/>
          </a:ln>
        </p:spPr>
      </p:cxnSp>
      <p:cxnSp>
        <p:nvCxnSpPr>
          <p:cNvPr id="271" name="Google Shape;271;p30"/>
          <p:cNvCxnSpPr/>
          <p:nvPr/>
        </p:nvCxnSpPr>
        <p:spPr>
          <a:xfrm rot="-5400000">
            <a:off x="8538298" y="4934331"/>
            <a:ext cx="418338"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5_Section Header">
  <p:cSld name="5_Section Header">
    <p:spTree>
      <p:nvGrpSpPr>
        <p:cNvPr id="1" name="Shape 272"/>
        <p:cNvGrpSpPr/>
        <p:nvPr/>
      </p:nvGrpSpPr>
      <p:grpSpPr>
        <a:xfrm>
          <a:off x="0" y="0"/>
          <a:ext cx="0" cy="0"/>
          <a:chOff x="0" y="0"/>
          <a:chExt cx="0" cy="0"/>
        </a:xfrm>
      </p:grpSpPr>
      <p:sp>
        <p:nvSpPr>
          <p:cNvPr id="273" name="Google Shape;273;p31"/>
          <p:cNvSpPr/>
          <p:nvPr/>
        </p:nvSpPr>
        <p:spPr>
          <a:xfrm>
            <a:off x="4572000" y="0"/>
            <a:ext cx="4572000" cy="5143500"/>
          </a:xfrm>
          <a:prstGeom prst="rect">
            <a:avLst/>
          </a:prstGeom>
          <a:gradFill>
            <a:gsLst>
              <a:gs pos="0">
                <a:srgbClr val="BE005A">
                  <a:alpha val="84705"/>
                </a:srgbClr>
              </a:gs>
              <a:gs pos="100000">
                <a:srgbClr val="3B2CAC">
                  <a:alpha val="84705"/>
                </a:srgbClr>
              </a:gs>
            </a:gsLst>
            <a:lin ang="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274" name="Google Shape;274;p31"/>
          <p:cNvSpPr txBox="1">
            <a:spLocks noGrp="1"/>
          </p:cNvSpPr>
          <p:nvPr>
            <p:ph type="title"/>
          </p:nvPr>
        </p:nvSpPr>
        <p:spPr>
          <a:xfrm>
            <a:off x="1145639" y="1275245"/>
            <a:ext cx="3107666" cy="1152435"/>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lt2"/>
              </a:buClr>
              <a:buSzPts val="3000"/>
              <a:buFont typeface="Avenir"/>
              <a:buNone/>
              <a:defRPr>
                <a:solidFill>
                  <a:schemeClr val="lt2"/>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75" name="Google Shape;275;p31"/>
          <p:cNvSpPr txBox="1">
            <a:spLocks noGrp="1"/>
          </p:cNvSpPr>
          <p:nvPr>
            <p:ph type="dt" idx="10"/>
          </p:nvPr>
        </p:nvSpPr>
        <p:spPr>
          <a:xfrm>
            <a:off x="3543300" y="4640654"/>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76" name="Google Shape;276;p31"/>
          <p:cNvSpPr txBox="1">
            <a:spLocks noGrp="1"/>
          </p:cNvSpPr>
          <p:nvPr>
            <p:ph type="ftr" idx="11"/>
          </p:nvPr>
        </p:nvSpPr>
        <p:spPr>
          <a:xfrm>
            <a:off x="461155" y="4640654"/>
            <a:ext cx="2442505"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solidFill>
                  <a:schemeClr val="accen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77" name="Google Shape;277;p31"/>
          <p:cNvSpPr txBox="1">
            <a:spLocks noGrp="1"/>
          </p:cNvSpPr>
          <p:nvPr>
            <p:ph type="sldNum" idx="12"/>
          </p:nvPr>
        </p:nvSpPr>
        <p:spPr>
          <a:xfrm>
            <a:off x="6637313" y="4640654"/>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278" name="Google Shape;278;p31"/>
          <p:cNvSpPr/>
          <p:nvPr/>
        </p:nvSpPr>
        <p:spPr>
          <a:xfrm>
            <a:off x="963875" y="1455897"/>
            <a:ext cx="54000" cy="702000"/>
          </a:xfrm>
          <a:prstGeom prst="rect">
            <a:avLst/>
          </a:prstGeom>
          <a:solidFill>
            <a:schemeClr val="l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cxnSp>
        <p:nvCxnSpPr>
          <p:cNvPr id="279" name="Google Shape;279;p31"/>
          <p:cNvCxnSpPr/>
          <p:nvPr/>
        </p:nvCxnSpPr>
        <p:spPr>
          <a:xfrm>
            <a:off x="1250056" y="2354365"/>
            <a:ext cx="473202" cy="0"/>
          </a:xfrm>
          <a:prstGeom prst="straightConnector1">
            <a:avLst/>
          </a:prstGeom>
          <a:noFill/>
          <a:ln w="19050" cap="flat" cmpd="sng">
            <a:solidFill>
              <a:schemeClr val="lt2"/>
            </a:solidFill>
            <a:prstDash val="solid"/>
            <a:miter lim="800000"/>
            <a:headEnd type="none" w="sm" len="sm"/>
            <a:tailEnd type="none" w="sm" len="sm"/>
          </a:ln>
        </p:spPr>
      </p:cxnSp>
      <p:sp>
        <p:nvSpPr>
          <p:cNvPr id="280" name="Google Shape;280;p31"/>
          <p:cNvSpPr txBox="1">
            <a:spLocks noGrp="1"/>
          </p:cNvSpPr>
          <p:nvPr>
            <p:ph type="subTitle" idx="1"/>
          </p:nvPr>
        </p:nvSpPr>
        <p:spPr>
          <a:xfrm>
            <a:off x="1145639" y="2459849"/>
            <a:ext cx="3107666" cy="519446"/>
          </a:xfrm>
          <a:prstGeom prst="rect">
            <a:avLst/>
          </a:prstGeom>
          <a:noFill/>
          <a:ln>
            <a:noFill/>
          </a:ln>
        </p:spPr>
        <p:txBody>
          <a:bodyPr spcFirstLastPara="1" wrap="square" lIns="68575" tIns="34275" rIns="68575" bIns="34275" anchor="t" anchorCtr="0">
            <a:normAutofit/>
          </a:bodyPr>
          <a:lstStyle>
            <a:lvl1pPr lvl="0" algn="l">
              <a:lnSpc>
                <a:spcPct val="90000"/>
              </a:lnSpc>
              <a:spcBef>
                <a:spcPts val="800"/>
              </a:spcBef>
              <a:spcAft>
                <a:spcPts val="0"/>
              </a:spcAft>
              <a:buClr>
                <a:schemeClr val="lt2"/>
              </a:buClr>
              <a:buSzPts val="1900"/>
              <a:buNone/>
              <a:defRPr sz="1900" b="1" i="0">
                <a:solidFill>
                  <a:schemeClr val="lt2"/>
                </a:solidFill>
              </a:defRPr>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cxnSp>
        <p:nvCxnSpPr>
          <p:cNvPr id="281" name="Google Shape;281;p31"/>
          <p:cNvCxnSpPr/>
          <p:nvPr/>
        </p:nvCxnSpPr>
        <p:spPr>
          <a:xfrm>
            <a:off x="8393075" y="600719"/>
            <a:ext cx="750925" cy="0"/>
          </a:xfrm>
          <a:prstGeom prst="straightConnector1">
            <a:avLst/>
          </a:prstGeom>
          <a:noFill/>
          <a:ln w="9525" cap="flat" cmpd="sng">
            <a:solidFill>
              <a:schemeClr val="dk2"/>
            </a:solidFill>
            <a:prstDash val="solid"/>
            <a:miter lim="800000"/>
            <a:headEnd type="none" w="sm" len="sm"/>
            <a:tailEnd type="none" w="sm" len="sm"/>
          </a:ln>
        </p:spPr>
      </p:cxnSp>
      <p:sp>
        <p:nvSpPr>
          <p:cNvPr id="282" name="Google Shape;282;p31"/>
          <p:cNvSpPr txBox="1">
            <a:spLocks noGrp="1"/>
          </p:cNvSpPr>
          <p:nvPr>
            <p:ph type="body" idx="2"/>
          </p:nvPr>
        </p:nvSpPr>
        <p:spPr>
          <a:xfrm>
            <a:off x="8312687" y="628000"/>
            <a:ext cx="458079" cy="24667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2"/>
              </a:buClr>
              <a:buSzPts val="900"/>
              <a:buNone/>
              <a:defRPr sz="900" i="1">
                <a:solidFill>
                  <a:schemeClr val="dk2"/>
                </a:solidFill>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283" name="Google Shape;283;p31"/>
          <p:cNvCxnSpPr/>
          <p:nvPr/>
        </p:nvCxnSpPr>
        <p:spPr>
          <a:xfrm>
            <a:off x="0" y="4626270"/>
            <a:ext cx="1323594" cy="0"/>
          </a:xfrm>
          <a:prstGeom prst="straightConnector1">
            <a:avLst/>
          </a:prstGeom>
          <a:noFill/>
          <a:ln w="19050" cap="flat" cmpd="sng">
            <a:solidFill>
              <a:schemeClr val="accent1"/>
            </a:solidFill>
            <a:prstDash val="solid"/>
            <a:miter lim="800000"/>
            <a:headEnd type="none" w="sm" len="sm"/>
            <a:tailEnd type="none" w="sm" len="sm"/>
          </a:ln>
        </p:spPr>
      </p:cxnSp>
      <p:cxnSp>
        <p:nvCxnSpPr>
          <p:cNvPr id="284" name="Google Shape;284;p31"/>
          <p:cNvCxnSpPr/>
          <p:nvPr/>
        </p:nvCxnSpPr>
        <p:spPr>
          <a:xfrm rot="-5400000">
            <a:off x="8538298" y="4934331"/>
            <a:ext cx="418338"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1_Two Content">
  <p:cSld name="1_Two Content">
    <p:spTree>
      <p:nvGrpSpPr>
        <p:cNvPr id="1" name="Shape 285"/>
        <p:cNvGrpSpPr/>
        <p:nvPr/>
      </p:nvGrpSpPr>
      <p:grpSpPr>
        <a:xfrm>
          <a:off x="0" y="0"/>
          <a:ext cx="0" cy="0"/>
          <a:chOff x="0" y="0"/>
          <a:chExt cx="0" cy="0"/>
        </a:xfrm>
      </p:grpSpPr>
      <p:sp>
        <p:nvSpPr>
          <p:cNvPr id="286" name="Google Shape;286;p32"/>
          <p:cNvSpPr/>
          <p:nvPr/>
        </p:nvSpPr>
        <p:spPr>
          <a:xfrm>
            <a:off x="0" y="4149328"/>
            <a:ext cx="9144000" cy="994172"/>
          </a:xfrm>
          <a:prstGeom prst="rect">
            <a:avLst/>
          </a:prstGeom>
          <a:gradFill>
            <a:gsLst>
              <a:gs pos="0">
                <a:srgbClr val="BE005A">
                  <a:alpha val="84705"/>
                </a:srgbClr>
              </a:gs>
              <a:gs pos="100000">
                <a:srgbClr val="3B2CAC">
                  <a:alpha val="84705"/>
                </a:srgbClr>
              </a:gs>
            </a:gsLst>
            <a:lin ang="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287" name="Google Shape;287;p32"/>
          <p:cNvSpPr txBox="1">
            <a:spLocks noGrp="1"/>
          </p:cNvSpPr>
          <p:nvPr>
            <p:ph type="title"/>
          </p:nvPr>
        </p:nvSpPr>
        <p:spPr>
          <a:xfrm>
            <a:off x="696600" y="543146"/>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lt2"/>
              </a:buClr>
              <a:buSzPts val="3000"/>
              <a:buFont typeface="Avenir"/>
              <a:buNone/>
              <a:defRPr>
                <a:solidFill>
                  <a:schemeClr val="lt2"/>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88" name="Google Shape;288;p32"/>
          <p:cNvSpPr txBox="1">
            <a:spLocks noGrp="1"/>
          </p:cNvSpPr>
          <p:nvPr>
            <p:ph type="body" idx="1"/>
          </p:nvPr>
        </p:nvSpPr>
        <p:spPr>
          <a:xfrm>
            <a:off x="696600" y="1704007"/>
            <a:ext cx="3868340"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lt2"/>
              </a:buClr>
              <a:buSzPts val="1900"/>
              <a:buNone/>
              <a:defRPr sz="1900" b="1" i="0">
                <a:solidFill>
                  <a:schemeClr val="lt2"/>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289" name="Google Shape;289;p32"/>
          <p:cNvSpPr txBox="1">
            <a:spLocks noGrp="1"/>
          </p:cNvSpPr>
          <p:nvPr>
            <p:ph type="body" idx="2"/>
          </p:nvPr>
        </p:nvSpPr>
        <p:spPr>
          <a:xfrm>
            <a:off x="696600" y="2539607"/>
            <a:ext cx="3868340" cy="1511435"/>
          </a:xfrm>
          <a:prstGeom prst="rect">
            <a:avLst/>
          </a:prstGeom>
          <a:noFill/>
          <a:ln>
            <a:noFill/>
          </a:ln>
        </p:spPr>
        <p:txBody>
          <a:bodyPr spcFirstLastPara="1" wrap="square" lIns="68575" tIns="34275" rIns="68575" bIns="34275" anchor="t" anchorCtr="0">
            <a:normAutofit/>
          </a:bodyPr>
          <a:lstStyle>
            <a:lvl1pPr marL="457200" lvl="0" indent="-304800" algn="l">
              <a:lnSpc>
                <a:spcPct val="100000"/>
              </a:lnSpc>
              <a:spcBef>
                <a:spcPts val="500"/>
              </a:spcBef>
              <a:spcAft>
                <a:spcPts val="0"/>
              </a:spcAft>
              <a:buClr>
                <a:schemeClr val="lt2"/>
              </a:buClr>
              <a:buSzPts val="1200"/>
              <a:buFont typeface="Arial"/>
              <a:buChar char="•"/>
              <a:defRPr sz="1200" i="0">
                <a:solidFill>
                  <a:srgbClr val="3F3F3F"/>
                </a:solidFill>
                <a:latin typeface="Arial"/>
                <a:ea typeface="Arial"/>
                <a:cs typeface="Arial"/>
                <a:sym typeface="Arial"/>
              </a:defRPr>
            </a:lvl1pPr>
            <a:lvl2pPr marL="914400" lvl="1" indent="-228600" algn="l">
              <a:lnSpc>
                <a:spcPct val="90000"/>
              </a:lnSpc>
              <a:spcBef>
                <a:spcPts val="400"/>
              </a:spcBef>
              <a:spcAft>
                <a:spcPts val="0"/>
              </a:spcAft>
              <a:buClr>
                <a:schemeClr val="lt1"/>
              </a:buClr>
              <a:buSzPts val="1100"/>
              <a:buFont typeface="Arial"/>
              <a:buNone/>
              <a:defRPr sz="1100">
                <a:solidFill>
                  <a:schemeClr val="lt1"/>
                </a:solidFill>
                <a:latin typeface="Arial"/>
                <a:ea typeface="Arial"/>
                <a:cs typeface="Arial"/>
                <a:sym typeface="Arial"/>
              </a:defRPr>
            </a:lvl2pPr>
            <a:lvl3pPr marL="1371600" lvl="2" indent="-228600" algn="l">
              <a:lnSpc>
                <a:spcPct val="90000"/>
              </a:lnSpc>
              <a:spcBef>
                <a:spcPts val="400"/>
              </a:spcBef>
              <a:spcAft>
                <a:spcPts val="0"/>
              </a:spcAft>
              <a:buClr>
                <a:schemeClr val="lt1"/>
              </a:buClr>
              <a:buSzPts val="1100"/>
              <a:buFont typeface="Arial"/>
              <a:buNone/>
              <a:defRPr sz="1100">
                <a:solidFill>
                  <a:schemeClr val="lt1"/>
                </a:solidFill>
                <a:latin typeface="Arial"/>
                <a:ea typeface="Arial"/>
                <a:cs typeface="Arial"/>
                <a:sym typeface="Arial"/>
              </a:defRPr>
            </a:lvl3pPr>
            <a:lvl4pPr marL="1828800" lvl="3" indent="-228600" algn="l">
              <a:lnSpc>
                <a:spcPct val="90000"/>
              </a:lnSpc>
              <a:spcBef>
                <a:spcPts val="400"/>
              </a:spcBef>
              <a:spcAft>
                <a:spcPts val="0"/>
              </a:spcAft>
              <a:buClr>
                <a:schemeClr val="lt1"/>
              </a:buClr>
              <a:buSzPts val="1100"/>
              <a:buFont typeface="Arial"/>
              <a:buNone/>
              <a:defRPr sz="1100">
                <a:solidFill>
                  <a:schemeClr val="lt1"/>
                </a:solidFill>
                <a:latin typeface="Arial"/>
                <a:ea typeface="Arial"/>
                <a:cs typeface="Arial"/>
                <a:sym typeface="Arial"/>
              </a:defRPr>
            </a:lvl4pPr>
            <a:lvl5pPr marL="2286000" lvl="4" indent="-228600" algn="l">
              <a:lnSpc>
                <a:spcPct val="90000"/>
              </a:lnSpc>
              <a:spcBef>
                <a:spcPts val="400"/>
              </a:spcBef>
              <a:spcAft>
                <a:spcPts val="0"/>
              </a:spcAft>
              <a:buClr>
                <a:schemeClr val="lt1"/>
              </a:buClr>
              <a:buSzPts val="1100"/>
              <a:buFont typeface="Arial"/>
              <a:buNone/>
              <a:defRPr sz="1100">
                <a:solidFill>
                  <a:schemeClr val="lt1"/>
                </a:solidFill>
                <a:latin typeface="Arial"/>
                <a:ea typeface="Arial"/>
                <a:cs typeface="Arial"/>
                <a:sym typeface="Aria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90" name="Google Shape;290;p32"/>
          <p:cNvSpPr txBox="1">
            <a:spLocks noGrp="1"/>
          </p:cNvSpPr>
          <p:nvPr>
            <p:ph type="body" idx="3"/>
          </p:nvPr>
        </p:nvSpPr>
        <p:spPr>
          <a:xfrm>
            <a:off x="4713558" y="1704007"/>
            <a:ext cx="3887391"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accent1"/>
              </a:buClr>
              <a:buSzPts val="1900"/>
              <a:buNone/>
              <a:defRPr sz="1900" b="1" i="0">
                <a:solidFill>
                  <a:schemeClr val="accent1"/>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291" name="Google Shape;291;p32"/>
          <p:cNvSpPr txBox="1">
            <a:spLocks noGrp="1"/>
          </p:cNvSpPr>
          <p:nvPr>
            <p:ph type="body" idx="4"/>
          </p:nvPr>
        </p:nvSpPr>
        <p:spPr>
          <a:xfrm>
            <a:off x="4713558" y="2539607"/>
            <a:ext cx="3887391" cy="1511435"/>
          </a:xfrm>
          <a:prstGeom prst="rect">
            <a:avLst/>
          </a:prstGeom>
          <a:noFill/>
          <a:ln>
            <a:noFill/>
          </a:ln>
        </p:spPr>
        <p:txBody>
          <a:bodyPr spcFirstLastPara="1" wrap="square" lIns="68575" tIns="34275" rIns="68575" bIns="34275" anchor="t" anchorCtr="0">
            <a:normAutofit/>
          </a:bodyPr>
          <a:lstStyle>
            <a:lvl1pPr marL="457200" lvl="0" indent="-304800" algn="l">
              <a:lnSpc>
                <a:spcPct val="100000"/>
              </a:lnSpc>
              <a:spcBef>
                <a:spcPts val="500"/>
              </a:spcBef>
              <a:spcAft>
                <a:spcPts val="0"/>
              </a:spcAft>
              <a:buClr>
                <a:schemeClr val="accent1"/>
              </a:buClr>
              <a:buSzPts val="1200"/>
              <a:buFont typeface="Arial"/>
              <a:buChar char="•"/>
              <a:defRPr sz="1200" i="0">
                <a:solidFill>
                  <a:srgbClr val="3F3F3F"/>
                </a:solidFill>
                <a:latin typeface="Arial"/>
                <a:ea typeface="Arial"/>
                <a:cs typeface="Arial"/>
                <a:sym typeface="Arial"/>
              </a:defRPr>
            </a:lvl1pPr>
            <a:lvl2pPr marL="914400" lvl="1" indent="-342900" algn="l">
              <a:lnSpc>
                <a:spcPct val="90000"/>
              </a:lnSpc>
              <a:spcBef>
                <a:spcPts val="400"/>
              </a:spcBef>
              <a:spcAft>
                <a:spcPts val="0"/>
              </a:spcAft>
              <a:buClr>
                <a:schemeClr val="dk1"/>
              </a:buClr>
              <a:buSzPts val="1800"/>
              <a:buChar char="•"/>
              <a:defRPr/>
            </a:lvl2pPr>
            <a:lvl3pPr marL="1371600" lvl="2" indent="-323850" algn="l">
              <a:lnSpc>
                <a:spcPct val="90000"/>
              </a:lnSpc>
              <a:spcBef>
                <a:spcPts val="400"/>
              </a:spcBef>
              <a:spcAft>
                <a:spcPts val="0"/>
              </a:spcAft>
              <a:buClr>
                <a:schemeClr val="dk1"/>
              </a:buClr>
              <a:buSzPts val="15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92" name="Google Shape;292;p32"/>
          <p:cNvSpPr txBox="1">
            <a:spLocks noGrp="1"/>
          </p:cNvSpPr>
          <p:nvPr>
            <p:ph type="dt" idx="10"/>
          </p:nvPr>
        </p:nvSpPr>
        <p:spPr>
          <a:xfrm>
            <a:off x="3543300" y="4640654"/>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93" name="Google Shape;293;p32"/>
          <p:cNvSpPr txBox="1">
            <a:spLocks noGrp="1"/>
          </p:cNvSpPr>
          <p:nvPr>
            <p:ph type="ftr" idx="11"/>
          </p:nvPr>
        </p:nvSpPr>
        <p:spPr>
          <a:xfrm>
            <a:off x="461155" y="4640654"/>
            <a:ext cx="2442505"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94" name="Google Shape;294;p32"/>
          <p:cNvSpPr txBox="1">
            <a:spLocks noGrp="1"/>
          </p:cNvSpPr>
          <p:nvPr>
            <p:ph type="sldNum" idx="12"/>
          </p:nvPr>
        </p:nvSpPr>
        <p:spPr>
          <a:xfrm>
            <a:off x="6637313" y="4640654"/>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295" name="Google Shape;295;p32"/>
          <p:cNvSpPr/>
          <p:nvPr/>
        </p:nvSpPr>
        <p:spPr>
          <a:xfrm>
            <a:off x="515467" y="0"/>
            <a:ext cx="54000" cy="1371600"/>
          </a:xfrm>
          <a:prstGeom prst="rect">
            <a:avLst/>
          </a:prstGeom>
          <a:solidFill>
            <a:schemeClr val="l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cxnSp>
        <p:nvCxnSpPr>
          <p:cNvPr id="296" name="Google Shape;296;p32"/>
          <p:cNvCxnSpPr/>
          <p:nvPr/>
        </p:nvCxnSpPr>
        <p:spPr>
          <a:xfrm>
            <a:off x="8393075" y="600719"/>
            <a:ext cx="750925" cy="0"/>
          </a:xfrm>
          <a:prstGeom prst="straightConnector1">
            <a:avLst/>
          </a:prstGeom>
          <a:noFill/>
          <a:ln w="9525" cap="flat" cmpd="sng">
            <a:solidFill>
              <a:schemeClr val="accent1"/>
            </a:solidFill>
            <a:prstDash val="solid"/>
            <a:miter lim="800000"/>
            <a:headEnd type="none" w="sm" len="sm"/>
            <a:tailEnd type="none" w="sm" len="sm"/>
          </a:ln>
        </p:spPr>
      </p:cxnSp>
      <p:sp>
        <p:nvSpPr>
          <p:cNvPr id="297" name="Google Shape;297;p32"/>
          <p:cNvSpPr txBox="1">
            <a:spLocks noGrp="1"/>
          </p:cNvSpPr>
          <p:nvPr>
            <p:ph type="body" idx="5"/>
          </p:nvPr>
        </p:nvSpPr>
        <p:spPr>
          <a:xfrm>
            <a:off x="8312687" y="628000"/>
            <a:ext cx="458079" cy="24667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accent1"/>
              </a:buClr>
              <a:buSzPts val="900"/>
              <a:buNone/>
              <a:defRPr sz="900" i="1">
                <a:solidFill>
                  <a:schemeClr val="accent1"/>
                </a:solidFill>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298" name="Google Shape;298;p32"/>
          <p:cNvCxnSpPr/>
          <p:nvPr/>
        </p:nvCxnSpPr>
        <p:spPr>
          <a:xfrm>
            <a:off x="0" y="4626270"/>
            <a:ext cx="1323594" cy="0"/>
          </a:xfrm>
          <a:prstGeom prst="straightConnector1">
            <a:avLst/>
          </a:prstGeom>
          <a:noFill/>
          <a:ln w="19050" cap="flat" cmpd="sng">
            <a:solidFill>
              <a:schemeClr val="dk2"/>
            </a:solidFill>
            <a:prstDash val="solid"/>
            <a:miter lim="800000"/>
            <a:headEnd type="none" w="sm" len="sm"/>
            <a:tailEnd type="none" w="sm" len="sm"/>
          </a:ln>
        </p:spPr>
      </p:cxnSp>
      <p:cxnSp>
        <p:nvCxnSpPr>
          <p:cNvPr id="299" name="Google Shape;299;p32"/>
          <p:cNvCxnSpPr/>
          <p:nvPr/>
        </p:nvCxnSpPr>
        <p:spPr>
          <a:xfrm rot="-5400000">
            <a:off x="8538298" y="4934331"/>
            <a:ext cx="418338" cy="0"/>
          </a:xfrm>
          <a:prstGeom prst="straightConnector1">
            <a:avLst/>
          </a:prstGeom>
          <a:noFill/>
          <a:ln w="19050" cap="flat" cmpd="sng">
            <a:solidFill>
              <a:schemeClr val="dk2"/>
            </a:solidFill>
            <a:prstDash val="solid"/>
            <a:miter lim="800000"/>
            <a:headEnd type="none" w="sm" len="sm"/>
            <a:tailEnd type="none" w="sm" len="sm"/>
          </a:ln>
        </p:spPr>
      </p:cxnSp>
      <p:cxnSp>
        <p:nvCxnSpPr>
          <p:cNvPr id="300" name="Google Shape;300;p32"/>
          <p:cNvCxnSpPr/>
          <p:nvPr/>
        </p:nvCxnSpPr>
        <p:spPr>
          <a:xfrm>
            <a:off x="801647" y="2420222"/>
            <a:ext cx="473202" cy="0"/>
          </a:xfrm>
          <a:prstGeom prst="straightConnector1">
            <a:avLst/>
          </a:prstGeom>
          <a:noFill/>
          <a:ln w="19050" cap="flat" cmpd="sng">
            <a:solidFill>
              <a:schemeClr val="lt2"/>
            </a:solidFill>
            <a:prstDash val="solid"/>
            <a:miter lim="800000"/>
            <a:headEnd type="none" w="sm" len="sm"/>
            <a:tailEnd type="none" w="sm" len="sm"/>
          </a:ln>
        </p:spPr>
      </p:cxnSp>
      <p:cxnSp>
        <p:nvCxnSpPr>
          <p:cNvPr id="301" name="Google Shape;301;p32"/>
          <p:cNvCxnSpPr/>
          <p:nvPr/>
        </p:nvCxnSpPr>
        <p:spPr>
          <a:xfrm>
            <a:off x="4809181" y="2420222"/>
            <a:ext cx="473202" cy="0"/>
          </a:xfrm>
          <a:prstGeom prst="straightConnector1">
            <a:avLst/>
          </a:prstGeom>
          <a:noFill/>
          <a:ln w="19050" cap="flat" cmpd="sng">
            <a:solidFill>
              <a:schemeClr val="accent1"/>
            </a:solidFill>
            <a:prstDash val="solid"/>
            <a:miter lim="800000"/>
            <a:headEnd type="none" w="sm" len="sm"/>
            <a:tailEnd type="none" w="sm" len="sm"/>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2_Two Content">
  <p:cSld name="2_Two Content">
    <p:spTree>
      <p:nvGrpSpPr>
        <p:cNvPr id="1" name="Shape 302"/>
        <p:cNvGrpSpPr/>
        <p:nvPr/>
      </p:nvGrpSpPr>
      <p:grpSpPr>
        <a:xfrm>
          <a:off x="0" y="0"/>
          <a:ext cx="0" cy="0"/>
          <a:chOff x="0" y="0"/>
          <a:chExt cx="0" cy="0"/>
        </a:xfrm>
      </p:grpSpPr>
      <p:sp>
        <p:nvSpPr>
          <p:cNvPr id="303" name="Google Shape;303;p33"/>
          <p:cNvSpPr/>
          <p:nvPr/>
        </p:nvSpPr>
        <p:spPr>
          <a:xfrm>
            <a:off x="90000" y="87750"/>
            <a:ext cx="8964000" cy="4968000"/>
          </a:xfrm>
          <a:prstGeom prst="rect">
            <a:avLst/>
          </a:prstGeom>
          <a:gradFill>
            <a:gsLst>
              <a:gs pos="0">
                <a:srgbClr val="BE005A">
                  <a:alpha val="84705"/>
                </a:srgbClr>
              </a:gs>
              <a:gs pos="100000">
                <a:srgbClr val="3B2CAC">
                  <a:alpha val="84705"/>
                </a:srgbClr>
              </a:gs>
            </a:gsLst>
            <a:lin ang="0" scaled="0"/>
          </a:gradFill>
          <a:ln w="273050" cap="flat" cmpd="sng">
            <a:solidFill>
              <a:schemeClr val="l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304" name="Google Shape;304;p33"/>
          <p:cNvSpPr txBox="1">
            <a:spLocks noGrp="1"/>
          </p:cNvSpPr>
          <p:nvPr>
            <p:ph type="title"/>
          </p:nvPr>
        </p:nvSpPr>
        <p:spPr>
          <a:xfrm>
            <a:off x="696600" y="543146"/>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lt1"/>
              </a:buClr>
              <a:buSzPts val="3000"/>
              <a:buFont typeface="Avenir"/>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05" name="Google Shape;305;p33"/>
          <p:cNvSpPr txBox="1">
            <a:spLocks noGrp="1"/>
          </p:cNvSpPr>
          <p:nvPr>
            <p:ph type="body" idx="1"/>
          </p:nvPr>
        </p:nvSpPr>
        <p:spPr>
          <a:xfrm>
            <a:off x="696600" y="1704007"/>
            <a:ext cx="3868340"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2"/>
              </a:buClr>
              <a:buSzPts val="1900"/>
              <a:buNone/>
              <a:defRPr sz="1900" b="1" i="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306" name="Google Shape;306;p33"/>
          <p:cNvSpPr txBox="1">
            <a:spLocks noGrp="1"/>
          </p:cNvSpPr>
          <p:nvPr>
            <p:ph type="body" idx="2"/>
          </p:nvPr>
        </p:nvSpPr>
        <p:spPr>
          <a:xfrm>
            <a:off x="4713558" y="1704007"/>
            <a:ext cx="3887391"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2"/>
              </a:buClr>
              <a:buSzPts val="1900"/>
              <a:buNone/>
              <a:defRPr sz="1900" b="1" i="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307" name="Google Shape;307;p33"/>
          <p:cNvSpPr txBox="1">
            <a:spLocks noGrp="1"/>
          </p:cNvSpPr>
          <p:nvPr>
            <p:ph type="dt" idx="10"/>
          </p:nvPr>
        </p:nvSpPr>
        <p:spPr>
          <a:xfrm>
            <a:off x="3543300" y="4640654"/>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08" name="Google Shape;308;p33"/>
          <p:cNvSpPr txBox="1">
            <a:spLocks noGrp="1"/>
          </p:cNvSpPr>
          <p:nvPr>
            <p:ph type="ftr" idx="11"/>
          </p:nvPr>
        </p:nvSpPr>
        <p:spPr>
          <a:xfrm>
            <a:off x="461155" y="4640654"/>
            <a:ext cx="2442505"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09" name="Google Shape;309;p33"/>
          <p:cNvSpPr txBox="1">
            <a:spLocks noGrp="1"/>
          </p:cNvSpPr>
          <p:nvPr>
            <p:ph type="sldNum" idx="12"/>
          </p:nvPr>
        </p:nvSpPr>
        <p:spPr>
          <a:xfrm>
            <a:off x="6637313" y="4640654"/>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310" name="Google Shape;310;p33"/>
          <p:cNvSpPr/>
          <p:nvPr/>
        </p:nvSpPr>
        <p:spPr>
          <a:xfrm>
            <a:off x="515466" y="191763"/>
            <a:ext cx="54000" cy="1179836"/>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cxnSp>
        <p:nvCxnSpPr>
          <p:cNvPr id="311" name="Google Shape;311;p33"/>
          <p:cNvCxnSpPr/>
          <p:nvPr/>
        </p:nvCxnSpPr>
        <p:spPr>
          <a:xfrm>
            <a:off x="801647" y="2420222"/>
            <a:ext cx="473202" cy="0"/>
          </a:xfrm>
          <a:prstGeom prst="straightConnector1">
            <a:avLst/>
          </a:prstGeom>
          <a:noFill/>
          <a:ln w="19050" cap="flat" cmpd="sng">
            <a:solidFill>
              <a:schemeClr val="dk2"/>
            </a:solidFill>
            <a:prstDash val="solid"/>
            <a:miter lim="800000"/>
            <a:headEnd type="none" w="sm" len="sm"/>
            <a:tailEnd type="none" w="sm" len="sm"/>
          </a:ln>
        </p:spPr>
      </p:cxnSp>
      <p:cxnSp>
        <p:nvCxnSpPr>
          <p:cNvPr id="312" name="Google Shape;312;p33"/>
          <p:cNvCxnSpPr/>
          <p:nvPr/>
        </p:nvCxnSpPr>
        <p:spPr>
          <a:xfrm>
            <a:off x="4809181" y="2420222"/>
            <a:ext cx="473202" cy="0"/>
          </a:xfrm>
          <a:prstGeom prst="straightConnector1">
            <a:avLst/>
          </a:prstGeom>
          <a:noFill/>
          <a:ln w="19050" cap="flat" cmpd="sng">
            <a:solidFill>
              <a:schemeClr val="dk2"/>
            </a:solidFill>
            <a:prstDash val="solid"/>
            <a:miter lim="800000"/>
            <a:headEnd type="none" w="sm" len="sm"/>
            <a:tailEnd type="none" w="sm" len="sm"/>
          </a:ln>
        </p:spPr>
      </p:cxnSp>
      <p:cxnSp>
        <p:nvCxnSpPr>
          <p:cNvPr id="313" name="Google Shape;313;p33"/>
          <p:cNvCxnSpPr/>
          <p:nvPr/>
        </p:nvCxnSpPr>
        <p:spPr>
          <a:xfrm>
            <a:off x="8204792" y="600719"/>
            <a:ext cx="750925" cy="0"/>
          </a:xfrm>
          <a:prstGeom prst="straightConnector1">
            <a:avLst/>
          </a:prstGeom>
          <a:noFill/>
          <a:ln w="9525" cap="flat" cmpd="sng">
            <a:solidFill>
              <a:schemeClr val="dk2"/>
            </a:solidFill>
            <a:prstDash val="solid"/>
            <a:miter lim="800000"/>
            <a:headEnd type="none" w="sm" len="sm"/>
            <a:tailEnd type="none" w="sm" len="sm"/>
          </a:ln>
        </p:spPr>
      </p:cxnSp>
      <p:sp>
        <p:nvSpPr>
          <p:cNvPr id="314" name="Google Shape;314;p33"/>
          <p:cNvSpPr txBox="1">
            <a:spLocks noGrp="1"/>
          </p:cNvSpPr>
          <p:nvPr>
            <p:ph type="body" idx="3"/>
          </p:nvPr>
        </p:nvSpPr>
        <p:spPr>
          <a:xfrm>
            <a:off x="8124404" y="628000"/>
            <a:ext cx="458079" cy="24667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2"/>
              </a:buClr>
              <a:buSzPts val="900"/>
              <a:buNone/>
              <a:defRPr sz="900" i="1">
                <a:solidFill>
                  <a:schemeClr val="dk2"/>
                </a:solidFill>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315" name="Google Shape;315;p33"/>
          <p:cNvCxnSpPr/>
          <p:nvPr/>
        </p:nvCxnSpPr>
        <p:spPr>
          <a:xfrm rot="10800000">
            <a:off x="8747467" y="4725163"/>
            <a:ext cx="0" cy="232669"/>
          </a:xfrm>
          <a:prstGeom prst="straightConnector1">
            <a:avLst/>
          </a:prstGeom>
          <a:noFill/>
          <a:ln w="19050" cap="flat" cmpd="sng">
            <a:solidFill>
              <a:schemeClr val="dk2"/>
            </a:solidFill>
            <a:prstDash val="solid"/>
            <a:miter lim="800000"/>
            <a:headEnd type="none" w="sm" len="sm"/>
            <a:tailEnd type="none" w="sm" len="sm"/>
          </a:ln>
        </p:spPr>
      </p:cxnSp>
      <p:cxnSp>
        <p:nvCxnSpPr>
          <p:cNvPr id="316" name="Google Shape;316;p33"/>
          <p:cNvCxnSpPr/>
          <p:nvPr/>
        </p:nvCxnSpPr>
        <p:spPr>
          <a:xfrm>
            <a:off x="192281" y="4626270"/>
            <a:ext cx="1131313" cy="0"/>
          </a:xfrm>
          <a:prstGeom prst="straightConnector1">
            <a:avLst/>
          </a:prstGeom>
          <a:noFill/>
          <a:ln w="19050" cap="flat" cmpd="sng">
            <a:solidFill>
              <a:schemeClr val="dk2"/>
            </a:solidFill>
            <a:prstDash val="solid"/>
            <a:miter lim="800000"/>
            <a:headEnd type="none" w="sm" len="sm"/>
            <a:tailEnd type="none" w="sm" len="sm"/>
          </a:ln>
        </p:spPr>
      </p:cxnSp>
      <p:sp>
        <p:nvSpPr>
          <p:cNvPr id="317" name="Google Shape;317;p33"/>
          <p:cNvSpPr txBox="1">
            <a:spLocks noGrp="1"/>
          </p:cNvSpPr>
          <p:nvPr>
            <p:ph type="body" idx="4"/>
          </p:nvPr>
        </p:nvSpPr>
        <p:spPr>
          <a:xfrm>
            <a:off x="696600" y="2539607"/>
            <a:ext cx="3868340" cy="2079944"/>
          </a:xfrm>
          <a:prstGeom prst="rect">
            <a:avLst/>
          </a:prstGeom>
          <a:noFill/>
          <a:ln>
            <a:noFill/>
          </a:ln>
        </p:spPr>
        <p:txBody>
          <a:bodyPr spcFirstLastPara="1" wrap="square" lIns="68575" tIns="34275" rIns="68575" bIns="34275" anchor="t" anchorCtr="0">
            <a:normAutofit/>
          </a:bodyPr>
          <a:lstStyle>
            <a:lvl1pPr marL="457200" lvl="0" indent="-304800" algn="l">
              <a:lnSpc>
                <a:spcPct val="100000"/>
              </a:lnSpc>
              <a:spcBef>
                <a:spcPts val="500"/>
              </a:spcBef>
              <a:spcAft>
                <a:spcPts val="0"/>
              </a:spcAft>
              <a:buClr>
                <a:schemeClr val="dk2"/>
              </a:buClr>
              <a:buSzPts val="1200"/>
              <a:buFont typeface="Arial"/>
              <a:buChar char="•"/>
              <a:defRPr sz="1200" i="0">
                <a:solidFill>
                  <a:schemeClr val="lt1"/>
                </a:solidFill>
                <a:latin typeface="Arial"/>
                <a:ea typeface="Arial"/>
                <a:cs typeface="Arial"/>
                <a:sym typeface="Arial"/>
              </a:defRPr>
            </a:lvl1pPr>
            <a:lvl2pPr marL="914400" lvl="1" indent="-228600" algn="l">
              <a:lnSpc>
                <a:spcPct val="90000"/>
              </a:lnSpc>
              <a:spcBef>
                <a:spcPts val="400"/>
              </a:spcBef>
              <a:spcAft>
                <a:spcPts val="0"/>
              </a:spcAft>
              <a:buClr>
                <a:schemeClr val="lt1"/>
              </a:buClr>
              <a:buSzPts val="1100"/>
              <a:buFont typeface="Arial"/>
              <a:buNone/>
              <a:defRPr sz="1100">
                <a:solidFill>
                  <a:schemeClr val="lt1"/>
                </a:solidFill>
                <a:latin typeface="Arial"/>
                <a:ea typeface="Arial"/>
                <a:cs typeface="Arial"/>
                <a:sym typeface="Arial"/>
              </a:defRPr>
            </a:lvl2pPr>
            <a:lvl3pPr marL="1371600" lvl="2" indent="-228600" algn="l">
              <a:lnSpc>
                <a:spcPct val="90000"/>
              </a:lnSpc>
              <a:spcBef>
                <a:spcPts val="400"/>
              </a:spcBef>
              <a:spcAft>
                <a:spcPts val="0"/>
              </a:spcAft>
              <a:buClr>
                <a:schemeClr val="lt1"/>
              </a:buClr>
              <a:buSzPts val="1100"/>
              <a:buFont typeface="Arial"/>
              <a:buNone/>
              <a:defRPr sz="1100">
                <a:solidFill>
                  <a:schemeClr val="lt1"/>
                </a:solidFill>
                <a:latin typeface="Arial"/>
                <a:ea typeface="Arial"/>
                <a:cs typeface="Arial"/>
                <a:sym typeface="Arial"/>
              </a:defRPr>
            </a:lvl3pPr>
            <a:lvl4pPr marL="1828800" lvl="3" indent="-228600" algn="l">
              <a:lnSpc>
                <a:spcPct val="90000"/>
              </a:lnSpc>
              <a:spcBef>
                <a:spcPts val="400"/>
              </a:spcBef>
              <a:spcAft>
                <a:spcPts val="0"/>
              </a:spcAft>
              <a:buClr>
                <a:schemeClr val="lt1"/>
              </a:buClr>
              <a:buSzPts val="1100"/>
              <a:buFont typeface="Arial"/>
              <a:buNone/>
              <a:defRPr sz="1100">
                <a:solidFill>
                  <a:schemeClr val="lt1"/>
                </a:solidFill>
                <a:latin typeface="Arial"/>
                <a:ea typeface="Arial"/>
                <a:cs typeface="Arial"/>
                <a:sym typeface="Arial"/>
              </a:defRPr>
            </a:lvl4pPr>
            <a:lvl5pPr marL="2286000" lvl="4" indent="-228600" algn="l">
              <a:lnSpc>
                <a:spcPct val="90000"/>
              </a:lnSpc>
              <a:spcBef>
                <a:spcPts val="400"/>
              </a:spcBef>
              <a:spcAft>
                <a:spcPts val="0"/>
              </a:spcAft>
              <a:buClr>
                <a:schemeClr val="lt1"/>
              </a:buClr>
              <a:buSzPts val="1100"/>
              <a:buFont typeface="Arial"/>
              <a:buNone/>
              <a:defRPr sz="1100">
                <a:solidFill>
                  <a:schemeClr val="lt1"/>
                </a:solidFill>
                <a:latin typeface="Arial"/>
                <a:ea typeface="Arial"/>
                <a:cs typeface="Arial"/>
                <a:sym typeface="Aria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18" name="Google Shape;318;p33"/>
          <p:cNvSpPr txBox="1">
            <a:spLocks noGrp="1"/>
          </p:cNvSpPr>
          <p:nvPr>
            <p:ph type="body" idx="5"/>
          </p:nvPr>
        </p:nvSpPr>
        <p:spPr>
          <a:xfrm>
            <a:off x="4732609" y="2539607"/>
            <a:ext cx="3868340" cy="2079944"/>
          </a:xfrm>
          <a:prstGeom prst="rect">
            <a:avLst/>
          </a:prstGeom>
          <a:noFill/>
          <a:ln>
            <a:noFill/>
          </a:ln>
        </p:spPr>
        <p:txBody>
          <a:bodyPr spcFirstLastPara="1" wrap="square" lIns="68575" tIns="34275" rIns="68575" bIns="34275" anchor="t" anchorCtr="0">
            <a:normAutofit/>
          </a:bodyPr>
          <a:lstStyle>
            <a:lvl1pPr marL="457200" lvl="0" indent="-304800" algn="l">
              <a:lnSpc>
                <a:spcPct val="100000"/>
              </a:lnSpc>
              <a:spcBef>
                <a:spcPts val="500"/>
              </a:spcBef>
              <a:spcAft>
                <a:spcPts val="0"/>
              </a:spcAft>
              <a:buClr>
                <a:schemeClr val="dk2"/>
              </a:buClr>
              <a:buSzPts val="1200"/>
              <a:buFont typeface="Arial"/>
              <a:buChar char="•"/>
              <a:defRPr sz="1200" i="0">
                <a:solidFill>
                  <a:schemeClr val="lt1"/>
                </a:solidFill>
                <a:latin typeface="Arial"/>
                <a:ea typeface="Arial"/>
                <a:cs typeface="Arial"/>
                <a:sym typeface="Arial"/>
              </a:defRPr>
            </a:lvl1pPr>
            <a:lvl2pPr marL="914400" lvl="1" indent="-228600" algn="l">
              <a:lnSpc>
                <a:spcPct val="90000"/>
              </a:lnSpc>
              <a:spcBef>
                <a:spcPts val="400"/>
              </a:spcBef>
              <a:spcAft>
                <a:spcPts val="0"/>
              </a:spcAft>
              <a:buClr>
                <a:schemeClr val="lt1"/>
              </a:buClr>
              <a:buSzPts val="1100"/>
              <a:buFont typeface="Arial"/>
              <a:buNone/>
              <a:defRPr sz="1100">
                <a:solidFill>
                  <a:schemeClr val="lt1"/>
                </a:solidFill>
                <a:latin typeface="Arial"/>
                <a:ea typeface="Arial"/>
                <a:cs typeface="Arial"/>
                <a:sym typeface="Arial"/>
              </a:defRPr>
            </a:lvl2pPr>
            <a:lvl3pPr marL="1371600" lvl="2" indent="-228600" algn="l">
              <a:lnSpc>
                <a:spcPct val="90000"/>
              </a:lnSpc>
              <a:spcBef>
                <a:spcPts val="400"/>
              </a:spcBef>
              <a:spcAft>
                <a:spcPts val="0"/>
              </a:spcAft>
              <a:buClr>
                <a:schemeClr val="lt1"/>
              </a:buClr>
              <a:buSzPts val="1100"/>
              <a:buFont typeface="Arial"/>
              <a:buNone/>
              <a:defRPr sz="1100">
                <a:solidFill>
                  <a:schemeClr val="lt1"/>
                </a:solidFill>
                <a:latin typeface="Arial"/>
                <a:ea typeface="Arial"/>
                <a:cs typeface="Arial"/>
                <a:sym typeface="Arial"/>
              </a:defRPr>
            </a:lvl3pPr>
            <a:lvl4pPr marL="1828800" lvl="3" indent="-228600" algn="l">
              <a:lnSpc>
                <a:spcPct val="90000"/>
              </a:lnSpc>
              <a:spcBef>
                <a:spcPts val="400"/>
              </a:spcBef>
              <a:spcAft>
                <a:spcPts val="0"/>
              </a:spcAft>
              <a:buClr>
                <a:schemeClr val="lt1"/>
              </a:buClr>
              <a:buSzPts val="1100"/>
              <a:buFont typeface="Arial"/>
              <a:buNone/>
              <a:defRPr sz="1100">
                <a:solidFill>
                  <a:schemeClr val="lt1"/>
                </a:solidFill>
                <a:latin typeface="Arial"/>
                <a:ea typeface="Arial"/>
                <a:cs typeface="Arial"/>
                <a:sym typeface="Arial"/>
              </a:defRPr>
            </a:lvl4pPr>
            <a:lvl5pPr marL="2286000" lvl="4" indent="-228600" algn="l">
              <a:lnSpc>
                <a:spcPct val="90000"/>
              </a:lnSpc>
              <a:spcBef>
                <a:spcPts val="400"/>
              </a:spcBef>
              <a:spcAft>
                <a:spcPts val="0"/>
              </a:spcAft>
              <a:buClr>
                <a:schemeClr val="lt1"/>
              </a:buClr>
              <a:buSzPts val="1100"/>
              <a:buFont typeface="Arial"/>
              <a:buNone/>
              <a:defRPr sz="1100">
                <a:solidFill>
                  <a:schemeClr val="lt1"/>
                </a:solidFill>
                <a:latin typeface="Arial"/>
                <a:ea typeface="Arial"/>
                <a:cs typeface="Arial"/>
                <a:sym typeface="Aria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3_Two Content">
  <p:cSld name="3_Two Content">
    <p:spTree>
      <p:nvGrpSpPr>
        <p:cNvPr id="1" name="Shape 319"/>
        <p:cNvGrpSpPr/>
        <p:nvPr/>
      </p:nvGrpSpPr>
      <p:grpSpPr>
        <a:xfrm>
          <a:off x="0" y="0"/>
          <a:ext cx="0" cy="0"/>
          <a:chOff x="0" y="0"/>
          <a:chExt cx="0" cy="0"/>
        </a:xfrm>
      </p:grpSpPr>
      <p:sp>
        <p:nvSpPr>
          <p:cNvPr id="320" name="Google Shape;320;p34"/>
          <p:cNvSpPr/>
          <p:nvPr/>
        </p:nvSpPr>
        <p:spPr>
          <a:xfrm>
            <a:off x="0" y="0"/>
            <a:ext cx="9144000" cy="5143500"/>
          </a:xfrm>
          <a:prstGeom prst="rect">
            <a:avLst/>
          </a:prstGeom>
          <a:gradFill>
            <a:gsLst>
              <a:gs pos="0">
                <a:srgbClr val="BE005A">
                  <a:alpha val="84705"/>
                </a:srgbClr>
              </a:gs>
              <a:gs pos="100000">
                <a:srgbClr val="3B2CAC">
                  <a:alpha val="84705"/>
                </a:srgbClr>
              </a:gs>
            </a:gsLst>
            <a:lin ang="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321" name="Google Shape;321;p34"/>
          <p:cNvSpPr txBox="1">
            <a:spLocks noGrp="1"/>
          </p:cNvSpPr>
          <p:nvPr>
            <p:ph type="body" idx="1"/>
          </p:nvPr>
        </p:nvSpPr>
        <p:spPr>
          <a:xfrm>
            <a:off x="1166496" y="1704007"/>
            <a:ext cx="3569732"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2"/>
              </a:buClr>
              <a:buSzPts val="1900"/>
              <a:buNone/>
              <a:defRPr sz="1900" b="1" i="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322" name="Google Shape;322;p34"/>
          <p:cNvSpPr txBox="1">
            <a:spLocks noGrp="1"/>
          </p:cNvSpPr>
          <p:nvPr>
            <p:ph type="title"/>
          </p:nvPr>
        </p:nvSpPr>
        <p:spPr>
          <a:xfrm>
            <a:off x="1145639" y="473144"/>
            <a:ext cx="3107666" cy="1152435"/>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lt1"/>
              </a:buClr>
              <a:buSzPts val="3000"/>
              <a:buFont typeface="Avenir"/>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23" name="Google Shape;323;p34"/>
          <p:cNvSpPr txBox="1">
            <a:spLocks noGrp="1"/>
          </p:cNvSpPr>
          <p:nvPr>
            <p:ph type="dt" idx="10"/>
          </p:nvPr>
        </p:nvSpPr>
        <p:spPr>
          <a:xfrm>
            <a:off x="3543300" y="4640654"/>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24" name="Google Shape;324;p34"/>
          <p:cNvSpPr txBox="1">
            <a:spLocks noGrp="1"/>
          </p:cNvSpPr>
          <p:nvPr>
            <p:ph type="ftr" idx="11"/>
          </p:nvPr>
        </p:nvSpPr>
        <p:spPr>
          <a:xfrm>
            <a:off x="461155" y="4640654"/>
            <a:ext cx="2442505"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25" name="Google Shape;325;p34"/>
          <p:cNvSpPr txBox="1">
            <a:spLocks noGrp="1"/>
          </p:cNvSpPr>
          <p:nvPr>
            <p:ph type="sldNum" idx="12"/>
          </p:nvPr>
        </p:nvSpPr>
        <p:spPr>
          <a:xfrm>
            <a:off x="6637313" y="4640654"/>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326" name="Google Shape;326;p34"/>
          <p:cNvSpPr/>
          <p:nvPr/>
        </p:nvSpPr>
        <p:spPr>
          <a:xfrm>
            <a:off x="963875" y="653796"/>
            <a:ext cx="54000" cy="7020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cxnSp>
        <p:nvCxnSpPr>
          <p:cNvPr id="327" name="Google Shape;327;p34"/>
          <p:cNvCxnSpPr/>
          <p:nvPr/>
        </p:nvCxnSpPr>
        <p:spPr>
          <a:xfrm>
            <a:off x="8393075" y="600719"/>
            <a:ext cx="750925" cy="0"/>
          </a:xfrm>
          <a:prstGeom prst="straightConnector1">
            <a:avLst/>
          </a:prstGeom>
          <a:noFill/>
          <a:ln w="9525" cap="flat" cmpd="sng">
            <a:solidFill>
              <a:schemeClr val="dk2"/>
            </a:solidFill>
            <a:prstDash val="solid"/>
            <a:miter lim="800000"/>
            <a:headEnd type="none" w="sm" len="sm"/>
            <a:tailEnd type="none" w="sm" len="sm"/>
          </a:ln>
        </p:spPr>
      </p:cxnSp>
      <p:sp>
        <p:nvSpPr>
          <p:cNvPr id="328" name="Google Shape;328;p34"/>
          <p:cNvSpPr txBox="1">
            <a:spLocks noGrp="1"/>
          </p:cNvSpPr>
          <p:nvPr>
            <p:ph type="body" idx="2"/>
          </p:nvPr>
        </p:nvSpPr>
        <p:spPr>
          <a:xfrm>
            <a:off x="8312687" y="628000"/>
            <a:ext cx="458079" cy="24667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2"/>
              </a:buClr>
              <a:buSzPts val="900"/>
              <a:buNone/>
              <a:defRPr sz="900" i="1">
                <a:solidFill>
                  <a:schemeClr val="dk2"/>
                </a:solidFill>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329" name="Google Shape;329;p34"/>
          <p:cNvCxnSpPr/>
          <p:nvPr/>
        </p:nvCxnSpPr>
        <p:spPr>
          <a:xfrm>
            <a:off x="0" y="4626270"/>
            <a:ext cx="1323594" cy="0"/>
          </a:xfrm>
          <a:prstGeom prst="straightConnector1">
            <a:avLst/>
          </a:prstGeom>
          <a:noFill/>
          <a:ln w="19050" cap="flat" cmpd="sng">
            <a:solidFill>
              <a:schemeClr val="dk2"/>
            </a:solidFill>
            <a:prstDash val="solid"/>
            <a:miter lim="800000"/>
            <a:headEnd type="none" w="sm" len="sm"/>
            <a:tailEnd type="none" w="sm" len="sm"/>
          </a:ln>
        </p:spPr>
      </p:cxnSp>
      <p:cxnSp>
        <p:nvCxnSpPr>
          <p:cNvPr id="330" name="Google Shape;330;p34"/>
          <p:cNvCxnSpPr/>
          <p:nvPr/>
        </p:nvCxnSpPr>
        <p:spPr>
          <a:xfrm rot="-5400000">
            <a:off x="8538298" y="4934331"/>
            <a:ext cx="418338" cy="0"/>
          </a:xfrm>
          <a:prstGeom prst="straightConnector1">
            <a:avLst/>
          </a:prstGeom>
          <a:noFill/>
          <a:ln w="19050" cap="flat" cmpd="sng">
            <a:solidFill>
              <a:schemeClr val="dk2"/>
            </a:solidFill>
            <a:prstDash val="solid"/>
            <a:miter lim="800000"/>
            <a:headEnd type="none" w="sm" len="sm"/>
            <a:tailEnd type="none" w="sm" len="sm"/>
          </a:ln>
        </p:spPr>
      </p:cxnSp>
      <p:sp>
        <p:nvSpPr>
          <p:cNvPr id="331" name="Google Shape;331;p34"/>
          <p:cNvSpPr txBox="1">
            <a:spLocks noGrp="1"/>
          </p:cNvSpPr>
          <p:nvPr>
            <p:ph type="body" idx="3"/>
          </p:nvPr>
        </p:nvSpPr>
        <p:spPr>
          <a:xfrm>
            <a:off x="5183454" y="1704007"/>
            <a:ext cx="3587312"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2"/>
              </a:buClr>
              <a:buSzPts val="1900"/>
              <a:buNone/>
              <a:defRPr sz="1900" b="1" i="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cxnSp>
        <p:nvCxnSpPr>
          <p:cNvPr id="332" name="Google Shape;332;p34"/>
          <p:cNvCxnSpPr/>
          <p:nvPr/>
        </p:nvCxnSpPr>
        <p:spPr>
          <a:xfrm>
            <a:off x="1271543" y="2420222"/>
            <a:ext cx="473202" cy="0"/>
          </a:xfrm>
          <a:prstGeom prst="straightConnector1">
            <a:avLst/>
          </a:prstGeom>
          <a:noFill/>
          <a:ln w="19050" cap="flat" cmpd="sng">
            <a:solidFill>
              <a:schemeClr val="dk2"/>
            </a:solidFill>
            <a:prstDash val="solid"/>
            <a:miter lim="800000"/>
            <a:headEnd type="none" w="sm" len="sm"/>
            <a:tailEnd type="none" w="sm" len="sm"/>
          </a:ln>
        </p:spPr>
      </p:cxnSp>
      <p:cxnSp>
        <p:nvCxnSpPr>
          <p:cNvPr id="333" name="Google Shape;333;p34"/>
          <p:cNvCxnSpPr/>
          <p:nvPr/>
        </p:nvCxnSpPr>
        <p:spPr>
          <a:xfrm>
            <a:off x="5279077" y="2420222"/>
            <a:ext cx="473202" cy="0"/>
          </a:xfrm>
          <a:prstGeom prst="straightConnector1">
            <a:avLst/>
          </a:prstGeom>
          <a:noFill/>
          <a:ln w="19050" cap="flat" cmpd="sng">
            <a:solidFill>
              <a:schemeClr val="dk2"/>
            </a:solidFill>
            <a:prstDash val="solid"/>
            <a:miter lim="800000"/>
            <a:headEnd type="none" w="sm" len="sm"/>
            <a:tailEnd type="none" w="sm" len="sm"/>
          </a:ln>
        </p:spPr>
      </p:cxnSp>
      <p:sp>
        <p:nvSpPr>
          <p:cNvPr id="334" name="Google Shape;334;p34"/>
          <p:cNvSpPr txBox="1">
            <a:spLocks noGrp="1"/>
          </p:cNvSpPr>
          <p:nvPr>
            <p:ph type="body" idx="4"/>
          </p:nvPr>
        </p:nvSpPr>
        <p:spPr>
          <a:xfrm>
            <a:off x="1145639" y="2539607"/>
            <a:ext cx="3587306" cy="2079944"/>
          </a:xfrm>
          <a:prstGeom prst="rect">
            <a:avLst/>
          </a:prstGeom>
          <a:noFill/>
          <a:ln>
            <a:noFill/>
          </a:ln>
        </p:spPr>
        <p:txBody>
          <a:bodyPr spcFirstLastPara="1" wrap="square" lIns="68575" tIns="34275" rIns="68575" bIns="34275" anchor="t" anchorCtr="0">
            <a:normAutofit/>
          </a:bodyPr>
          <a:lstStyle>
            <a:lvl1pPr marL="457200" lvl="0" indent="-304800" algn="l">
              <a:lnSpc>
                <a:spcPct val="100000"/>
              </a:lnSpc>
              <a:spcBef>
                <a:spcPts val="500"/>
              </a:spcBef>
              <a:spcAft>
                <a:spcPts val="0"/>
              </a:spcAft>
              <a:buClr>
                <a:schemeClr val="dk2"/>
              </a:buClr>
              <a:buSzPts val="1200"/>
              <a:buFont typeface="Arial"/>
              <a:buChar char="•"/>
              <a:defRPr sz="1200" i="0">
                <a:solidFill>
                  <a:schemeClr val="lt1"/>
                </a:solidFill>
                <a:latin typeface="Arial"/>
                <a:ea typeface="Arial"/>
                <a:cs typeface="Arial"/>
                <a:sym typeface="Arial"/>
              </a:defRPr>
            </a:lvl1pPr>
            <a:lvl2pPr marL="914400" lvl="1" indent="-228600" algn="l">
              <a:lnSpc>
                <a:spcPct val="90000"/>
              </a:lnSpc>
              <a:spcBef>
                <a:spcPts val="400"/>
              </a:spcBef>
              <a:spcAft>
                <a:spcPts val="0"/>
              </a:spcAft>
              <a:buClr>
                <a:schemeClr val="lt1"/>
              </a:buClr>
              <a:buSzPts val="1100"/>
              <a:buFont typeface="Arial"/>
              <a:buNone/>
              <a:defRPr sz="1100">
                <a:solidFill>
                  <a:schemeClr val="lt1"/>
                </a:solidFill>
                <a:latin typeface="Arial"/>
                <a:ea typeface="Arial"/>
                <a:cs typeface="Arial"/>
                <a:sym typeface="Arial"/>
              </a:defRPr>
            </a:lvl2pPr>
            <a:lvl3pPr marL="1371600" lvl="2" indent="-228600" algn="l">
              <a:lnSpc>
                <a:spcPct val="90000"/>
              </a:lnSpc>
              <a:spcBef>
                <a:spcPts val="400"/>
              </a:spcBef>
              <a:spcAft>
                <a:spcPts val="0"/>
              </a:spcAft>
              <a:buClr>
                <a:schemeClr val="lt1"/>
              </a:buClr>
              <a:buSzPts val="1100"/>
              <a:buFont typeface="Arial"/>
              <a:buNone/>
              <a:defRPr sz="1100">
                <a:solidFill>
                  <a:schemeClr val="lt1"/>
                </a:solidFill>
                <a:latin typeface="Arial"/>
                <a:ea typeface="Arial"/>
                <a:cs typeface="Arial"/>
                <a:sym typeface="Arial"/>
              </a:defRPr>
            </a:lvl3pPr>
            <a:lvl4pPr marL="1828800" lvl="3" indent="-228600" algn="l">
              <a:lnSpc>
                <a:spcPct val="90000"/>
              </a:lnSpc>
              <a:spcBef>
                <a:spcPts val="400"/>
              </a:spcBef>
              <a:spcAft>
                <a:spcPts val="0"/>
              </a:spcAft>
              <a:buClr>
                <a:schemeClr val="lt1"/>
              </a:buClr>
              <a:buSzPts val="1100"/>
              <a:buFont typeface="Arial"/>
              <a:buNone/>
              <a:defRPr sz="1100">
                <a:solidFill>
                  <a:schemeClr val="lt1"/>
                </a:solidFill>
                <a:latin typeface="Arial"/>
                <a:ea typeface="Arial"/>
                <a:cs typeface="Arial"/>
                <a:sym typeface="Arial"/>
              </a:defRPr>
            </a:lvl4pPr>
            <a:lvl5pPr marL="2286000" lvl="4" indent="-228600" algn="l">
              <a:lnSpc>
                <a:spcPct val="90000"/>
              </a:lnSpc>
              <a:spcBef>
                <a:spcPts val="400"/>
              </a:spcBef>
              <a:spcAft>
                <a:spcPts val="0"/>
              </a:spcAft>
              <a:buClr>
                <a:schemeClr val="lt1"/>
              </a:buClr>
              <a:buSzPts val="1100"/>
              <a:buFont typeface="Arial"/>
              <a:buNone/>
              <a:defRPr sz="1100">
                <a:solidFill>
                  <a:schemeClr val="lt1"/>
                </a:solidFill>
                <a:latin typeface="Arial"/>
                <a:ea typeface="Arial"/>
                <a:cs typeface="Arial"/>
                <a:sym typeface="Aria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35" name="Google Shape;335;p34"/>
          <p:cNvSpPr txBox="1">
            <a:spLocks noGrp="1"/>
          </p:cNvSpPr>
          <p:nvPr>
            <p:ph type="body" idx="5"/>
          </p:nvPr>
        </p:nvSpPr>
        <p:spPr>
          <a:xfrm>
            <a:off x="5183453" y="2539607"/>
            <a:ext cx="3587306" cy="2079944"/>
          </a:xfrm>
          <a:prstGeom prst="rect">
            <a:avLst/>
          </a:prstGeom>
          <a:noFill/>
          <a:ln>
            <a:noFill/>
          </a:ln>
        </p:spPr>
        <p:txBody>
          <a:bodyPr spcFirstLastPara="1" wrap="square" lIns="68575" tIns="34275" rIns="68575" bIns="34275" anchor="t" anchorCtr="0">
            <a:normAutofit/>
          </a:bodyPr>
          <a:lstStyle>
            <a:lvl1pPr marL="457200" lvl="0" indent="-304800" algn="l">
              <a:lnSpc>
                <a:spcPct val="100000"/>
              </a:lnSpc>
              <a:spcBef>
                <a:spcPts val="500"/>
              </a:spcBef>
              <a:spcAft>
                <a:spcPts val="0"/>
              </a:spcAft>
              <a:buClr>
                <a:schemeClr val="dk2"/>
              </a:buClr>
              <a:buSzPts val="1200"/>
              <a:buFont typeface="Arial"/>
              <a:buChar char="•"/>
              <a:defRPr sz="1200" i="0">
                <a:solidFill>
                  <a:schemeClr val="lt1"/>
                </a:solidFill>
                <a:latin typeface="Arial"/>
                <a:ea typeface="Arial"/>
                <a:cs typeface="Arial"/>
                <a:sym typeface="Arial"/>
              </a:defRPr>
            </a:lvl1pPr>
            <a:lvl2pPr marL="914400" lvl="1" indent="-228600" algn="l">
              <a:lnSpc>
                <a:spcPct val="90000"/>
              </a:lnSpc>
              <a:spcBef>
                <a:spcPts val="400"/>
              </a:spcBef>
              <a:spcAft>
                <a:spcPts val="0"/>
              </a:spcAft>
              <a:buClr>
                <a:schemeClr val="lt1"/>
              </a:buClr>
              <a:buSzPts val="1100"/>
              <a:buFont typeface="Arial"/>
              <a:buNone/>
              <a:defRPr sz="1100">
                <a:solidFill>
                  <a:schemeClr val="lt1"/>
                </a:solidFill>
                <a:latin typeface="Arial"/>
                <a:ea typeface="Arial"/>
                <a:cs typeface="Arial"/>
                <a:sym typeface="Arial"/>
              </a:defRPr>
            </a:lvl2pPr>
            <a:lvl3pPr marL="1371600" lvl="2" indent="-228600" algn="l">
              <a:lnSpc>
                <a:spcPct val="90000"/>
              </a:lnSpc>
              <a:spcBef>
                <a:spcPts val="400"/>
              </a:spcBef>
              <a:spcAft>
                <a:spcPts val="0"/>
              </a:spcAft>
              <a:buClr>
                <a:schemeClr val="lt1"/>
              </a:buClr>
              <a:buSzPts val="1100"/>
              <a:buFont typeface="Arial"/>
              <a:buNone/>
              <a:defRPr sz="1100">
                <a:solidFill>
                  <a:schemeClr val="lt1"/>
                </a:solidFill>
                <a:latin typeface="Arial"/>
                <a:ea typeface="Arial"/>
                <a:cs typeface="Arial"/>
                <a:sym typeface="Arial"/>
              </a:defRPr>
            </a:lvl3pPr>
            <a:lvl4pPr marL="1828800" lvl="3" indent="-228600" algn="l">
              <a:lnSpc>
                <a:spcPct val="90000"/>
              </a:lnSpc>
              <a:spcBef>
                <a:spcPts val="400"/>
              </a:spcBef>
              <a:spcAft>
                <a:spcPts val="0"/>
              </a:spcAft>
              <a:buClr>
                <a:schemeClr val="lt1"/>
              </a:buClr>
              <a:buSzPts val="1100"/>
              <a:buFont typeface="Arial"/>
              <a:buNone/>
              <a:defRPr sz="1100">
                <a:solidFill>
                  <a:schemeClr val="lt1"/>
                </a:solidFill>
                <a:latin typeface="Arial"/>
                <a:ea typeface="Arial"/>
                <a:cs typeface="Arial"/>
                <a:sym typeface="Arial"/>
              </a:defRPr>
            </a:lvl4pPr>
            <a:lvl5pPr marL="2286000" lvl="4" indent="-228600" algn="l">
              <a:lnSpc>
                <a:spcPct val="90000"/>
              </a:lnSpc>
              <a:spcBef>
                <a:spcPts val="400"/>
              </a:spcBef>
              <a:spcAft>
                <a:spcPts val="0"/>
              </a:spcAft>
              <a:buClr>
                <a:schemeClr val="lt1"/>
              </a:buClr>
              <a:buSzPts val="1100"/>
              <a:buFont typeface="Arial"/>
              <a:buNone/>
              <a:defRPr sz="1100">
                <a:solidFill>
                  <a:schemeClr val="lt1"/>
                </a:solidFill>
                <a:latin typeface="Arial"/>
                <a:ea typeface="Arial"/>
                <a:cs typeface="Arial"/>
                <a:sym typeface="Aria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4_Two Content">
  <p:cSld name="4_Two Content">
    <p:spTree>
      <p:nvGrpSpPr>
        <p:cNvPr id="1" name="Shape 336"/>
        <p:cNvGrpSpPr/>
        <p:nvPr/>
      </p:nvGrpSpPr>
      <p:grpSpPr>
        <a:xfrm>
          <a:off x="0" y="0"/>
          <a:ext cx="0" cy="0"/>
          <a:chOff x="0" y="0"/>
          <a:chExt cx="0" cy="0"/>
        </a:xfrm>
      </p:grpSpPr>
      <p:sp>
        <p:nvSpPr>
          <p:cNvPr id="337" name="Google Shape;337;p35"/>
          <p:cNvSpPr/>
          <p:nvPr/>
        </p:nvSpPr>
        <p:spPr>
          <a:xfrm>
            <a:off x="4572000" y="0"/>
            <a:ext cx="4572000" cy="5143500"/>
          </a:xfrm>
          <a:prstGeom prst="rect">
            <a:avLst/>
          </a:prstGeom>
          <a:gradFill>
            <a:gsLst>
              <a:gs pos="0">
                <a:srgbClr val="BE005A">
                  <a:alpha val="84705"/>
                </a:srgbClr>
              </a:gs>
              <a:gs pos="100000">
                <a:srgbClr val="3B2CAC">
                  <a:alpha val="84705"/>
                </a:srgbClr>
              </a:gs>
            </a:gsLst>
            <a:lin ang="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338" name="Google Shape;338;p35"/>
          <p:cNvSpPr txBox="1">
            <a:spLocks noGrp="1"/>
          </p:cNvSpPr>
          <p:nvPr>
            <p:ph type="body" idx="1"/>
          </p:nvPr>
        </p:nvSpPr>
        <p:spPr>
          <a:xfrm>
            <a:off x="1166497" y="1704007"/>
            <a:ext cx="3405504"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lt2"/>
              </a:buClr>
              <a:buSzPts val="1900"/>
              <a:buNone/>
              <a:defRPr sz="1900" b="1" i="0">
                <a:solidFill>
                  <a:schemeClr val="lt2"/>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339" name="Google Shape;339;p35"/>
          <p:cNvSpPr txBox="1">
            <a:spLocks noGrp="1"/>
          </p:cNvSpPr>
          <p:nvPr>
            <p:ph type="title"/>
          </p:nvPr>
        </p:nvSpPr>
        <p:spPr>
          <a:xfrm>
            <a:off x="1145639" y="473144"/>
            <a:ext cx="3107666" cy="1152435"/>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lt2"/>
              </a:buClr>
              <a:buSzPts val="3000"/>
              <a:buFont typeface="Avenir"/>
              <a:buNone/>
              <a:defRPr>
                <a:solidFill>
                  <a:schemeClr val="lt2"/>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40" name="Google Shape;340;p35"/>
          <p:cNvSpPr txBox="1">
            <a:spLocks noGrp="1"/>
          </p:cNvSpPr>
          <p:nvPr>
            <p:ph type="dt" idx="10"/>
          </p:nvPr>
        </p:nvSpPr>
        <p:spPr>
          <a:xfrm>
            <a:off x="3543300" y="4640654"/>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41" name="Google Shape;341;p35"/>
          <p:cNvSpPr txBox="1">
            <a:spLocks noGrp="1"/>
          </p:cNvSpPr>
          <p:nvPr>
            <p:ph type="ftr" idx="11"/>
          </p:nvPr>
        </p:nvSpPr>
        <p:spPr>
          <a:xfrm>
            <a:off x="461155" y="4640654"/>
            <a:ext cx="2442505"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solidFill>
                  <a:schemeClr val="accen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42" name="Google Shape;342;p35"/>
          <p:cNvSpPr txBox="1">
            <a:spLocks noGrp="1"/>
          </p:cNvSpPr>
          <p:nvPr>
            <p:ph type="sldNum" idx="12"/>
          </p:nvPr>
        </p:nvSpPr>
        <p:spPr>
          <a:xfrm>
            <a:off x="6637313" y="4640654"/>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343" name="Google Shape;343;p35"/>
          <p:cNvSpPr/>
          <p:nvPr/>
        </p:nvSpPr>
        <p:spPr>
          <a:xfrm>
            <a:off x="963875" y="653796"/>
            <a:ext cx="54000" cy="702000"/>
          </a:xfrm>
          <a:prstGeom prst="rect">
            <a:avLst/>
          </a:prstGeom>
          <a:solidFill>
            <a:schemeClr val="l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cxnSp>
        <p:nvCxnSpPr>
          <p:cNvPr id="344" name="Google Shape;344;p35"/>
          <p:cNvCxnSpPr/>
          <p:nvPr/>
        </p:nvCxnSpPr>
        <p:spPr>
          <a:xfrm>
            <a:off x="8393075" y="600719"/>
            <a:ext cx="750925" cy="0"/>
          </a:xfrm>
          <a:prstGeom prst="straightConnector1">
            <a:avLst/>
          </a:prstGeom>
          <a:noFill/>
          <a:ln w="9525" cap="flat" cmpd="sng">
            <a:solidFill>
              <a:schemeClr val="dk2"/>
            </a:solidFill>
            <a:prstDash val="solid"/>
            <a:miter lim="800000"/>
            <a:headEnd type="none" w="sm" len="sm"/>
            <a:tailEnd type="none" w="sm" len="sm"/>
          </a:ln>
        </p:spPr>
      </p:cxnSp>
      <p:sp>
        <p:nvSpPr>
          <p:cNvPr id="345" name="Google Shape;345;p35"/>
          <p:cNvSpPr txBox="1">
            <a:spLocks noGrp="1"/>
          </p:cNvSpPr>
          <p:nvPr>
            <p:ph type="body" idx="2"/>
          </p:nvPr>
        </p:nvSpPr>
        <p:spPr>
          <a:xfrm>
            <a:off x="8312687" y="628000"/>
            <a:ext cx="458079" cy="24667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2"/>
              </a:buClr>
              <a:buSzPts val="900"/>
              <a:buNone/>
              <a:defRPr sz="900" i="1">
                <a:solidFill>
                  <a:schemeClr val="dk2"/>
                </a:solidFill>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346" name="Google Shape;346;p35"/>
          <p:cNvCxnSpPr/>
          <p:nvPr/>
        </p:nvCxnSpPr>
        <p:spPr>
          <a:xfrm>
            <a:off x="0" y="4626270"/>
            <a:ext cx="1323594" cy="0"/>
          </a:xfrm>
          <a:prstGeom prst="straightConnector1">
            <a:avLst/>
          </a:prstGeom>
          <a:noFill/>
          <a:ln w="19050" cap="flat" cmpd="sng">
            <a:solidFill>
              <a:schemeClr val="accent1"/>
            </a:solidFill>
            <a:prstDash val="solid"/>
            <a:miter lim="800000"/>
            <a:headEnd type="none" w="sm" len="sm"/>
            <a:tailEnd type="none" w="sm" len="sm"/>
          </a:ln>
        </p:spPr>
      </p:cxnSp>
      <p:cxnSp>
        <p:nvCxnSpPr>
          <p:cNvPr id="347" name="Google Shape;347;p35"/>
          <p:cNvCxnSpPr/>
          <p:nvPr/>
        </p:nvCxnSpPr>
        <p:spPr>
          <a:xfrm rot="-5400000">
            <a:off x="8538298" y="4934331"/>
            <a:ext cx="418338" cy="0"/>
          </a:xfrm>
          <a:prstGeom prst="straightConnector1">
            <a:avLst/>
          </a:prstGeom>
          <a:noFill/>
          <a:ln w="19050" cap="flat" cmpd="sng">
            <a:solidFill>
              <a:schemeClr val="dk2"/>
            </a:solidFill>
            <a:prstDash val="solid"/>
            <a:miter lim="800000"/>
            <a:headEnd type="none" w="sm" len="sm"/>
            <a:tailEnd type="none" w="sm" len="sm"/>
          </a:ln>
        </p:spPr>
      </p:cxnSp>
      <p:sp>
        <p:nvSpPr>
          <p:cNvPr id="348" name="Google Shape;348;p35"/>
          <p:cNvSpPr txBox="1">
            <a:spLocks noGrp="1"/>
          </p:cNvSpPr>
          <p:nvPr>
            <p:ph type="body" idx="3"/>
          </p:nvPr>
        </p:nvSpPr>
        <p:spPr>
          <a:xfrm>
            <a:off x="5183454" y="1704007"/>
            <a:ext cx="3587312"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2"/>
              </a:buClr>
              <a:buSzPts val="1900"/>
              <a:buNone/>
              <a:defRPr sz="1900" b="1" i="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cxnSp>
        <p:nvCxnSpPr>
          <p:cNvPr id="349" name="Google Shape;349;p35"/>
          <p:cNvCxnSpPr/>
          <p:nvPr/>
        </p:nvCxnSpPr>
        <p:spPr>
          <a:xfrm>
            <a:off x="1271543" y="2420222"/>
            <a:ext cx="473202" cy="0"/>
          </a:xfrm>
          <a:prstGeom prst="straightConnector1">
            <a:avLst/>
          </a:prstGeom>
          <a:noFill/>
          <a:ln w="19050" cap="flat" cmpd="sng">
            <a:solidFill>
              <a:schemeClr val="lt2"/>
            </a:solidFill>
            <a:prstDash val="solid"/>
            <a:miter lim="800000"/>
            <a:headEnd type="none" w="sm" len="sm"/>
            <a:tailEnd type="none" w="sm" len="sm"/>
          </a:ln>
        </p:spPr>
      </p:cxnSp>
      <p:cxnSp>
        <p:nvCxnSpPr>
          <p:cNvPr id="350" name="Google Shape;350;p35"/>
          <p:cNvCxnSpPr/>
          <p:nvPr/>
        </p:nvCxnSpPr>
        <p:spPr>
          <a:xfrm>
            <a:off x="5279077" y="2420222"/>
            <a:ext cx="473202" cy="0"/>
          </a:xfrm>
          <a:prstGeom prst="straightConnector1">
            <a:avLst/>
          </a:prstGeom>
          <a:noFill/>
          <a:ln w="19050" cap="flat" cmpd="sng">
            <a:solidFill>
              <a:schemeClr val="dk2"/>
            </a:solidFill>
            <a:prstDash val="solid"/>
            <a:miter lim="800000"/>
            <a:headEnd type="none" w="sm" len="sm"/>
            <a:tailEnd type="none" w="sm" len="sm"/>
          </a:ln>
        </p:spPr>
      </p:cxnSp>
      <p:sp>
        <p:nvSpPr>
          <p:cNvPr id="351" name="Google Shape;351;p35"/>
          <p:cNvSpPr txBox="1">
            <a:spLocks noGrp="1"/>
          </p:cNvSpPr>
          <p:nvPr>
            <p:ph type="body" idx="4"/>
          </p:nvPr>
        </p:nvSpPr>
        <p:spPr>
          <a:xfrm>
            <a:off x="1145639" y="2539607"/>
            <a:ext cx="3419301" cy="2079944"/>
          </a:xfrm>
          <a:prstGeom prst="rect">
            <a:avLst/>
          </a:prstGeom>
          <a:noFill/>
          <a:ln>
            <a:noFill/>
          </a:ln>
        </p:spPr>
        <p:txBody>
          <a:bodyPr spcFirstLastPara="1" wrap="square" lIns="68575" tIns="34275" rIns="68575" bIns="34275" anchor="t" anchorCtr="0">
            <a:normAutofit/>
          </a:bodyPr>
          <a:lstStyle>
            <a:lvl1pPr marL="457200" lvl="0" indent="-304800" algn="l">
              <a:lnSpc>
                <a:spcPct val="100000"/>
              </a:lnSpc>
              <a:spcBef>
                <a:spcPts val="500"/>
              </a:spcBef>
              <a:spcAft>
                <a:spcPts val="0"/>
              </a:spcAft>
              <a:buClr>
                <a:schemeClr val="lt2"/>
              </a:buClr>
              <a:buSzPts val="1200"/>
              <a:buFont typeface="Arial"/>
              <a:buChar char="•"/>
              <a:defRPr sz="1200" i="0">
                <a:solidFill>
                  <a:srgbClr val="3F3F3F"/>
                </a:solidFill>
                <a:latin typeface="Arial"/>
                <a:ea typeface="Arial"/>
                <a:cs typeface="Arial"/>
                <a:sym typeface="Arial"/>
              </a:defRPr>
            </a:lvl1pPr>
            <a:lvl2pPr marL="914400" lvl="1" indent="-228600" algn="l">
              <a:lnSpc>
                <a:spcPct val="90000"/>
              </a:lnSpc>
              <a:spcBef>
                <a:spcPts val="400"/>
              </a:spcBef>
              <a:spcAft>
                <a:spcPts val="0"/>
              </a:spcAft>
              <a:buClr>
                <a:schemeClr val="lt1"/>
              </a:buClr>
              <a:buSzPts val="1100"/>
              <a:buFont typeface="Arial"/>
              <a:buNone/>
              <a:defRPr sz="1100">
                <a:solidFill>
                  <a:schemeClr val="lt1"/>
                </a:solidFill>
                <a:latin typeface="Arial"/>
                <a:ea typeface="Arial"/>
                <a:cs typeface="Arial"/>
                <a:sym typeface="Arial"/>
              </a:defRPr>
            </a:lvl2pPr>
            <a:lvl3pPr marL="1371600" lvl="2" indent="-228600" algn="l">
              <a:lnSpc>
                <a:spcPct val="90000"/>
              </a:lnSpc>
              <a:spcBef>
                <a:spcPts val="400"/>
              </a:spcBef>
              <a:spcAft>
                <a:spcPts val="0"/>
              </a:spcAft>
              <a:buClr>
                <a:schemeClr val="lt1"/>
              </a:buClr>
              <a:buSzPts val="1100"/>
              <a:buFont typeface="Arial"/>
              <a:buNone/>
              <a:defRPr sz="1100">
                <a:solidFill>
                  <a:schemeClr val="lt1"/>
                </a:solidFill>
                <a:latin typeface="Arial"/>
                <a:ea typeface="Arial"/>
                <a:cs typeface="Arial"/>
                <a:sym typeface="Arial"/>
              </a:defRPr>
            </a:lvl3pPr>
            <a:lvl4pPr marL="1828800" lvl="3" indent="-228600" algn="l">
              <a:lnSpc>
                <a:spcPct val="90000"/>
              </a:lnSpc>
              <a:spcBef>
                <a:spcPts val="400"/>
              </a:spcBef>
              <a:spcAft>
                <a:spcPts val="0"/>
              </a:spcAft>
              <a:buClr>
                <a:schemeClr val="lt1"/>
              </a:buClr>
              <a:buSzPts val="1100"/>
              <a:buFont typeface="Arial"/>
              <a:buNone/>
              <a:defRPr sz="1100">
                <a:solidFill>
                  <a:schemeClr val="lt1"/>
                </a:solidFill>
                <a:latin typeface="Arial"/>
                <a:ea typeface="Arial"/>
                <a:cs typeface="Arial"/>
                <a:sym typeface="Arial"/>
              </a:defRPr>
            </a:lvl4pPr>
            <a:lvl5pPr marL="2286000" lvl="4" indent="-228600" algn="l">
              <a:lnSpc>
                <a:spcPct val="90000"/>
              </a:lnSpc>
              <a:spcBef>
                <a:spcPts val="400"/>
              </a:spcBef>
              <a:spcAft>
                <a:spcPts val="0"/>
              </a:spcAft>
              <a:buClr>
                <a:schemeClr val="lt1"/>
              </a:buClr>
              <a:buSzPts val="1100"/>
              <a:buFont typeface="Arial"/>
              <a:buNone/>
              <a:defRPr sz="1100">
                <a:solidFill>
                  <a:schemeClr val="lt1"/>
                </a:solidFill>
                <a:latin typeface="Arial"/>
                <a:ea typeface="Arial"/>
                <a:cs typeface="Arial"/>
                <a:sym typeface="Aria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52" name="Google Shape;352;p35"/>
          <p:cNvSpPr txBox="1">
            <a:spLocks noGrp="1"/>
          </p:cNvSpPr>
          <p:nvPr>
            <p:ph type="body" idx="5"/>
          </p:nvPr>
        </p:nvSpPr>
        <p:spPr>
          <a:xfrm>
            <a:off x="5183453" y="2539607"/>
            <a:ext cx="3587302" cy="2079944"/>
          </a:xfrm>
          <a:prstGeom prst="rect">
            <a:avLst/>
          </a:prstGeom>
          <a:noFill/>
          <a:ln>
            <a:noFill/>
          </a:ln>
        </p:spPr>
        <p:txBody>
          <a:bodyPr spcFirstLastPara="1" wrap="square" lIns="68575" tIns="34275" rIns="68575" bIns="34275" anchor="t" anchorCtr="0">
            <a:normAutofit/>
          </a:bodyPr>
          <a:lstStyle>
            <a:lvl1pPr marL="457200" lvl="0" indent="-304800" algn="l">
              <a:lnSpc>
                <a:spcPct val="100000"/>
              </a:lnSpc>
              <a:spcBef>
                <a:spcPts val="500"/>
              </a:spcBef>
              <a:spcAft>
                <a:spcPts val="0"/>
              </a:spcAft>
              <a:buClr>
                <a:schemeClr val="dk2"/>
              </a:buClr>
              <a:buSzPts val="1200"/>
              <a:buFont typeface="Arial"/>
              <a:buChar char="•"/>
              <a:defRPr sz="1200" i="0">
                <a:solidFill>
                  <a:schemeClr val="lt1"/>
                </a:solidFill>
                <a:latin typeface="Arial"/>
                <a:ea typeface="Arial"/>
                <a:cs typeface="Arial"/>
                <a:sym typeface="Arial"/>
              </a:defRPr>
            </a:lvl1pPr>
            <a:lvl2pPr marL="914400" lvl="1" indent="-228600" algn="l">
              <a:lnSpc>
                <a:spcPct val="90000"/>
              </a:lnSpc>
              <a:spcBef>
                <a:spcPts val="400"/>
              </a:spcBef>
              <a:spcAft>
                <a:spcPts val="0"/>
              </a:spcAft>
              <a:buClr>
                <a:schemeClr val="lt1"/>
              </a:buClr>
              <a:buSzPts val="1100"/>
              <a:buFont typeface="Arial"/>
              <a:buNone/>
              <a:defRPr sz="1100">
                <a:solidFill>
                  <a:schemeClr val="lt1"/>
                </a:solidFill>
                <a:latin typeface="Arial"/>
                <a:ea typeface="Arial"/>
                <a:cs typeface="Arial"/>
                <a:sym typeface="Arial"/>
              </a:defRPr>
            </a:lvl2pPr>
            <a:lvl3pPr marL="1371600" lvl="2" indent="-228600" algn="l">
              <a:lnSpc>
                <a:spcPct val="90000"/>
              </a:lnSpc>
              <a:spcBef>
                <a:spcPts val="400"/>
              </a:spcBef>
              <a:spcAft>
                <a:spcPts val="0"/>
              </a:spcAft>
              <a:buClr>
                <a:schemeClr val="lt1"/>
              </a:buClr>
              <a:buSzPts val="1100"/>
              <a:buFont typeface="Arial"/>
              <a:buNone/>
              <a:defRPr sz="1100">
                <a:solidFill>
                  <a:schemeClr val="lt1"/>
                </a:solidFill>
                <a:latin typeface="Arial"/>
                <a:ea typeface="Arial"/>
                <a:cs typeface="Arial"/>
                <a:sym typeface="Arial"/>
              </a:defRPr>
            </a:lvl3pPr>
            <a:lvl4pPr marL="1828800" lvl="3" indent="-228600" algn="l">
              <a:lnSpc>
                <a:spcPct val="90000"/>
              </a:lnSpc>
              <a:spcBef>
                <a:spcPts val="400"/>
              </a:spcBef>
              <a:spcAft>
                <a:spcPts val="0"/>
              </a:spcAft>
              <a:buClr>
                <a:schemeClr val="lt1"/>
              </a:buClr>
              <a:buSzPts val="1100"/>
              <a:buFont typeface="Arial"/>
              <a:buNone/>
              <a:defRPr sz="1100">
                <a:solidFill>
                  <a:schemeClr val="lt1"/>
                </a:solidFill>
                <a:latin typeface="Arial"/>
                <a:ea typeface="Arial"/>
                <a:cs typeface="Arial"/>
                <a:sym typeface="Arial"/>
              </a:defRPr>
            </a:lvl4pPr>
            <a:lvl5pPr marL="2286000" lvl="4" indent="-228600" algn="l">
              <a:lnSpc>
                <a:spcPct val="90000"/>
              </a:lnSpc>
              <a:spcBef>
                <a:spcPts val="400"/>
              </a:spcBef>
              <a:spcAft>
                <a:spcPts val="0"/>
              </a:spcAft>
              <a:buClr>
                <a:schemeClr val="lt1"/>
              </a:buClr>
              <a:buSzPts val="1100"/>
              <a:buFont typeface="Arial"/>
              <a:buNone/>
              <a:defRPr sz="1100">
                <a:solidFill>
                  <a:schemeClr val="lt1"/>
                </a:solidFill>
                <a:latin typeface="Arial"/>
                <a:ea typeface="Arial"/>
                <a:cs typeface="Arial"/>
                <a:sym typeface="Aria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Picture and Title">
  <p:cSld name="Picture and Title">
    <p:spTree>
      <p:nvGrpSpPr>
        <p:cNvPr id="1" name="Shape 353"/>
        <p:cNvGrpSpPr/>
        <p:nvPr/>
      </p:nvGrpSpPr>
      <p:grpSpPr>
        <a:xfrm>
          <a:off x="0" y="0"/>
          <a:ext cx="0" cy="0"/>
          <a:chOff x="0" y="0"/>
          <a:chExt cx="0" cy="0"/>
        </a:xfrm>
      </p:grpSpPr>
      <p:sp>
        <p:nvSpPr>
          <p:cNvPr id="354" name="Google Shape;354;p36"/>
          <p:cNvSpPr/>
          <p:nvPr/>
        </p:nvSpPr>
        <p:spPr>
          <a:xfrm>
            <a:off x="0" y="0"/>
            <a:ext cx="9144000" cy="5143500"/>
          </a:xfrm>
          <a:prstGeom prst="rect">
            <a:avLst/>
          </a:prstGeom>
          <a:gradFill>
            <a:gsLst>
              <a:gs pos="0">
                <a:srgbClr val="BE005A">
                  <a:alpha val="84705"/>
                </a:srgbClr>
              </a:gs>
              <a:gs pos="100000">
                <a:srgbClr val="3B2CAC">
                  <a:alpha val="84705"/>
                </a:srgbClr>
              </a:gs>
            </a:gsLst>
            <a:lin ang="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355" name="Google Shape;355;p36"/>
          <p:cNvSpPr txBox="1">
            <a:spLocks noGrp="1"/>
          </p:cNvSpPr>
          <p:nvPr>
            <p:ph type="title"/>
          </p:nvPr>
        </p:nvSpPr>
        <p:spPr>
          <a:xfrm>
            <a:off x="696600" y="354617"/>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lt1"/>
              </a:buClr>
              <a:buSzPts val="3000"/>
              <a:buFont typeface="Avenir"/>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56" name="Google Shape;356;p36"/>
          <p:cNvSpPr txBox="1">
            <a:spLocks noGrp="1"/>
          </p:cNvSpPr>
          <p:nvPr>
            <p:ph type="dt" idx="10"/>
          </p:nvPr>
        </p:nvSpPr>
        <p:spPr>
          <a:xfrm>
            <a:off x="3543300" y="4640654"/>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57" name="Google Shape;357;p36"/>
          <p:cNvSpPr txBox="1">
            <a:spLocks noGrp="1"/>
          </p:cNvSpPr>
          <p:nvPr>
            <p:ph type="ftr" idx="11"/>
          </p:nvPr>
        </p:nvSpPr>
        <p:spPr>
          <a:xfrm>
            <a:off x="461155" y="4640654"/>
            <a:ext cx="2442505"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58" name="Google Shape;358;p36"/>
          <p:cNvSpPr txBox="1">
            <a:spLocks noGrp="1"/>
          </p:cNvSpPr>
          <p:nvPr>
            <p:ph type="sldNum" idx="12"/>
          </p:nvPr>
        </p:nvSpPr>
        <p:spPr>
          <a:xfrm>
            <a:off x="6637313" y="4640654"/>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359" name="Google Shape;359;p36"/>
          <p:cNvSpPr/>
          <p:nvPr/>
        </p:nvSpPr>
        <p:spPr>
          <a:xfrm>
            <a:off x="515467" y="0"/>
            <a:ext cx="54000" cy="966978"/>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cxnSp>
        <p:nvCxnSpPr>
          <p:cNvPr id="360" name="Google Shape;360;p36"/>
          <p:cNvCxnSpPr/>
          <p:nvPr/>
        </p:nvCxnSpPr>
        <p:spPr>
          <a:xfrm>
            <a:off x="8393075" y="600719"/>
            <a:ext cx="750925" cy="0"/>
          </a:xfrm>
          <a:prstGeom prst="straightConnector1">
            <a:avLst/>
          </a:prstGeom>
          <a:noFill/>
          <a:ln w="9525" cap="flat" cmpd="sng">
            <a:solidFill>
              <a:schemeClr val="dk2"/>
            </a:solidFill>
            <a:prstDash val="solid"/>
            <a:miter lim="800000"/>
            <a:headEnd type="none" w="sm" len="sm"/>
            <a:tailEnd type="none" w="sm" len="sm"/>
          </a:ln>
        </p:spPr>
      </p:cxnSp>
      <p:sp>
        <p:nvSpPr>
          <p:cNvPr id="361" name="Google Shape;361;p36"/>
          <p:cNvSpPr txBox="1">
            <a:spLocks noGrp="1"/>
          </p:cNvSpPr>
          <p:nvPr>
            <p:ph type="body" idx="1"/>
          </p:nvPr>
        </p:nvSpPr>
        <p:spPr>
          <a:xfrm>
            <a:off x="8312687" y="628000"/>
            <a:ext cx="458079" cy="24667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2"/>
              </a:buClr>
              <a:buSzPts val="900"/>
              <a:buNone/>
              <a:defRPr sz="900" i="1">
                <a:solidFill>
                  <a:schemeClr val="dk2"/>
                </a:solidFill>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362" name="Google Shape;362;p36"/>
          <p:cNvCxnSpPr/>
          <p:nvPr/>
        </p:nvCxnSpPr>
        <p:spPr>
          <a:xfrm rot="-5400000">
            <a:off x="8538298" y="4934331"/>
            <a:ext cx="418338" cy="0"/>
          </a:xfrm>
          <a:prstGeom prst="straightConnector1">
            <a:avLst/>
          </a:prstGeom>
          <a:noFill/>
          <a:ln w="19050" cap="flat" cmpd="sng">
            <a:solidFill>
              <a:schemeClr val="dk2"/>
            </a:solidFill>
            <a:prstDash val="solid"/>
            <a:miter lim="800000"/>
            <a:headEnd type="none" w="sm" len="sm"/>
            <a:tailEnd type="none" w="sm" len="sm"/>
          </a:ln>
        </p:spPr>
      </p:cxnSp>
      <p:sp>
        <p:nvSpPr>
          <p:cNvPr id="363" name="Google Shape;363;p36"/>
          <p:cNvSpPr>
            <a:spLocks noGrp="1"/>
          </p:cNvSpPr>
          <p:nvPr>
            <p:ph type="pic" idx="2"/>
          </p:nvPr>
        </p:nvSpPr>
        <p:spPr>
          <a:xfrm>
            <a:off x="0" y="1244644"/>
            <a:ext cx="9144000" cy="3387852"/>
          </a:xfrm>
          <a:prstGeom prst="rect">
            <a:avLst/>
          </a:prstGeom>
          <a:solidFill>
            <a:schemeClr val="lt1">
              <a:alpha val="49803"/>
            </a:schemeClr>
          </a:solidFill>
          <a:ln>
            <a:noFill/>
          </a:ln>
        </p:spPr>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1_Picture and Title">
  <p:cSld name="1_Picture and Title">
    <p:spTree>
      <p:nvGrpSpPr>
        <p:cNvPr id="1" name="Shape 364"/>
        <p:cNvGrpSpPr/>
        <p:nvPr/>
      </p:nvGrpSpPr>
      <p:grpSpPr>
        <a:xfrm>
          <a:off x="0" y="0"/>
          <a:ext cx="0" cy="0"/>
          <a:chOff x="0" y="0"/>
          <a:chExt cx="0" cy="0"/>
        </a:xfrm>
      </p:grpSpPr>
      <p:sp>
        <p:nvSpPr>
          <p:cNvPr id="365" name="Google Shape;365;p37"/>
          <p:cNvSpPr/>
          <p:nvPr/>
        </p:nvSpPr>
        <p:spPr>
          <a:xfrm>
            <a:off x="0" y="4149328"/>
            <a:ext cx="9144000" cy="994172"/>
          </a:xfrm>
          <a:prstGeom prst="rect">
            <a:avLst/>
          </a:prstGeom>
          <a:gradFill>
            <a:gsLst>
              <a:gs pos="0">
                <a:srgbClr val="BE005A">
                  <a:alpha val="84705"/>
                </a:srgbClr>
              </a:gs>
              <a:gs pos="100000">
                <a:srgbClr val="3B2CAC">
                  <a:alpha val="84705"/>
                </a:srgbClr>
              </a:gs>
            </a:gsLst>
            <a:lin ang="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366" name="Google Shape;366;p37"/>
          <p:cNvSpPr txBox="1">
            <a:spLocks noGrp="1"/>
          </p:cNvSpPr>
          <p:nvPr>
            <p:ph type="title"/>
          </p:nvPr>
        </p:nvSpPr>
        <p:spPr>
          <a:xfrm>
            <a:off x="696600" y="354617"/>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lt2"/>
              </a:buClr>
              <a:buSzPts val="3000"/>
              <a:buFont typeface="Avenir"/>
              <a:buNone/>
              <a:defRPr>
                <a:solidFill>
                  <a:schemeClr val="lt2"/>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67" name="Google Shape;367;p37"/>
          <p:cNvSpPr txBox="1">
            <a:spLocks noGrp="1"/>
          </p:cNvSpPr>
          <p:nvPr>
            <p:ph type="dt" idx="10"/>
          </p:nvPr>
        </p:nvSpPr>
        <p:spPr>
          <a:xfrm>
            <a:off x="3543300" y="4640654"/>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68" name="Google Shape;368;p37"/>
          <p:cNvSpPr txBox="1">
            <a:spLocks noGrp="1"/>
          </p:cNvSpPr>
          <p:nvPr>
            <p:ph type="ftr" idx="11"/>
          </p:nvPr>
        </p:nvSpPr>
        <p:spPr>
          <a:xfrm>
            <a:off x="461155" y="4640654"/>
            <a:ext cx="2442505"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69" name="Google Shape;369;p37"/>
          <p:cNvSpPr txBox="1">
            <a:spLocks noGrp="1"/>
          </p:cNvSpPr>
          <p:nvPr>
            <p:ph type="sldNum" idx="12"/>
          </p:nvPr>
        </p:nvSpPr>
        <p:spPr>
          <a:xfrm>
            <a:off x="6637313" y="4640654"/>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370" name="Google Shape;370;p37"/>
          <p:cNvSpPr/>
          <p:nvPr/>
        </p:nvSpPr>
        <p:spPr>
          <a:xfrm>
            <a:off x="515467" y="0"/>
            <a:ext cx="54000" cy="966978"/>
          </a:xfrm>
          <a:prstGeom prst="rect">
            <a:avLst/>
          </a:prstGeom>
          <a:solidFill>
            <a:schemeClr val="l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cxnSp>
        <p:nvCxnSpPr>
          <p:cNvPr id="371" name="Google Shape;371;p37"/>
          <p:cNvCxnSpPr/>
          <p:nvPr/>
        </p:nvCxnSpPr>
        <p:spPr>
          <a:xfrm>
            <a:off x="8393075" y="600719"/>
            <a:ext cx="750925" cy="0"/>
          </a:xfrm>
          <a:prstGeom prst="straightConnector1">
            <a:avLst/>
          </a:prstGeom>
          <a:noFill/>
          <a:ln w="9525" cap="flat" cmpd="sng">
            <a:solidFill>
              <a:schemeClr val="accent1"/>
            </a:solidFill>
            <a:prstDash val="solid"/>
            <a:miter lim="800000"/>
            <a:headEnd type="none" w="sm" len="sm"/>
            <a:tailEnd type="none" w="sm" len="sm"/>
          </a:ln>
        </p:spPr>
      </p:cxnSp>
      <p:sp>
        <p:nvSpPr>
          <p:cNvPr id="372" name="Google Shape;372;p37"/>
          <p:cNvSpPr txBox="1">
            <a:spLocks noGrp="1"/>
          </p:cNvSpPr>
          <p:nvPr>
            <p:ph type="body" idx="1"/>
          </p:nvPr>
        </p:nvSpPr>
        <p:spPr>
          <a:xfrm>
            <a:off x="8312687" y="628000"/>
            <a:ext cx="458079" cy="24667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accent1"/>
              </a:buClr>
              <a:buSzPts val="900"/>
              <a:buNone/>
              <a:defRPr sz="900" i="1">
                <a:solidFill>
                  <a:schemeClr val="accent1"/>
                </a:solidFill>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373" name="Google Shape;373;p37"/>
          <p:cNvCxnSpPr/>
          <p:nvPr/>
        </p:nvCxnSpPr>
        <p:spPr>
          <a:xfrm rot="-5400000">
            <a:off x="8538298" y="4934331"/>
            <a:ext cx="418338" cy="0"/>
          </a:xfrm>
          <a:prstGeom prst="straightConnector1">
            <a:avLst/>
          </a:prstGeom>
          <a:noFill/>
          <a:ln w="19050" cap="flat" cmpd="sng">
            <a:solidFill>
              <a:schemeClr val="dk2"/>
            </a:solidFill>
            <a:prstDash val="solid"/>
            <a:miter lim="800000"/>
            <a:headEnd type="none" w="sm" len="sm"/>
            <a:tailEnd type="none" w="sm" len="sm"/>
          </a:ln>
        </p:spPr>
      </p:cxnSp>
      <p:sp>
        <p:nvSpPr>
          <p:cNvPr id="374" name="Google Shape;374;p37"/>
          <p:cNvSpPr>
            <a:spLocks noGrp="1"/>
          </p:cNvSpPr>
          <p:nvPr>
            <p:ph type="pic" idx="2"/>
          </p:nvPr>
        </p:nvSpPr>
        <p:spPr>
          <a:xfrm>
            <a:off x="0" y="1244644"/>
            <a:ext cx="9144000" cy="2904682"/>
          </a:xfrm>
          <a:prstGeom prst="rect">
            <a:avLst/>
          </a:prstGeom>
          <a:solidFill>
            <a:schemeClr val="lt1">
              <a:alpha val="49803"/>
            </a:schemeClr>
          </a:solidFill>
          <a:ln>
            <a:noFill/>
          </a:ln>
        </p:spPr>
      </p:sp>
      <p:cxnSp>
        <p:nvCxnSpPr>
          <p:cNvPr id="375" name="Google Shape;375;p37"/>
          <p:cNvCxnSpPr/>
          <p:nvPr/>
        </p:nvCxnSpPr>
        <p:spPr>
          <a:xfrm>
            <a:off x="0" y="4626270"/>
            <a:ext cx="1323594"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2_Picture and Title">
  <p:cSld name="2_Picture and Title">
    <p:spTree>
      <p:nvGrpSpPr>
        <p:cNvPr id="1" name="Shape 376"/>
        <p:cNvGrpSpPr/>
        <p:nvPr/>
      </p:nvGrpSpPr>
      <p:grpSpPr>
        <a:xfrm>
          <a:off x="0" y="0"/>
          <a:ext cx="0" cy="0"/>
          <a:chOff x="0" y="0"/>
          <a:chExt cx="0" cy="0"/>
        </a:xfrm>
      </p:grpSpPr>
      <p:sp>
        <p:nvSpPr>
          <p:cNvPr id="377" name="Google Shape;377;p38"/>
          <p:cNvSpPr/>
          <p:nvPr/>
        </p:nvSpPr>
        <p:spPr>
          <a:xfrm>
            <a:off x="90000" y="87750"/>
            <a:ext cx="8964000" cy="4968000"/>
          </a:xfrm>
          <a:prstGeom prst="rect">
            <a:avLst/>
          </a:prstGeom>
          <a:gradFill>
            <a:gsLst>
              <a:gs pos="0">
                <a:srgbClr val="BE005A">
                  <a:alpha val="84705"/>
                </a:srgbClr>
              </a:gs>
              <a:gs pos="100000">
                <a:srgbClr val="3B2CAC">
                  <a:alpha val="84705"/>
                </a:srgbClr>
              </a:gs>
            </a:gsLst>
            <a:lin ang="0" scaled="0"/>
          </a:gradFill>
          <a:ln w="273050" cap="flat" cmpd="sng">
            <a:solidFill>
              <a:schemeClr val="l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378" name="Google Shape;378;p38"/>
          <p:cNvSpPr txBox="1">
            <a:spLocks noGrp="1"/>
          </p:cNvSpPr>
          <p:nvPr>
            <p:ph type="title"/>
          </p:nvPr>
        </p:nvSpPr>
        <p:spPr>
          <a:xfrm>
            <a:off x="696600" y="354617"/>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lt1"/>
              </a:buClr>
              <a:buSzPts val="3000"/>
              <a:buFont typeface="Avenir"/>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79" name="Google Shape;379;p38"/>
          <p:cNvSpPr txBox="1">
            <a:spLocks noGrp="1"/>
          </p:cNvSpPr>
          <p:nvPr>
            <p:ph type="dt" idx="10"/>
          </p:nvPr>
        </p:nvSpPr>
        <p:spPr>
          <a:xfrm>
            <a:off x="3543300" y="4640654"/>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80" name="Google Shape;380;p38"/>
          <p:cNvSpPr txBox="1">
            <a:spLocks noGrp="1"/>
          </p:cNvSpPr>
          <p:nvPr>
            <p:ph type="ftr" idx="11"/>
          </p:nvPr>
        </p:nvSpPr>
        <p:spPr>
          <a:xfrm>
            <a:off x="461155" y="4640654"/>
            <a:ext cx="2442505"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81" name="Google Shape;381;p38"/>
          <p:cNvSpPr txBox="1">
            <a:spLocks noGrp="1"/>
          </p:cNvSpPr>
          <p:nvPr>
            <p:ph type="sldNum" idx="12"/>
          </p:nvPr>
        </p:nvSpPr>
        <p:spPr>
          <a:xfrm>
            <a:off x="6637313" y="4640654"/>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382" name="Google Shape;382;p38"/>
          <p:cNvSpPr/>
          <p:nvPr/>
        </p:nvSpPr>
        <p:spPr>
          <a:xfrm>
            <a:off x="515467" y="0"/>
            <a:ext cx="54000" cy="966978"/>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383" name="Google Shape;383;p38"/>
          <p:cNvSpPr>
            <a:spLocks noGrp="1"/>
          </p:cNvSpPr>
          <p:nvPr>
            <p:ph type="pic" idx="2"/>
          </p:nvPr>
        </p:nvSpPr>
        <p:spPr>
          <a:xfrm>
            <a:off x="184500" y="1244644"/>
            <a:ext cx="8775000" cy="3387852"/>
          </a:xfrm>
          <a:prstGeom prst="rect">
            <a:avLst/>
          </a:prstGeom>
          <a:solidFill>
            <a:schemeClr val="lt1">
              <a:alpha val="49803"/>
            </a:schemeClr>
          </a:solidFill>
          <a:ln>
            <a:noFill/>
          </a:ln>
        </p:spPr>
      </p:sp>
      <p:cxnSp>
        <p:nvCxnSpPr>
          <p:cNvPr id="384" name="Google Shape;384;p38"/>
          <p:cNvCxnSpPr/>
          <p:nvPr/>
        </p:nvCxnSpPr>
        <p:spPr>
          <a:xfrm>
            <a:off x="8204792" y="600719"/>
            <a:ext cx="750925" cy="0"/>
          </a:xfrm>
          <a:prstGeom prst="straightConnector1">
            <a:avLst/>
          </a:prstGeom>
          <a:noFill/>
          <a:ln w="9525" cap="flat" cmpd="sng">
            <a:solidFill>
              <a:schemeClr val="dk2"/>
            </a:solidFill>
            <a:prstDash val="solid"/>
            <a:miter lim="800000"/>
            <a:headEnd type="none" w="sm" len="sm"/>
            <a:tailEnd type="none" w="sm" len="sm"/>
          </a:ln>
        </p:spPr>
      </p:cxnSp>
      <p:sp>
        <p:nvSpPr>
          <p:cNvPr id="385" name="Google Shape;385;p38"/>
          <p:cNvSpPr txBox="1">
            <a:spLocks noGrp="1"/>
          </p:cNvSpPr>
          <p:nvPr>
            <p:ph type="body" idx="1"/>
          </p:nvPr>
        </p:nvSpPr>
        <p:spPr>
          <a:xfrm>
            <a:off x="8124404" y="628000"/>
            <a:ext cx="458079" cy="24667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2"/>
              </a:buClr>
              <a:buSzPts val="900"/>
              <a:buNone/>
              <a:defRPr sz="900" i="1">
                <a:solidFill>
                  <a:schemeClr val="dk2"/>
                </a:solidFill>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386" name="Google Shape;386;p38"/>
          <p:cNvCxnSpPr/>
          <p:nvPr/>
        </p:nvCxnSpPr>
        <p:spPr>
          <a:xfrm rot="10800000">
            <a:off x="8747467" y="4725163"/>
            <a:ext cx="0" cy="232669"/>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3_Picture and Title">
  <p:cSld name="3_Picture and Title">
    <p:spTree>
      <p:nvGrpSpPr>
        <p:cNvPr id="1" name="Shape 387"/>
        <p:cNvGrpSpPr/>
        <p:nvPr/>
      </p:nvGrpSpPr>
      <p:grpSpPr>
        <a:xfrm>
          <a:off x="0" y="0"/>
          <a:ext cx="0" cy="0"/>
          <a:chOff x="0" y="0"/>
          <a:chExt cx="0" cy="0"/>
        </a:xfrm>
      </p:grpSpPr>
      <p:sp>
        <p:nvSpPr>
          <p:cNvPr id="388" name="Google Shape;388;p39"/>
          <p:cNvSpPr/>
          <p:nvPr/>
        </p:nvSpPr>
        <p:spPr>
          <a:xfrm>
            <a:off x="0" y="0"/>
            <a:ext cx="9144000" cy="5143500"/>
          </a:xfrm>
          <a:prstGeom prst="rect">
            <a:avLst/>
          </a:prstGeom>
          <a:gradFill>
            <a:gsLst>
              <a:gs pos="0">
                <a:srgbClr val="BE005A">
                  <a:alpha val="84705"/>
                </a:srgbClr>
              </a:gs>
              <a:gs pos="100000">
                <a:srgbClr val="3B2CAC">
                  <a:alpha val="84705"/>
                </a:srgbClr>
              </a:gs>
            </a:gsLst>
            <a:lin ang="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389" name="Google Shape;389;p39"/>
          <p:cNvSpPr>
            <a:spLocks noGrp="1"/>
          </p:cNvSpPr>
          <p:nvPr>
            <p:ph type="pic" idx="2"/>
          </p:nvPr>
        </p:nvSpPr>
        <p:spPr>
          <a:xfrm>
            <a:off x="0" y="1625579"/>
            <a:ext cx="9144000" cy="3006916"/>
          </a:xfrm>
          <a:prstGeom prst="rect">
            <a:avLst/>
          </a:prstGeom>
          <a:solidFill>
            <a:schemeClr val="lt1">
              <a:alpha val="49803"/>
            </a:schemeClr>
          </a:solidFill>
          <a:ln>
            <a:noFill/>
          </a:ln>
        </p:spPr>
      </p:sp>
      <p:sp>
        <p:nvSpPr>
          <p:cNvPr id="390" name="Google Shape;390;p39"/>
          <p:cNvSpPr txBox="1">
            <a:spLocks noGrp="1"/>
          </p:cNvSpPr>
          <p:nvPr>
            <p:ph type="title"/>
          </p:nvPr>
        </p:nvSpPr>
        <p:spPr>
          <a:xfrm>
            <a:off x="1145639" y="473144"/>
            <a:ext cx="3107666" cy="1152435"/>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lt1"/>
              </a:buClr>
              <a:buSzPts val="3000"/>
              <a:buFont typeface="Avenir"/>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91" name="Google Shape;391;p39"/>
          <p:cNvSpPr txBox="1">
            <a:spLocks noGrp="1"/>
          </p:cNvSpPr>
          <p:nvPr>
            <p:ph type="dt" idx="10"/>
          </p:nvPr>
        </p:nvSpPr>
        <p:spPr>
          <a:xfrm>
            <a:off x="3543300" y="4640654"/>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92" name="Google Shape;392;p39"/>
          <p:cNvSpPr txBox="1">
            <a:spLocks noGrp="1"/>
          </p:cNvSpPr>
          <p:nvPr>
            <p:ph type="ftr" idx="11"/>
          </p:nvPr>
        </p:nvSpPr>
        <p:spPr>
          <a:xfrm>
            <a:off x="461155" y="4640654"/>
            <a:ext cx="2442505"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93" name="Google Shape;393;p39"/>
          <p:cNvSpPr txBox="1">
            <a:spLocks noGrp="1"/>
          </p:cNvSpPr>
          <p:nvPr>
            <p:ph type="sldNum" idx="12"/>
          </p:nvPr>
        </p:nvSpPr>
        <p:spPr>
          <a:xfrm>
            <a:off x="6637313" y="4640654"/>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394" name="Google Shape;394;p39"/>
          <p:cNvSpPr/>
          <p:nvPr/>
        </p:nvSpPr>
        <p:spPr>
          <a:xfrm>
            <a:off x="963875" y="653796"/>
            <a:ext cx="54000" cy="7020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cxnSp>
        <p:nvCxnSpPr>
          <p:cNvPr id="395" name="Google Shape;395;p39"/>
          <p:cNvCxnSpPr/>
          <p:nvPr/>
        </p:nvCxnSpPr>
        <p:spPr>
          <a:xfrm>
            <a:off x="8393075" y="600719"/>
            <a:ext cx="750925" cy="0"/>
          </a:xfrm>
          <a:prstGeom prst="straightConnector1">
            <a:avLst/>
          </a:prstGeom>
          <a:noFill/>
          <a:ln w="9525" cap="flat" cmpd="sng">
            <a:solidFill>
              <a:schemeClr val="dk2"/>
            </a:solidFill>
            <a:prstDash val="solid"/>
            <a:miter lim="800000"/>
            <a:headEnd type="none" w="sm" len="sm"/>
            <a:tailEnd type="none" w="sm" len="sm"/>
          </a:ln>
        </p:spPr>
      </p:cxnSp>
      <p:sp>
        <p:nvSpPr>
          <p:cNvPr id="396" name="Google Shape;396;p39"/>
          <p:cNvSpPr txBox="1">
            <a:spLocks noGrp="1"/>
          </p:cNvSpPr>
          <p:nvPr>
            <p:ph type="body" idx="1"/>
          </p:nvPr>
        </p:nvSpPr>
        <p:spPr>
          <a:xfrm>
            <a:off x="8312687" y="628000"/>
            <a:ext cx="458079" cy="24667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2"/>
              </a:buClr>
              <a:buSzPts val="900"/>
              <a:buNone/>
              <a:defRPr sz="900" i="1">
                <a:solidFill>
                  <a:schemeClr val="dk2"/>
                </a:solidFill>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397" name="Google Shape;397;p39"/>
          <p:cNvCxnSpPr/>
          <p:nvPr/>
        </p:nvCxnSpPr>
        <p:spPr>
          <a:xfrm rot="-5400000">
            <a:off x="8538298" y="4934331"/>
            <a:ext cx="418338"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5_Picture and Title">
  <p:cSld name="5_Picture and Title">
    <p:spTree>
      <p:nvGrpSpPr>
        <p:cNvPr id="1" name="Shape 398"/>
        <p:cNvGrpSpPr/>
        <p:nvPr/>
      </p:nvGrpSpPr>
      <p:grpSpPr>
        <a:xfrm>
          <a:off x="0" y="0"/>
          <a:ext cx="0" cy="0"/>
          <a:chOff x="0" y="0"/>
          <a:chExt cx="0" cy="0"/>
        </a:xfrm>
      </p:grpSpPr>
      <p:sp>
        <p:nvSpPr>
          <p:cNvPr id="399" name="Google Shape;399;p40"/>
          <p:cNvSpPr>
            <a:spLocks noGrp="1"/>
          </p:cNvSpPr>
          <p:nvPr>
            <p:ph type="pic" idx="2"/>
          </p:nvPr>
        </p:nvSpPr>
        <p:spPr>
          <a:xfrm>
            <a:off x="0" y="0"/>
            <a:ext cx="9143999" cy="3188365"/>
          </a:xfrm>
          <a:prstGeom prst="rect">
            <a:avLst/>
          </a:prstGeom>
          <a:solidFill>
            <a:schemeClr val="lt1">
              <a:alpha val="49803"/>
            </a:schemeClr>
          </a:solidFill>
          <a:ln>
            <a:noFill/>
          </a:ln>
        </p:spPr>
      </p:sp>
      <p:sp>
        <p:nvSpPr>
          <p:cNvPr id="400" name="Google Shape;400;p40"/>
          <p:cNvSpPr/>
          <p:nvPr/>
        </p:nvSpPr>
        <p:spPr>
          <a:xfrm>
            <a:off x="0" y="3188368"/>
            <a:ext cx="9144000" cy="1955132"/>
          </a:xfrm>
          <a:prstGeom prst="rect">
            <a:avLst/>
          </a:prstGeom>
          <a:gradFill>
            <a:gsLst>
              <a:gs pos="0">
                <a:srgbClr val="BE005A">
                  <a:alpha val="84705"/>
                </a:srgbClr>
              </a:gs>
              <a:gs pos="100000">
                <a:srgbClr val="3B2CAC">
                  <a:alpha val="84705"/>
                </a:srgbClr>
              </a:gs>
            </a:gsLst>
            <a:lin ang="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01" name="Google Shape;401;p40"/>
          <p:cNvSpPr txBox="1">
            <a:spLocks noGrp="1"/>
          </p:cNvSpPr>
          <p:nvPr>
            <p:ph type="ctrTitle"/>
          </p:nvPr>
        </p:nvSpPr>
        <p:spPr>
          <a:xfrm>
            <a:off x="1270670" y="3326729"/>
            <a:ext cx="6605337" cy="1178519"/>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lt1"/>
              </a:buClr>
              <a:buSzPts val="3000"/>
              <a:buFont typeface="Avenir"/>
              <a:buNone/>
              <a:defRPr sz="3000" b="1">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402" name="Google Shape;402;p40"/>
          <p:cNvSpPr txBox="1">
            <a:spLocks noGrp="1"/>
          </p:cNvSpPr>
          <p:nvPr>
            <p:ph type="dt" idx="10"/>
          </p:nvPr>
        </p:nvSpPr>
        <p:spPr>
          <a:xfrm>
            <a:off x="3543300" y="4640654"/>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403" name="Google Shape;403;p40"/>
          <p:cNvSpPr txBox="1">
            <a:spLocks noGrp="1"/>
          </p:cNvSpPr>
          <p:nvPr>
            <p:ph type="ftr" idx="11"/>
          </p:nvPr>
        </p:nvSpPr>
        <p:spPr>
          <a:xfrm>
            <a:off x="1270670" y="4619552"/>
            <a:ext cx="1615845"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404" name="Google Shape;404;p40"/>
          <p:cNvSpPr txBox="1">
            <a:spLocks noGrp="1"/>
          </p:cNvSpPr>
          <p:nvPr>
            <p:ph type="sldNum" idx="12"/>
          </p:nvPr>
        </p:nvSpPr>
        <p:spPr>
          <a:xfrm>
            <a:off x="6637313" y="4640654"/>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cxnSp>
        <p:nvCxnSpPr>
          <p:cNvPr id="405" name="Google Shape;405;p40"/>
          <p:cNvCxnSpPr/>
          <p:nvPr/>
        </p:nvCxnSpPr>
        <p:spPr>
          <a:xfrm rot="-5400000">
            <a:off x="8538298" y="4934331"/>
            <a:ext cx="418338" cy="0"/>
          </a:xfrm>
          <a:prstGeom prst="straightConnector1">
            <a:avLst/>
          </a:prstGeom>
          <a:noFill/>
          <a:ln w="19050" cap="flat" cmpd="sng">
            <a:solidFill>
              <a:schemeClr val="dk2"/>
            </a:solidFill>
            <a:prstDash val="solid"/>
            <a:miter lim="800000"/>
            <a:headEnd type="none" w="sm" len="sm"/>
            <a:tailEnd type="none" w="sm" len="sm"/>
          </a:ln>
        </p:spPr>
      </p:cxnSp>
      <p:sp>
        <p:nvSpPr>
          <p:cNvPr id="406" name="Google Shape;406;p40"/>
          <p:cNvSpPr/>
          <p:nvPr/>
        </p:nvSpPr>
        <p:spPr>
          <a:xfrm>
            <a:off x="962527" y="3685500"/>
            <a:ext cx="54000" cy="14580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07" name="Google Shape;407;p40"/>
          <p:cNvSpPr txBox="1">
            <a:spLocks noGrp="1"/>
          </p:cNvSpPr>
          <p:nvPr>
            <p:ph type="body" idx="1"/>
          </p:nvPr>
        </p:nvSpPr>
        <p:spPr>
          <a:xfrm>
            <a:off x="8312687" y="628000"/>
            <a:ext cx="458079" cy="24667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accent1"/>
              </a:buClr>
              <a:buSzPts val="900"/>
              <a:buNone/>
              <a:defRPr sz="900" i="1">
                <a:solidFill>
                  <a:schemeClr val="accent1"/>
                </a:solidFill>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408" name="Google Shape;408;p40"/>
          <p:cNvCxnSpPr/>
          <p:nvPr/>
        </p:nvCxnSpPr>
        <p:spPr>
          <a:xfrm>
            <a:off x="8388000" y="604026"/>
            <a:ext cx="756000" cy="0"/>
          </a:xfrm>
          <a:prstGeom prst="straightConnector1">
            <a:avLst/>
          </a:prstGeom>
          <a:noFill/>
          <a:ln w="34925" cap="flat" cmpd="sng">
            <a:solidFill>
              <a:schemeClr val="accent1"/>
            </a:solidFill>
            <a:prstDash val="solid"/>
            <a:miter lim="800000"/>
            <a:headEnd type="none" w="sm" len="sm"/>
            <a:tailEnd type="none" w="sm" len="sm"/>
          </a:ln>
        </p:spPr>
      </p:cxn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409"/>
        <p:cNvGrpSpPr/>
        <p:nvPr/>
      </p:nvGrpSpPr>
      <p:grpSpPr>
        <a:xfrm>
          <a:off x="0" y="0"/>
          <a:ext cx="0" cy="0"/>
          <a:chOff x="0" y="0"/>
          <a:chExt cx="0" cy="0"/>
        </a:xfrm>
      </p:grpSpPr>
      <p:sp>
        <p:nvSpPr>
          <p:cNvPr id="410" name="Google Shape;410;p41"/>
          <p:cNvSpPr/>
          <p:nvPr/>
        </p:nvSpPr>
        <p:spPr>
          <a:xfrm>
            <a:off x="0" y="0"/>
            <a:ext cx="9144000" cy="5143500"/>
          </a:xfrm>
          <a:prstGeom prst="rect">
            <a:avLst/>
          </a:prstGeom>
          <a:gradFill>
            <a:gsLst>
              <a:gs pos="0">
                <a:srgbClr val="BE005A">
                  <a:alpha val="84705"/>
                </a:srgbClr>
              </a:gs>
              <a:gs pos="100000">
                <a:srgbClr val="3B2CAC">
                  <a:alpha val="84705"/>
                </a:srgbClr>
              </a:gs>
            </a:gsLst>
            <a:lin ang="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11" name="Google Shape;411;p41"/>
          <p:cNvSpPr txBox="1">
            <a:spLocks noGrp="1"/>
          </p:cNvSpPr>
          <p:nvPr>
            <p:ph type="title"/>
          </p:nvPr>
        </p:nvSpPr>
        <p:spPr>
          <a:xfrm>
            <a:off x="696600" y="352541"/>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lt1"/>
              </a:buClr>
              <a:buSzPts val="3000"/>
              <a:buFont typeface="Avenir"/>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412" name="Google Shape;412;p41"/>
          <p:cNvSpPr txBox="1">
            <a:spLocks noGrp="1"/>
          </p:cNvSpPr>
          <p:nvPr>
            <p:ph type="dt" idx="10"/>
          </p:nvPr>
        </p:nvSpPr>
        <p:spPr>
          <a:xfrm>
            <a:off x="3543300" y="4640654"/>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413" name="Google Shape;413;p41"/>
          <p:cNvSpPr txBox="1">
            <a:spLocks noGrp="1"/>
          </p:cNvSpPr>
          <p:nvPr>
            <p:ph type="ftr" idx="11"/>
          </p:nvPr>
        </p:nvSpPr>
        <p:spPr>
          <a:xfrm>
            <a:off x="461155" y="4640654"/>
            <a:ext cx="2442505"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414" name="Google Shape;414;p41"/>
          <p:cNvSpPr txBox="1">
            <a:spLocks noGrp="1"/>
          </p:cNvSpPr>
          <p:nvPr>
            <p:ph type="sldNum" idx="12"/>
          </p:nvPr>
        </p:nvSpPr>
        <p:spPr>
          <a:xfrm>
            <a:off x="6637313" y="4640654"/>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415" name="Google Shape;415;p41"/>
          <p:cNvSpPr/>
          <p:nvPr/>
        </p:nvSpPr>
        <p:spPr>
          <a:xfrm>
            <a:off x="515467" y="0"/>
            <a:ext cx="54000" cy="966978"/>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16" name="Google Shape;416;p41"/>
          <p:cNvSpPr txBox="1">
            <a:spLocks noGrp="1"/>
          </p:cNvSpPr>
          <p:nvPr>
            <p:ph type="body" idx="1"/>
          </p:nvPr>
        </p:nvSpPr>
        <p:spPr>
          <a:xfrm>
            <a:off x="696600" y="1737734"/>
            <a:ext cx="3868340"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2"/>
              </a:buClr>
              <a:buSzPts val="1900"/>
              <a:buNone/>
              <a:defRPr sz="1900" b="1" i="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417" name="Google Shape;417;p41"/>
          <p:cNvSpPr txBox="1">
            <a:spLocks noGrp="1"/>
          </p:cNvSpPr>
          <p:nvPr>
            <p:ph type="body" idx="2"/>
          </p:nvPr>
        </p:nvSpPr>
        <p:spPr>
          <a:xfrm>
            <a:off x="696600" y="2573334"/>
            <a:ext cx="3868340" cy="2079944"/>
          </a:xfrm>
          <a:prstGeom prst="rect">
            <a:avLst/>
          </a:prstGeom>
          <a:noFill/>
          <a:ln>
            <a:noFill/>
          </a:ln>
        </p:spPr>
        <p:txBody>
          <a:bodyPr spcFirstLastPara="1" wrap="square" lIns="68575" tIns="34275" rIns="68575" bIns="34275" anchor="t" anchorCtr="0">
            <a:normAutofit/>
          </a:bodyPr>
          <a:lstStyle>
            <a:lvl1pPr marL="457200" lvl="0" indent="-228600" algn="l">
              <a:lnSpc>
                <a:spcPct val="100000"/>
              </a:lnSpc>
              <a:spcBef>
                <a:spcPts val="500"/>
              </a:spcBef>
              <a:spcAft>
                <a:spcPts val="0"/>
              </a:spcAft>
              <a:buClr>
                <a:schemeClr val="lt1"/>
              </a:buClr>
              <a:buSzPts val="1200"/>
              <a:buFont typeface="Arial"/>
              <a:buNone/>
              <a:defRPr sz="1200" i="0">
                <a:solidFill>
                  <a:schemeClr val="lt1"/>
                </a:solidFill>
                <a:latin typeface="Arial"/>
                <a:ea typeface="Arial"/>
                <a:cs typeface="Arial"/>
                <a:sym typeface="Arial"/>
              </a:defRPr>
            </a:lvl1pPr>
            <a:lvl2pPr marL="914400" lvl="1" indent="-228600" algn="l">
              <a:lnSpc>
                <a:spcPct val="90000"/>
              </a:lnSpc>
              <a:spcBef>
                <a:spcPts val="400"/>
              </a:spcBef>
              <a:spcAft>
                <a:spcPts val="0"/>
              </a:spcAft>
              <a:buClr>
                <a:schemeClr val="lt1"/>
              </a:buClr>
              <a:buSzPts val="1100"/>
              <a:buFont typeface="Arial"/>
              <a:buNone/>
              <a:defRPr sz="1100">
                <a:solidFill>
                  <a:schemeClr val="lt1"/>
                </a:solidFill>
                <a:latin typeface="Arial"/>
                <a:ea typeface="Arial"/>
                <a:cs typeface="Arial"/>
                <a:sym typeface="Arial"/>
              </a:defRPr>
            </a:lvl2pPr>
            <a:lvl3pPr marL="1371600" lvl="2" indent="-228600" algn="l">
              <a:lnSpc>
                <a:spcPct val="90000"/>
              </a:lnSpc>
              <a:spcBef>
                <a:spcPts val="400"/>
              </a:spcBef>
              <a:spcAft>
                <a:spcPts val="0"/>
              </a:spcAft>
              <a:buClr>
                <a:schemeClr val="lt1"/>
              </a:buClr>
              <a:buSzPts val="1100"/>
              <a:buFont typeface="Arial"/>
              <a:buNone/>
              <a:defRPr sz="1100">
                <a:solidFill>
                  <a:schemeClr val="lt1"/>
                </a:solidFill>
                <a:latin typeface="Arial"/>
                <a:ea typeface="Arial"/>
                <a:cs typeface="Arial"/>
                <a:sym typeface="Arial"/>
              </a:defRPr>
            </a:lvl3pPr>
            <a:lvl4pPr marL="1828800" lvl="3" indent="-228600" algn="l">
              <a:lnSpc>
                <a:spcPct val="90000"/>
              </a:lnSpc>
              <a:spcBef>
                <a:spcPts val="400"/>
              </a:spcBef>
              <a:spcAft>
                <a:spcPts val="0"/>
              </a:spcAft>
              <a:buClr>
                <a:schemeClr val="lt1"/>
              </a:buClr>
              <a:buSzPts val="1100"/>
              <a:buFont typeface="Arial"/>
              <a:buNone/>
              <a:defRPr sz="1100">
                <a:solidFill>
                  <a:schemeClr val="lt1"/>
                </a:solidFill>
                <a:latin typeface="Arial"/>
                <a:ea typeface="Arial"/>
                <a:cs typeface="Arial"/>
                <a:sym typeface="Arial"/>
              </a:defRPr>
            </a:lvl4pPr>
            <a:lvl5pPr marL="2286000" lvl="4" indent="-228600" algn="l">
              <a:lnSpc>
                <a:spcPct val="90000"/>
              </a:lnSpc>
              <a:spcBef>
                <a:spcPts val="400"/>
              </a:spcBef>
              <a:spcAft>
                <a:spcPts val="0"/>
              </a:spcAft>
              <a:buClr>
                <a:schemeClr val="lt1"/>
              </a:buClr>
              <a:buSzPts val="1100"/>
              <a:buFont typeface="Arial"/>
              <a:buNone/>
              <a:defRPr sz="1100">
                <a:solidFill>
                  <a:schemeClr val="lt1"/>
                </a:solidFill>
                <a:latin typeface="Arial"/>
                <a:ea typeface="Arial"/>
                <a:cs typeface="Arial"/>
                <a:sym typeface="Aria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418" name="Google Shape;418;p41"/>
          <p:cNvSpPr txBox="1">
            <a:spLocks noGrp="1"/>
          </p:cNvSpPr>
          <p:nvPr>
            <p:ph type="body" idx="3"/>
          </p:nvPr>
        </p:nvSpPr>
        <p:spPr>
          <a:xfrm>
            <a:off x="4668588" y="1051938"/>
            <a:ext cx="3887391"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2"/>
              </a:buClr>
              <a:buSzPts val="1900"/>
              <a:buNone/>
              <a:defRPr sz="1900" b="1" i="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419" name="Google Shape;419;p41"/>
          <p:cNvSpPr txBox="1">
            <a:spLocks noGrp="1"/>
          </p:cNvSpPr>
          <p:nvPr>
            <p:ph type="body" idx="4"/>
          </p:nvPr>
        </p:nvSpPr>
        <p:spPr>
          <a:xfrm>
            <a:off x="4668588" y="1887537"/>
            <a:ext cx="3887391" cy="2765740"/>
          </a:xfrm>
          <a:prstGeom prst="rect">
            <a:avLst/>
          </a:prstGeom>
          <a:noFill/>
          <a:ln>
            <a:noFill/>
          </a:ln>
        </p:spPr>
        <p:txBody>
          <a:bodyPr spcFirstLastPara="1" wrap="square" lIns="68575" tIns="34275" rIns="68575" bIns="34275" anchor="t" anchorCtr="0">
            <a:normAutofit/>
          </a:bodyPr>
          <a:lstStyle>
            <a:lvl1pPr marL="457200" lvl="0" indent="-304800" algn="l">
              <a:lnSpc>
                <a:spcPct val="90000"/>
              </a:lnSpc>
              <a:spcBef>
                <a:spcPts val="800"/>
              </a:spcBef>
              <a:spcAft>
                <a:spcPts val="0"/>
              </a:spcAft>
              <a:buClr>
                <a:schemeClr val="lt1"/>
              </a:buClr>
              <a:buSzPts val="1200"/>
              <a:buChar char="•"/>
              <a:defRPr sz="1200" i="0">
                <a:solidFill>
                  <a:schemeClr val="lt1"/>
                </a:solidFill>
                <a:latin typeface="Arial"/>
                <a:ea typeface="Arial"/>
                <a:cs typeface="Arial"/>
                <a:sym typeface="Arial"/>
              </a:defRPr>
            </a:lvl1pPr>
            <a:lvl2pPr marL="914400" lvl="1" indent="-342900" algn="l">
              <a:lnSpc>
                <a:spcPct val="90000"/>
              </a:lnSpc>
              <a:spcBef>
                <a:spcPts val="400"/>
              </a:spcBef>
              <a:spcAft>
                <a:spcPts val="0"/>
              </a:spcAft>
              <a:buClr>
                <a:schemeClr val="dk1"/>
              </a:buClr>
              <a:buSzPts val="1800"/>
              <a:buChar char="•"/>
              <a:defRPr/>
            </a:lvl2pPr>
            <a:lvl3pPr marL="1371600" lvl="2" indent="-323850" algn="l">
              <a:lnSpc>
                <a:spcPct val="90000"/>
              </a:lnSpc>
              <a:spcBef>
                <a:spcPts val="400"/>
              </a:spcBef>
              <a:spcAft>
                <a:spcPts val="0"/>
              </a:spcAft>
              <a:buClr>
                <a:schemeClr val="dk1"/>
              </a:buClr>
              <a:buSzPts val="15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420" name="Google Shape;420;p41"/>
          <p:cNvCxnSpPr/>
          <p:nvPr/>
        </p:nvCxnSpPr>
        <p:spPr>
          <a:xfrm>
            <a:off x="801647" y="2453950"/>
            <a:ext cx="473202" cy="0"/>
          </a:xfrm>
          <a:prstGeom prst="straightConnector1">
            <a:avLst/>
          </a:prstGeom>
          <a:noFill/>
          <a:ln w="19050" cap="flat" cmpd="sng">
            <a:solidFill>
              <a:schemeClr val="dk2"/>
            </a:solidFill>
            <a:prstDash val="solid"/>
            <a:miter lim="800000"/>
            <a:headEnd type="none" w="sm" len="sm"/>
            <a:tailEnd type="none" w="sm" len="sm"/>
          </a:ln>
        </p:spPr>
      </p:cxnSp>
      <p:cxnSp>
        <p:nvCxnSpPr>
          <p:cNvPr id="421" name="Google Shape;421;p41"/>
          <p:cNvCxnSpPr/>
          <p:nvPr/>
        </p:nvCxnSpPr>
        <p:spPr>
          <a:xfrm>
            <a:off x="4764211" y="1768154"/>
            <a:ext cx="473202" cy="0"/>
          </a:xfrm>
          <a:prstGeom prst="straightConnector1">
            <a:avLst/>
          </a:prstGeom>
          <a:noFill/>
          <a:ln w="19050" cap="flat" cmpd="sng">
            <a:solidFill>
              <a:schemeClr val="dk2"/>
            </a:solidFill>
            <a:prstDash val="solid"/>
            <a:miter lim="800000"/>
            <a:headEnd type="none" w="sm" len="sm"/>
            <a:tailEnd type="none" w="sm" len="sm"/>
          </a:ln>
        </p:spPr>
      </p:cxnSp>
      <p:cxnSp>
        <p:nvCxnSpPr>
          <p:cNvPr id="422" name="Google Shape;422;p41"/>
          <p:cNvCxnSpPr/>
          <p:nvPr/>
        </p:nvCxnSpPr>
        <p:spPr>
          <a:xfrm>
            <a:off x="8393075" y="600719"/>
            <a:ext cx="750925" cy="0"/>
          </a:xfrm>
          <a:prstGeom prst="straightConnector1">
            <a:avLst/>
          </a:prstGeom>
          <a:noFill/>
          <a:ln w="9525" cap="flat" cmpd="sng">
            <a:solidFill>
              <a:schemeClr val="dk2"/>
            </a:solidFill>
            <a:prstDash val="solid"/>
            <a:miter lim="800000"/>
            <a:headEnd type="none" w="sm" len="sm"/>
            <a:tailEnd type="none" w="sm" len="sm"/>
          </a:ln>
        </p:spPr>
      </p:cxnSp>
      <p:sp>
        <p:nvSpPr>
          <p:cNvPr id="423" name="Google Shape;423;p41"/>
          <p:cNvSpPr txBox="1">
            <a:spLocks noGrp="1"/>
          </p:cNvSpPr>
          <p:nvPr>
            <p:ph type="body" idx="5"/>
          </p:nvPr>
        </p:nvSpPr>
        <p:spPr>
          <a:xfrm>
            <a:off x="8312687" y="628000"/>
            <a:ext cx="458079" cy="24667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2"/>
              </a:buClr>
              <a:buSzPts val="900"/>
              <a:buNone/>
              <a:defRPr sz="900" i="1">
                <a:solidFill>
                  <a:schemeClr val="dk2"/>
                </a:solidFill>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424" name="Google Shape;424;p41"/>
          <p:cNvCxnSpPr/>
          <p:nvPr/>
        </p:nvCxnSpPr>
        <p:spPr>
          <a:xfrm>
            <a:off x="0" y="4626270"/>
            <a:ext cx="1323594" cy="0"/>
          </a:xfrm>
          <a:prstGeom prst="straightConnector1">
            <a:avLst/>
          </a:prstGeom>
          <a:noFill/>
          <a:ln w="19050" cap="flat" cmpd="sng">
            <a:solidFill>
              <a:schemeClr val="dk2"/>
            </a:solidFill>
            <a:prstDash val="solid"/>
            <a:miter lim="800000"/>
            <a:headEnd type="none" w="sm" len="sm"/>
            <a:tailEnd type="none" w="sm" len="sm"/>
          </a:ln>
        </p:spPr>
      </p:cxnSp>
      <p:cxnSp>
        <p:nvCxnSpPr>
          <p:cNvPr id="425" name="Google Shape;425;p41"/>
          <p:cNvCxnSpPr/>
          <p:nvPr/>
        </p:nvCxnSpPr>
        <p:spPr>
          <a:xfrm rot="-5400000">
            <a:off x="8538298" y="4934331"/>
            <a:ext cx="418338"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1_Content with Caption">
  <p:cSld name="1_Content with Caption">
    <p:spTree>
      <p:nvGrpSpPr>
        <p:cNvPr id="1" name="Shape 426"/>
        <p:cNvGrpSpPr/>
        <p:nvPr/>
      </p:nvGrpSpPr>
      <p:grpSpPr>
        <a:xfrm>
          <a:off x="0" y="0"/>
          <a:ext cx="0" cy="0"/>
          <a:chOff x="0" y="0"/>
          <a:chExt cx="0" cy="0"/>
        </a:xfrm>
      </p:grpSpPr>
      <p:sp>
        <p:nvSpPr>
          <p:cNvPr id="427" name="Google Shape;427;p42"/>
          <p:cNvSpPr/>
          <p:nvPr/>
        </p:nvSpPr>
        <p:spPr>
          <a:xfrm>
            <a:off x="0" y="4149328"/>
            <a:ext cx="9144000" cy="994172"/>
          </a:xfrm>
          <a:prstGeom prst="rect">
            <a:avLst/>
          </a:prstGeom>
          <a:gradFill>
            <a:gsLst>
              <a:gs pos="0">
                <a:srgbClr val="BE005A">
                  <a:alpha val="84705"/>
                </a:srgbClr>
              </a:gs>
              <a:gs pos="100000">
                <a:srgbClr val="3B2CAC">
                  <a:alpha val="84705"/>
                </a:srgbClr>
              </a:gs>
            </a:gsLst>
            <a:lin ang="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28" name="Google Shape;428;p42"/>
          <p:cNvSpPr txBox="1">
            <a:spLocks noGrp="1"/>
          </p:cNvSpPr>
          <p:nvPr>
            <p:ph type="title"/>
          </p:nvPr>
        </p:nvSpPr>
        <p:spPr>
          <a:xfrm>
            <a:off x="696600" y="352541"/>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lt2"/>
              </a:buClr>
              <a:buSzPts val="3000"/>
              <a:buFont typeface="Avenir"/>
              <a:buNone/>
              <a:defRPr>
                <a:solidFill>
                  <a:schemeClr val="lt2"/>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429" name="Google Shape;429;p42"/>
          <p:cNvSpPr txBox="1">
            <a:spLocks noGrp="1"/>
          </p:cNvSpPr>
          <p:nvPr>
            <p:ph type="dt" idx="10"/>
          </p:nvPr>
        </p:nvSpPr>
        <p:spPr>
          <a:xfrm>
            <a:off x="3543300" y="4640654"/>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430" name="Google Shape;430;p42"/>
          <p:cNvSpPr txBox="1">
            <a:spLocks noGrp="1"/>
          </p:cNvSpPr>
          <p:nvPr>
            <p:ph type="ftr" idx="11"/>
          </p:nvPr>
        </p:nvSpPr>
        <p:spPr>
          <a:xfrm>
            <a:off x="461155" y="4640654"/>
            <a:ext cx="2442505"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431" name="Google Shape;431;p42"/>
          <p:cNvSpPr txBox="1">
            <a:spLocks noGrp="1"/>
          </p:cNvSpPr>
          <p:nvPr>
            <p:ph type="sldNum" idx="12"/>
          </p:nvPr>
        </p:nvSpPr>
        <p:spPr>
          <a:xfrm>
            <a:off x="6637313" y="4640654"/>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432" name="Google Shape;432;p42"/>
          <p:cNvSpPr/>
          <p:nvPr/>
        </p:nvSpPr>
        <p:spPr>
          <a:xfrm>
            <a:off x="515467" y="0"/>
            <a:ext cx="54000" cy="966978"/>
          </a:xfrm>
          <a:prstGeom prst="rect">
            <a:avLst/>
          </a:prstGeom>
          <a:solidFill>
            <a:schemeClr val="l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33" name="Google Shape;433;p42"/>
          <p:cNvSpPr txBox="1">
            <a:spLocks noGrp="1"/>
          </p:cNvSpPr>
          <p:nvPr>
            <p:ph type="body" idx="1"/>
          </p:nvPr>
        </p:nvSpPr>
        <p:spPr>
          <a:xfrm>
            <a:off x="696600" y="1737734"/>
            <a:ext cx="3868340"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lt2"/>
              </a:buClr>
              <a:buSzPts val="1900"/>
              <a:buNone/>
              <a:defRPr sz="1900" b="1" i="0">
                <a:solidFill>
                  <a:schemeClr val="lt2"/>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434" name="Google Shape;434;p42"/>
          <p:cNvSpPr txBox="1">
            <a:spLocks noGrp="1"/>
          </p:cNvSpPr>
          <p:nvPr>
            <p:ph type="body" idx="2"/>
          </p:nvPr>
        </p:nvSpPr>
        <p:spPr>
          <a:xfrm>
            <a:off x="696600" y="2573334"/>
            <a:ext cx="3868340" cy="1512865"/>
          </a:xfrm>
          <a:prstGeom prst="rect">
            <a:avLst/>
          </a:prstGeom>
          <a:noFill/>
          <a:ln>
            <a:noFill/>
          </a:ln>
        </p:spPr>
        <p:txBody>
          <a:bodyPr spcFirstLastPara="1" wrap="square" lIns="68575" tIns="34275" rIns="68575" bIns="34275" anchor="t" anchorCtr="0">
            <a:normAutofit/>
          </a:bodyPr>
          <a:lstStyle>
            <a:lvl1pPr marL="457200" lvl="0" indent="-228600" algn="l">
              <a:lnSpc>
                <a:spcPct val="100000"/>
              </a:lnSpc>
              <a:spcBef>
                <a:spcPts val="500"/>
              </a:spcBef>
              <a:spcAft>
                <a:spcPts val="0"/>
              </a:spcAft>
              <a:buClr>
                <a:srgbClr val="3F3F3F"/>
              </a:buClr>
              <a:buSzPts val="1200"/>
              <a:buFont typeface="Arial"/>
              <a:buNone/>
              <a:defRPr sz="1200" i="0">
                <a:solidFill>
                  <a:srgbClr val="3F3F3F"/>
                </a:solidFill>
                <a:latin typeface="Arial"/>
                <a:ea typeface="Arial"/>
                <a:cs typeface="Arial"/>
                <a:sym typeface="Arial"/>
              </a:defRPr>
            </a:lvl1pPr>
            <a:lvl2pPr marL="914400" lvl="1" indent="-228600" algn="l">
              <a:lnSpc>
                <a:spcPct val="90000"/>
              </a:lnSpc>
              <a:spcBef>
                <a:spcPts val="400"/>
              </a:spcBef>
              <a:spcAft>
                <a:spcPts val="0"/>
              </a:spcAft>
              <a:buClr>
                <a:schemeClr val="lt1"/>
              </a:buClr>
              <a:buSzPts val="1100"/>
              <a:buFont typeface="Arial"/>
              <a:buNone/>
              <a:defRPr sz="1100">
                <a:solidFill>
                  <a:schemeClr val="lt1"/>
                </a:solidFill>
                <a:latin typeface="Arial"/>
                <a:ea typeface="Arial"/>
                <a:cs typeface="Arial"/>
                <a:sym typeface="Arial"/>
              </a:defRPr>
            </a:lvl2pPr>
            <a:lvl3pPr marL="1371600" lvl="2" indent="-228600" algn="l">
              <a:lnSpc>
                <a:spcPct val="90000"/>
              </a:lnSpc>
              <a:spcBef>
                <a:spcPts val="400"/>
              </a:spcBef>
              <a:spcAft>
                <a:spcPts val="0"/>
              </a:spcAft>
              <a:buClr>
                <a:schemeClr val="lt1"/>
              </a:buClr>
              <a:buSzPts val="1100"/>
              <a:buFont typeface="Arial"/>
              <a:buNone/>
              <a:defRPr sz="1100">
                <a:solidFill>
                  <a:schemeClr val="lt1"/>
                </a:solidFill>
                <a:latin typeface="Arial"/>
                <a:ea typeface="Arial"/>
                <a:cs typeface="Arial"/>
                <a:sym typeface="Arial"/>
              </a:defRPr>
            </a:lvl3pPr>
            <a:lvl4pPr marL="1828800" lvl="3" indent="-228600" algn="l">
              <a:lnSpc>
                <a:spcPct val="90000"/>
              </a:lnSpc>
              <a:spcBef>
                <a:spcPts val="400"/>
              </a:spcBef>
              <a:spcAft>
                <a:spcPts val="0"/>
              </a:spcAft>
              <a:buClr>
                <a:schemeClr val="lt1"/>
              </a:buClr>
              <a:buSzPts val="1100"/>
              <a:buFont typeface="Arial"/>
              <a:buNone/>
              <a:defRPr sz="1100">
                <a:solidFill>
                  <a:schemeClr val="lt1"/>
                </a:solidFill>
                <a:latin typeface="Arial"/>
                <a:ea typeface="Arial"/>
                <a:cs typeface="Arial"/>
                <a:sym typeface="Arial"/>
              </a:defRPr>
            </a:lvl4pPr>
            <a:lvl5pPr marL="2286000" lvl="4" indent="-228600" algn="l">
              <a:lnSpc>
                <a:spcPct val="90000"/>
              </a:lnSpc>
              <a:spcBef>
                <a:spcPts val="400"/>
              </a:spcBef>
              <a:spcAft>
                <a:spcPts val="0"/>
              </a:spcAft>
              <a:buClr>
                <a:schemeClr val="lt1"/>
              </a:buClr>
              <a:buSzPts val="1100"/>
              <a:buFont typeface="Arial"/>
              <a:buNone/>
              <a:defRPr sz="1100">
                <a:solidFill>
                  <a:schemeClr val="lt1"/>
                </a:solidFill>
                <a:latin typeface="Arial"/>
                <a:ea typeface="Arial"/>
                <a:cs typeface="Arial"/>
                <a:sym typeface="Aria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435" name="Google Shape;435;p42"/>
          <p:cNvSpPr txBox="1">
            <a:spLocks noGrp="1"/>
          </p:cNvSpPr>
          <p:nvPr>
            <p:ph type="body" idx="3"/>
          </p:nvPr>
        </p:nvSpPr>
        <p:spPr>
          <a:xfrm>
            <a:off x="4668588" y="1051938"/>
            <a:ext cx="3887391"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accent1"/>
              </a:buClr>
              <a:buSzPts val="1900"/>
              <a:buNone/>
              <a:defRPr sz="1900" b="1" i="0">
                <a:solidFill>
                  <a:schemeClr val="accent1"/>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436" name="Google Shape;436;p42"/>
          <p:cNvSpPr txBox="1">
            <a:spLocks noGrp="1"/>
          </p:cNvSpPr>
          <p:nvPr>
            <p:ph type="body" idx="4"/>
          </p:nvPr>
        </p:nvSpPr>
        <p:spPr>
          <a:xfrm>
            <a:off x="4668588" y="1887537"/>
            <a:ext cx="3887391" cy="2198659"/>
          </a:xfrm>
          <a:prstGeom prst="rect">
            <a:avLst/>
          </a:prstGeom>
          <a:noFill/>
          <a:ln>
            <a:noFill/>
          </a:ln>
        </p:spPr>
        <p:txBody>
          <a:bodyPr spcFirstLastPara="1" wrap="square" lIns="68575" tIns="34275" rIns="68575" bIns="34275" anchor="t" anchorCtr="0">
            <a:normAutofit/>
          </a:bodyPr>
          <a:lstStyle>
            <a:lvl1pPr marL="457200" lvl="0" indent="-304800" algn="l">
              <a:lnSpc>
                <a:spcPct val="90000"/>
              </a:lnSpc>
              <a:spcBef>
                <a:spcPts val="800"/>
              </a:spcBef>
              <a:spcAft>
                <a:spcPts val="0"/>
              </a:spcAft>
              <a:buClr>
                <a:srgbClr val="3F3F3F"/>
              </a:buClr>
              <a:buSzPts val="1200"/>
              <a:buChar char="•"/>
              <a:defRPr sz="1200" i="0">
                <a:solidFill>
                  <a:srgbClr val="3F3F3F"/>
                </a:solidFill>
                <a:latin typeface="Arial"/>
                <a:ea typeface="Arial"/>
                <a:cs typeface="Arial"/>
                <a:sym typeface="Arial"/>
              </a:defRPr>
            </a:lvl1pPr>
            <a:lvl2pPr marL="914400" lvl="1" indent="-342900" algn="l">
              <a:lnSpc>
                <a:spcPct val="90000"/>
              </a:lnSpc>
              <a:spcBef>
                <a:spcPts val="400"/>
              </a:spcBef>
              <a:spcAft>
                <a:spcPts val="0"/>
              </a:spcAft>
              <a:buClr>
                <a:schemeClr val="dk1"/>
              </a:buClr>
              <a:buSzPts val="1800"/>
              <a:buChar char="•"/>
              <a:defRPr/>
            </a:lvl2pPr>
            <a:lvl3pPr marL="1371600" lvl="2" indent="-323850" algn="l">
              <a:lnSpc>
                <a:spcPct val="90000"/>
              </a:lnSpc>
              <a:spcBef>
                <a:spcPts val="400"/>
              </a:spcBef>
              <a:spcAft>
                <a:spcPts val="0"/>
              </a:spcAft>
              <a:buClr>
                <a:schemeClr val="dk1"/>
              </a:buClr>
              <a:buSzPts val="15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437" name="Google Shape;437;p42"/>
          <p:cNvCxnSpPr/>
          <p:nvPr/>
        </p:nvCxnSpPr>
        <p:spPr>
          <a:xfrm>
            <a:off x="801647" y="2453950"/>
            <a:ext cx="473202" cy="0"/>
          </a:xfrm>
          <a:prstGeom prst="straightConnector1">
            <a:avLst/>
          </a:prstGeom>
          <a:noFill/>
          <a:ln w="19050" cap="flat" cmpd="sng">
            <a:solidFill>
              <a:schemeClr val="lt2"/>
            </a:solidFill>
            <a:prstDash val="solid"/>
            <a:miter lim="800000"/>
            <a:headEnd type="none" w="sm" len="sm"/>
            <a:tailEnd type="none" w="sm" len="sm"/>
          </a:ln>
        </p:spPr>
      </p:cxnSp>
      <p:cxnSp>
        <p:nvCxnSpPr>
          <p:cNvPr id="438" name="Google Shape;438;p42"/>
          <p:cNvCxnSpPr/>
          <p:nvPr/>
        </p:nvCxnSpPr>
        <p:spPr>
          <a:xfrm>
            <a:off x="4764211" y="1768154"/>
            <a:ext cx="473202" cy="0"/>
          </a:xfrm>
          <a:prstGeom prst="straightConnector1">
            <a:avLst/>
          </a:prstGeom>
          <a:noFill/>
          <a:ln w="19050" cap="flat" cmpd="sng">
            <a:solidFill>
              <a:schemeClr val="accent1"/>
            </a:solidFill>
            <a:prstDash val="solid"/>
            <a:miter lim="800000"/>
            <a:headEnd type="none" w="sm" len="sm"/>
            <a:tailEnd type="none" w="sm" len="sm"/>
          </a:ln>
        </p:spPr>
      </p:cxnSp>
      <p:cxnSp>
        <p:nvCxnSpPr>
          <p:cNvPr id="439" name="Google Shape;439;p42"/>
          <p:cNvCxnSpPr/>
          <p:nvPr/>
        </p:nvCxnSpPr>
        <p:spPr>
          <a:xfrm>
            <a:off x="8393075" y="600719"/>
            <a:ext cx="750925" cy="0"/>
          </a:xfrm>
          <a:prstGeom prst="straightConnector1">
            <a:avLst/>
          </a:prstGeom>
          <a:noFill/>
          <a:ln w="9525" cap="flat" cmpd="sng">
            <a:solidFill>
              <a:schemeClr val="accent1"/>
            </a:solidFill>
            <a:prstDash val="solid"/>
            <a:miter lim="800000"/>
            <a:headEnd type="none" w="sm" len="sm"/>
            <a:tailEnd type="none" w="sm" len="sm"/>
          </a:ln>
        </p:spPr>
      </p:cxnSp>
      <p:sp>
        <p:nvSpPr>
          <p:cNvPr id="440" name="Google Shape;440;p42"/>
          <p:cNvSpPr txBox="1">
            <a:spLocks noGrp="1"/>
          </p:cNvSpPr>
          <p:nvPr>
            <p:ph type="body" idx="5"/>
          </p:nvPr>
        </p:nvSpPr>
        <p:spPr>
          <a:xfrm>
            <a:off x="8312687" y="628000"/>
            <a:ext cx="458079" cy="24667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accent1"/>
              </a:buClr>
              <a:buSzPts val="900"/>
              <a:buNone/>
              <a:defRPr sz="900" i="1">
                <a:solidFill>
                  <a:schemeClr val="accent1"/>
                </a:solidFill>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441" name="Google Shape;441;p42"/>
          <p:cNvCxnSpPr/>
          <p:nvPr/>
        </p:nvCxnSpPr>
        <p:spPr>
          <a:xfrm>
            <a:off x="0" y="4626270"/>
            <a:ext cx="1323594" cy="0"/>
          </a:xfrm>
          <a:prstGeom prst="straightConnector1">
            <a:avLst/>
          </a:prstGeom>
          <a:noFill/>
          <a:ln w="19050" cap="flat" cmpd="sng">
            <a:solidFill>
              <a:schemeClr val="dk2"/>
            </a:solidFill>
            <a:prstDash val="solid"/>
            <a:miter lim="800000"/>
            <a:headEnd type="none" w="sm" len="sm"/>
            <a:tailEnd type="none" w="sm" len="sm"/>
          </a:ln>
        </p:spPr>
      </p:cxnSp>
      <p:cxnSp>
        <p:nvCxnSpPr>
          <p:cNvPr id="442" name="Google Shape;442;p42"/>
          <p:cNvCxnSpPr/>
          <p:nvPr/>
        </p:nvCxnSpPr>
        <p:spPr>
          <a:xfrm rot="-5400000">
            <a:off x="8538298" y="4934331"/>
            <a:ext cx="418338"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2_Content with Caption">
  <p:cSld name="2_Content with Caption">
    <p:spTree>
      <p:nvGrpSpPr>
        <p:cNvPr id="1" name="Shape 443"/>
        <p:cNvGrpSpPr/>
        <p:nvPr/>
      </p:nvGrpSpPr>
      <p:grpSpPr>
        <a:xfrm>
          <a:off x="0" y="0"/>
          <a:ext cx="0" cy="0"/>
          <a:chOff x="0" y="0"/>
          <a:chExt cx="0" cy="0"/>
        </a:xfrm>
      </p:grpSpPr>
      <p:sp>
        <p:nvSpPr>
          <p:cNvPr id="444" name="Google Shape;444;p43"/>
          <p:cNvSpPr/>
          <p:nvPr/>
        </p:nvSpPr>
        <p:spPr>
          <a:xfrm>
            <a:off x="90000" y="87750"/>
            <a:ext cx="8964000" cy="4968000"/>
          </a:xfrm>
          <a:prstGeom prst="rect">
            <a:avLst/>
          </a:prstGeom>
          <a:gradFill>
            <a:gsLst>
              <a:gs pos="0">
                <a:srgbClr val="BE005A">
                  <a:alpha val="84705"/>
                </a:srgbClr>
              </a:gs>
              <a:gs pos="100000">
                <a:srgbClr val="3B2CAC">
                  <a:alpha val="84705"/>
                </a:srgbClr>
              </a:gs>
            </a:gsLst>
            <a:lin ang="0" scaled="0"/>
          </a:gradFill>
          <a:ln w="273050" cap="flat" cmpd="sng">
            <a:solidFill>
              <a:schemeClr val="l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cxnSp>
        <p:nvCxnSpPr>
          <p:cNvPr id="445" name="Google Shape;445;p43"/>
          <p:cNvCxnSpPr/>
          <p:nvPr/>
        </p:nvCxnSpPr>
        <p:spPr>
          <a:xfrm>
            <a:off x="8204792" y="600719"/>
            <a:ext cx="750925" cy="0"/>
          </a:xfrm>
          <a:prstGeom prst="straightConnector1">
            <a:avLst/>
          </a:prstGeom>
          <a:noFill/>
          <a:ln w="9525" cap="flat" cmpd="sng">
            <a:solidFill>
              <a:schemeClr val="dk2"/>
            </a:solidFill>
            <a:prstDash val="solid"/>
            <a:miter lim="800000"/>
            <a:headEnd type="none" w="sm" len="sm"/>
            <a:tailEnd type="none" w="sm" len="sm"/>
          </a:ln>
        </p:spPr>
      </p:cxnSp>
      <p:sp>
        <p:nvSpPr>
          <p:cNvPr id="446" name="Google Shape;446;p43"/>
          <p:cNvSpPr txBox="1">
            <a:spLocks noGrp="1"/>
          </p:cNvSpPr>
          <p:nvPr>
            <p:ph type="body" idx="1"/>
          </p:nvPr>
        </p:nvSpPr>
        <p:spPr>
          <a:xfrm>
            <a:off x="8124404" y="628000"/>
            <a:ext cx="458079" cy="24667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2"/>
              </a:buClr>
              <a:buSzPts val="900"/>
              <a:buNone/>
              <a:defRPr sz="900" i="1">
                <a:solidFill>
                  <a:schemeClr val="dk2"/>
                </a:solidFill>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447" name="Google Shape;447;p43"/>
          <p:cNvCxnSpPr/>
          <p:nvPr/>
        </p:nvCxnSpPr>
        <p:spPr>
          <a:xfrm rot="10800000">
            <a:off x="8747467" y="4725163"/>
            <a:ext cx="0" cy="232669"/>
          </a:xfrm>
          <a:prstGeom prst="straightConnector1">
            <a:avLst/>
          </a:prstGeom>
          <a:noFill/>
          <a:ln w="19050" cap="flat" cmpd="sng">
            <a:solidFill>
              <a:schemeClr val="dk2"/>
            </a:solidFill>
            <a:prstDash val="solid"/>
            <a:miter lim="800000"/>
            <a:headEnd type="none" w="sm" len="sm"/>
            <a:tailEnd type="none" w="sm" len="sm"/>
          </a:ln>
        </p:spPr>
      </p:cxnSp>
      <p:sp>
        <p:nvSpPr>
          <p:cNvPr id="448" name="Google Shape;448;p43"/>
          <p:cNvSpPr txBox="1">
            <a:spLocks noGrp="1"/>
          </p:cNvSpPr>
          <p:nvPr>
            <p:ph type="title"/>
          </p:nvPr>
        </p:nvSpPr>
        <p:spPr>
          <a:xfrm>
            <a:off x="696600" y="352541"/>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lt1"/>
              </a:buClr>
              <a:buSzPts val="3000"/>
              <a:buFont typeface="Avenir"/>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449" name="Google Shape;449;p43"/>
          <p:cNvSpPr txBox="1">
            <a:spLocks noGrp="1"/>
          </p:cNvSpPr>
          <p:nvPr>
            <p:ph type="dt" idx="10"/>
          </p:nvPr>
        </p:nvSpPr>
        <p:spPr>
          <a:xfrm>
            <a:off x="3543300" y="4640654"/>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450" name="Google Shape;450;p43"/>
          <p:cNvSpPr txBox="1">
            <a:spLocks noGrp="1"/>
          </p:cNvSpPr>
          <p:nvPr>
            <p:ph type="ftr" idx="11"/>
          </p:nvPr>
        </p:nvSpPr>
        <p:spPr>
          <a:xfrm>
            <a:off x="461155" y="4640654"/>
            <a:ext cx="2442505"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451" name="Google Shape;451;p43"/>
          <p:cNvSpPr txBox="1">
            <a:spLocks noGrp="1"/>
          </p:cNvSpPr>
          <p:nvPr>
            <p:ph type="sldNum" idx="12"/>
          </p:nvPr>
        </p:nvSpPr>
        <p:spPr>
          <a:xfrm>
            <a:off x="6637313" y="4640654"/>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452" name="Google Shape;452;p43"/>
          <p:cNvSpPr/>
          <p:nvPr/>
        </p:nvSpPr>
        <p:spPr>
          <a:xfrm>
            <a:off x="515466" y="191882"/>
            <a:ext cx="54000" cy="775097"/>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53" name="Google Shape;453;p43"/>
          <p:cNvSpPr txBox="1">
            <a:spLocks noGrp="1"/>
          </p:cNvSpPr>
          <p:nvPr>
            <p:ph type="body" idx="2"/>
          </p:nvPr>
        </p:nvSpPr>
        <p:spPr>
          <a:xfrm>
            <a:off x="696600" y="1737734"/>
            <a:ext cx="3868340"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2"/>
              </a:buClr>
              <a:buSzPts val="1900"/>
              <a:buNone/>
              <a:defRPr sz="1900" b="1" i="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454" name="Google Shape;454;p43"/>
          <p:cNvSpPr txBox="1">
            <a:spLocks noGrp="1"/>
          </p:cNvSpPr>
          <p:nvPr>
            <p:ph type="body" idx="3"/>
          </p:nvPr>
        </p:nvSpPr>
        <p:spPr>
          <a:xfrm>
            <a:off x="696600" y="2573334"/>
            <a:ext cx="3868340" cy="2079944"/>
          </a:xfrm>
          <a:prstGeom prst="rect">
            <a:avLst/>
          </a:prstGeom>
          <a:noFill/>
          <a:ln>
            <a:noFill/>
          </a:ln>
        </p:spPr>
        <p:txBody>
          <a:bodyPr spcFirstLastPara="1" wrap="square" lIns="68575" tIns="34275" rIns="68575" bIns="34275" anchor="t" anchorCtr="0">
            <a:normAutofit/>
          </a:bodyPr>
          <a:lstStyle>
            <a:lvl1pPr marL="457200" lvl="0" indent="-228600" algn="l">
              <a:lnSpc>
                <a:spcPct val="100000"/>
              </a:lnSpc>
              <a:spcBef>
                <a:spcPts val="500"/>
              </a:spcBef>
              <a:spcAft>
                <a:spcPts val="0"/>
              </a:spcAft>
              <a:buClr>
                <a:schemeClr val="lt1"/>
              </a:buClr>
              <a:buSzPts val="1200"/>
              <a:buFont typeface="Arial"/>
              <a:buNone/>
              <a:defRPr sz="1200" i="0">
                <a:solidFill>
                  <a:schemeClr val="lt1"/>
                </a:solidFill>
                <a:latin typeface="Arial"/>
                <a:ea typeface="Arial"/>
                <a:cs typeface="Arial"/>
                <a:sym typeface="Arial"/>
              </a:defRPr>
            </a:lvl1pPr>
            <a:lvl2pPr marL="914400" lvl="1" indent="-228600" algn="l">
              <a:lnSpc>
                <a:spcPct val="90000"/>
              </a:lnSpc>
              <a:spcBef>
                <a:spcPts val="400"/>
              </a:spcBef>
              <a:spcAft>
                <a:spcPts val="0"/>
              </a:spcAft>
              <a:buClr>
                <a:schemeClr val="lt1"/>
              </a:buClr>
              <a:buSzPts val="1100"/>
              <a:buFont typeface="Arial"/>
              <a:buNone/>
              <a:defRPr sz="1100">
                <a:solidFill>
                  <a:schemeClr val="lt1"/>
                </a:solidFill>
                <a:latin typeface="Arial"/>
                <a:ea typeface="Arial"/>
                <a:cs typeface="Arial"/>
                <a:sym typeface="Arial"/>
              </a:defRPr>
            </a:lvl2pPr>
            <a:lvl3pPr marL="1371600" lvl="2" indent="-228600" algn="l">
              <a:lnSpc>
                <a:spcPct val="90000"/>
              </a:lnSpc>
              <a:spcBef>
                <a:spcPts val="400"/>
              </a:spcBef>
              <a:spcAft>
                <a:spcPts val="0"/>
              </a:spcAft>
              <a:buClr>
                <a:schemeClr val="lt1"/>
              </a:buClr>
              <a:buSzPts val="1100"/>
              <a:buFont typeface="Arial"/>
              <a:buNone/>
              <a:defRPr sz="1100">
                <a:solidFill>
                  <a:schemeClr val="lt1"/>
                </a:solidFill>
                <a:latin typeface="Arial"/>
                <a:ea typeface="Arial"/>
                <a:cs typeface="Arial"/>
                <a:sym typeface="Arial"/>
              </a:defRPr>
            </a:lvl3pPr>
            <a:lvl4pPr marL="1828800" lvl="3" indent="-228600" algn="l">
              <a:lnSpc>
                <a:spcPct val="90000"/>
              </a:lnSpc>
              <a:spcBef>
                <a:spcPts val="400"/>
              </a:spcBef>
              <a:spcAft>
                <a:spcPts val="0"/>
              </a:spcAft>
              <a:buClr>
                <a:schemeClr val="lt1"/>
              </a:buClr>
              <a:buSzPts val="1100"/>
              <a:buFont typeface="Arial"/>
              <a:buNone/>
              <a:defRPr sz="1100">
                <a:solidFill>
                  <a:schemeClr val="lt1"/>
                </a:solidFill>
                <a:latin typeface="Arial"/>
                <a:ea typeface="Arial"/>
                <a:cs typeface="Arial"/>
                <a:sym typeface="Arial"/>
              </a:defRPr>
            </a:lvl4pPr>
            <a:lvl5pPr marL="2286000" lvl="4" indent="-228600" algn="l">
              <a:lnSpc>
                <a:spcPct val="90000"/>
              </a:lnSpc>
              <a:spcBef>
                <a:spcPts val="400"/>
              </a:spcBef>
              <a:spcAft>
                <a:spcPts val="0"/>
              </a:spcAft>
              <a:buClr>
                <a:schemeClr val="lt1"/>
              </a:buClr>
              <a:buSzPts val="1100"/>
              <a:buFont typeface="Arial"/>
              <a:buNone/>
              <a:defRPr sz="1100">
                <a:solidFill>
                  <a:schemeClr val="lt1"/>
                </a:solidFill>
                <a:latin typeface="Arial"/>
                <a:ea typeface="Arial"/>
                <a:cs typeface="Arial"/>
                <a:sym typeface="Aria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455" name="Google Shape;455;p43"/>
          <p:cNvSpPr txBox="1">
            <a:spLocks noGrp="1"/>
          </p:cNvSpPr>
          <p:nvPr>
            <p:ph type="body" idx="4"/>
          </p:nvPr>
        </p:nvSpPr>
        <p:spPr>
          <a:xfrm>
            <a:off x="4668588" y="1051938"/>
            <a:ext cx="3887391"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2"/>
              </a:buClr>
              <a:buSzPts val="1900"/>
              <a:buNone/>
              <a:defRPr sz="1900" b="1" i="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456" name="Google Shape;456;p43"/>
          <p:cNvSpPr txBox="1">
            <a:spLocks noGrp="1"/>
          </p:cNvSpPr>
          <p:nvPr>
            <p:ph type="body" idx="5"/>
          </p:nvPr>
        </p:nvSpPr>
        <p:spPr>
          <a:xfrm>
            <a:off x="4668588" y="1887537"/>
            <a:ext cx="3887391" cy="2765740"/>
          </a:xfrm>
          <a:prstGeom prst="rect">
            <a:avLst/>
          </a:prstGeom>
          <a:noFill/>
          <a:ln>
            <a:noFill/>
          </a:ln>
        </p:spPr>
        <p:txBody>
          <a:bodyPr spcFirstLastPara="1" wrap="square" lIns="68575" tIns="34275" rIns="68575" bIns="34275" anchor="t" anchorCtr="0">
            <a:normAutofit/>
          </a:bodyPr>
          <a:lstStyle>
            <a:lvl1pPr marL="457200" lvl="0" indent="-304800" algn="l">
              <a:lnSpc>
                <a:spcPct val="90000"/>
              </a:lnSpc>
              <a:spcBef>
                <a:spcPts val="800"/>
              </a:spcBef>
              <a:spcAft>
                <a:spcPts val="0"/>
              </a:spcAft>
              <a:buClr>
                <a:schemeClr val="lt1"/>
              </a:buClr>
              <a:buSzPts val="1200"/>
              <a:buChar char="•"/>
              <a:defRPr sz="1200" i="0">
                <a:solidFill>
                  <a:schemeClr val="lt1"/>
                </a:solidFill>
                <a:latin typeface="Arial"/>
                <a:ea typeface="Arial"/>
                <a:cs typeface="Arial"/>
                <a:sym typeface="Arial"/>
              </a:defRPr>
            </a:lvl1pPr>
            <a:lvl2pPr marL="914400" lvl="1" indent="-342900" algn="l">
              <a:lnSpc>
                <a:spcPct val="90000"/>
              </a:lnSpc>
              <a:spcBef>
                <a:spcPts val="400"/>
              </a:spcBef>
              <a:spcAft>
                <a:spcPts val="0"/>
              </a:spcAft>
              <a:buClr>
                <a:schemeClr val="dk1"/>
              </a:buClr>
              <a:buSzPts val="1800"/>
              <a:buChar char="•"/>
              <a:defRPr/>
            </a:lvl2pPr>
            <a:lvl3pPr marL="1371600" lvl="2" indent="-323850" algn="l">
              <a:lnSpc>
                <a:spcPct val="90000"/>
              </a:lnSpc>
              <a:spcBef>
                <a:spcPts val="400"/>
              </a:spcBef>
              <a:spcAft>
                <a:spcPts val="0"/>
              </a:spcAft>
              <a:buClr>
                <a:schemeClr val="dk1"/>
              </a:buClr>
              <a:buSzPts val="15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457" name="Google Shape;457;p43"/>
          <p:cNvCxnSpPr/>
          <p:nvPr/>
        </p:nvCxnSpPr>
        <p:spPr>
          <a:xfrm>
            <a:off x="801647" y="2453950"/>
            <a:ext cx="473202" cy="0"/>
          </a:xfrm>
          <a:prstGeom prst="straightConnector1">
            <a:avLst/>
          </a:prstGeom>
          <a:noFill/>
          <a:ln w="19050" cap="flat" cmpd="sng">
            <a:solidFill>
              <a:schemeClr val="dk2"/>
            </a:solidFill>
            <a:prstDash val="solid"/>
            <a:miter lim="800000"/>
            <a:headEnd type="none" w="sm" len="sm"/>
            <a:tailEnd type="none" w="sm" len="sm"/>
          </a:ln>
        </p:spPr>
      </p:cxnSp>
      <p:cxnSp>
        <p:nvCxnSpPr>
          <p:cNvPr id="458" name="Google Shape;458;p43"/>
          <p:cNvCxnSpPr/>
          <p:nvPr/>
        </p:nvCxnSpPr>
        <p:spPr>
          <a:xfrm>
            <a:off x="4764211" y="1768154"/>
            <a:ext cx="473202" cy="0"/>
          </a:xfrm>
          <a:prstGeom prst="straightConnector1">
            <a:avLst/>
          </a:prstGeom>
          <a:noFill/>
          <a:ln w="19050" cap="flat" cmpd="sng">
            <a:solidFill>
              <a:schemeClr val="dk2"/>
            </a:solidFill>
            <a:prstDash val="solid"/>
            <a:miter lim="800000"/>
            <a:headEnd type="none" w="sm" len="sm"/>
            <a:tailEnd type="none" w="sm" len="sm"/>
          </a:ln>
        </p:spPr>
      </p:cxnSp>
      <p:cxnSp>
        <p:nvCxnSpPr>
          <p:cNvPr id="459" name="Google Shape;459;p43"/>
          <p:cNvCxnSpPr/>
          <p:nvPr/>
        </p:nvCxnSpPr>
        <p:spPr>
          <a:xfrm>
            <a:off x="192281" y="4626270"/>
            <a:ext cx="1131313"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3_Content with Caption">
  <p:cSld name="3_Content with Caption">
    <p:spTree>
      <p:nvGrpSpPr>
        <p:cNvPr id="1" name="Shape 460"/>
        <p:cNvGrpSpPr/>
        <p:nvPr/>
      </p:nvGrpSpPr>
      <p:grpSpPr>
        <a:xfrm>
          <a:off x="0" y="0"/>
          <a:ext cx="0" cy="0"/>
          <a:chOff x="0" y="0"/>
          <a:chExt cx="0" cy="0"/>
        </a:xfrm>
      </p:grpSpPr>
      <p:sp>
        <p:nvSpPr>
          <p:cNvPr id="461" name="Google Shape;461;p44"/>
          <p:cNvSpPr/>
          <p:nvPr/>
        </p:nvSpPr>
        <p:spPr>
          <a:xfrm>
            <a:off x="0" y="0"/>
            <a:ext cx="9144000" cy="5143500"/>
          </a:xfrm>
          <a:prstGeom prst="rect">
            <a:avLst/>
          </a:prstGeom>
          <a:gradFill>
            <a:gsLst>
              <a:gs pos="0">
                <a:srgbClr val="BE005A">
                  <a:alpha val="84705"/>
                </a:srgbClr>
              </a:gs>
              <a:gs pos="100000">
                <a:srgbClr val="3B2CAC">
                  <a:alpha val="84705"/>
                </a:srgbClr>
              </a:gs>
            </a:gsLst>
            <a:lin ang="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62" name="Google Shape;462;p44"/>
          <p:cNvSpPr txBox="1">
            <a:spLocks noGrp="1"/>
          </p:cNvSpPr>
          <p:nvPr>
            <p:ph type="body" idx="1"/>
          </p:nvPr>
        </p:nvSpPr>
        <p:spPr>
          <a:xfrm>
            <a:off x="1166496" y="1704007"/>
            <a:ext cx="3569732"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2"/>
              </a:buClr>
              <a:buSzPts val="1900"/>
              <a:buNone/>
              <a:defRPr sz="1900" b="1" i="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463" name="Google Shape;463;p44"/>
          <p:cNvSpPr txBox="1">
            <a:spLocks noGrp="1"/>
          </p:cNvSpPr>
          <p:nvPr>
            <p:ph type="title"/>
          </p:nvPr>
        </p:nvSpPr>
        <p:spPr>
          <a:xfrm>
            <a:off x="1145639" y="473144"/>
            <a:ext cx="3107666" cy="1152435"/>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lt1"/>
              </a:buClr>
              <a:buSzPts val="3000"/>
              <a:buFont typeface="Avenir"/>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464" name="Google Shape;464;p44"/>
          <p:cNvSpPr txBox="1">
            <a:spLocks noGrp="1"/>
          </p:cNvSpPr>
          <p:nvPr>
            <p:ph type="dt" idx="10"/>
          </p:nvPr>
        </p:nvSpPr>
        <p:spPr>
          <a:xfrm>
            <a:off x="3543300" y="4640654"/>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465" name="Google Shape;465;p44"/>
          <p:cNvSpPr txBox="1">
            <a:spLocks noGrp="1"/>
          </p:cNvSpPr>
          <p:nvPr>
            <p:ph type="ftr" idx="11"/>
          </p:nvPr>
        </p:nvSpPr>
        <p:spPr>
          <a:xfrm>
            <a:off x="461155" y="4640654"/>
            <a:ext cx="2442505"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466" name="Google Shape;466;p44"/>
          <p:cNvSpPr txBox="1">
            <a:spLocks noGrp="1"/>
          </p:cNvSpPr>
          <p:nvPr>
            <p:ph type="sldNum" idx="12"/>
          </p:nvPr>
        </p:nvSpPr>
        <p:spPr>
          <a:xfrm>
            <a:off x="6637313" y="4640654"/>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467" name="Google Shape;467;p44"/>
          <p:cNvSpPr/>
          <p:nvPr/>
        </p:nvSpPr>
        <p:spPr>
          <a:xfrm>
            <a:off x="963875" y="653796"/>
            <a:ext cx="54000" cy="7020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cxnSp>
        <p:nvCxnSpPr>
          <p:cNvPr id="468" name="Google Shape;468;p44"/>
          <p:cNvCxnSpPr/>
          <p:nvPr/>
        </p:nvCxnSpPr>
        <p:spPr>
          <a:xfrm>
            <a:off x="8393075" y="600719"/>
            <a:ext cx="750925" cy="0"/>
          </a:xfrm>
          <a:prstGeom prst="straightConnector1">
            <a:avLst/>
          </a:prstGeom>
          <a:noFill/>
          <a:ln w="9525" cap="flat" cmpd="sng">
            <a:solidFill>
              <a:schemeClr val="dk2"/>
            </a:solidFill>
            <a:prstDash val="solid"/>
            <a:miter lim="800000"/>
            <a:headEnd type="none" w="sm" len="sm"/>
            <a:tailEnd type="none" w="sm" len="sm"/>
          </a:ln>
        </p:spPr>
      </p:cxnSp>
      <p:sp>
        <p:nvSpPr>
          <p:cNvPr id="469" name="Google Shape;469;p44"/>
          <p:cNvSpPr txBox="1">
            <a:spLocks noGrp="1"/>
          </p:cNvSpPr>
          <p:nvPr>
            <p:ph type="body" idx="2"/>
          </p:nvPr>
        </p:nvSpPr>
        <p:spPr>
          <a:xfrm>
            <a:off x="8312687" y="628000"/>
            <a:ext cx="458079" cy="24667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2"/>
              </a:buClr>
              <a:buSzPts val="900"/>
              <a:buNone/>
              <a:defRPr sz="900" i="1">
                <a:solidFill>
                  <a:schemeClr val="dk2"/>
                </a:solidFill>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470" name="Google Shape;470;p44"/>
          <p:cNvCxnSpPr/>
          <p:nvPr/>
        </p:nvCxnSpPr>
        <p:spPr>
          <a:xfrm>
            <a:off x="0" y="4626270"/>
            <a:ext cx="1323594" cy="0"/>
          </a:xfrm>
          <a:prstGeom prst="straightConnector1">
            <a:avLst/>
          </a:prstGeom>
          <a:noFill/>
          <a:ln w="19050" cap="flat" cmpd="sng">
            <a:solidFill>
              <a:schemeClr val="dk2"/>
            </a:solidFill>
            <a:prstDash val="solid"/>
            <a:miter lim="800000"/>
            <a:headEnd type="none" w="sm" len="sm"/>
            <a:tailEnd type="none" w="sm" len="sm"/>
          </a:ln>
        </p:spPr>
      </p:cxnSp>
      <p:cxnSp>
        <p:nvCxnSpPr>
          <p:cNvPr id="471" name="Google Shape;471;p44"/>
          <p:cNvCxnSpPr/>
          <p:nvPr/>
        </p:nvCxnSpPr>
        <p:spPr>
          <a:xfrm rot="-5400000">
            <a:off x="8538298" y="4934331"/>
            <a:ext cx="418338" cy="0"/>
          </a:xfrm>
          <a:prstGeom prst="straightConnector1">
            <a:avLst/>
          </a:prstGeom>
          <a:noFill/>
          <a:ln w="19050" cap="flat" cmpd="sng">
            <a:solidFill>
              <a:schemeClr val="dk2"/>
            </a:solidFill>
            <a:prstDash val="solid"/>
            <a:miter lim="800000"/>
            <a:headEnd type="none" w="sm" len="sm"/>
            <a:tailEnd type="none" w="sm" len="sm"/>
          </a:ln>
        </p:spPr>
      </p:cxnSp>
      <p:sp>
        <p:nvSpPr>
          <p:cNvPr id="472" name="Google Shape;472;p44"/>
          <p:cNvSpPr txBox="1">
            <a:spLocks noGrp="1"/>
          </p:cNvSpPr>
          <p:nvPr>
            <p:ph type="body" idx="3"/>
          </p:nvPr>
        </p:nvSpPr>
        <p:spPr>
          <a:xfrm>
            <a:off x="1166496" y="2539607"/>
            <a:ext cx="3569732" cy="2079944"/>
          </a:xfrm>
          <a:prstGeom prst="rect">
            <a:avLst/>
          </a:prstGeom>
          <a:noFill/>
          <a:ln>
            <a:noFill/>
          </a:ln>
        </p:spPr>
        <p:txBody>
          <a:bodyPr spcFirstLastPara="1" wrap="square" lIns="68575" tIns="34275" rIns="68575" bIns="34275" anchor="t" anchorCtr="0">
            <a:normAutofit/>
          </a:bodyPr>
          <a:lstStyle>
            <a:lvl1pPr marL="457200" lvl="0" indent="-228600" algn="l">
              <a:lnSpc>
                <a:spcPct val="100000"/>
              </a:lnSpc>
              <a:spcBef>
                <a:spcPts val="500"/>
              </a:spcBef>
              <a:spcAft>
                <a:spcPts val="0"/>
              </a:spcAft>
              <a:buClr>
                <a:schemeClr val="lt1"/>
              </a:buClr>
              <a:buSzPts val="1200"/>
              <a:buFont typeface="Arial"/>
              <a:buNone/>
              <a:defRPr sz="1200" i="0">
                <a:solidFill>
                  <a:schemeClr val="lt1"/>
                </a:solidFill>
                <a:latin typeface="Arial"/>
                <a:ea typeface="Arial"/>
                <a:cs typeface="Arial"/>
                <a:sym typeface="Arial"/>
              </a:defRPr>
            </a:lvl1pPr>
            <a:lvl2pPr marL="914400" lvl="1" indent="-228600" algn="l">
              <a:lnSpc>
                <a:spcPct val="90000"/>
              </a:lnSpc>
              <a:spcBef>
                <a:spcPts val="400"/>
              </a:spcBef>
              <a:spcAft>
                <a:spcPts val="0"/>
              </a:spcAft>
              <a:buClr>
                <a:schemeClr val="lt1"/>
              </a:buClr>
              <a:buSzPts val="1100"/>
              <a:buFont typeface="Arial"/>
              <a:buNone/>
              <a:defRPr sz="1100">
                <a:solidFill>
                  <a:schemeClr val="lt1"/>
                </a:solidFill>
                <a:latin typeface="Arial"/>
                <a:ea typeface="Arial"/>
                <a:cs typeface="Arial"/>
                <a:sym typeface="Arial"/>
              </a:defRPr>
            </a:lvl2pPr>
            <a:lvl3pPr marL="1371600" lvl="2" indent="-228600" algn="l">
              <a:lnSpc>
                <a:spcPct val="90000"/>
              </a:lnSpc>
              <a:spcBef>
                <a:spcPts val="400"/>
              </a:spcBef>
              <a:spcAft>
                <a:spcPts val="0"/>
              </a:spcAft>
              <a:buClr>
                <a:schemeClr val="lt1"/>
              </a:buClr>
              <a:buSzPts val="1100"/>
              <a:buFont typeface="Arial"/>
              <a:buNone/>
              <a:defRPr sz="1100">
                <a:solidFill>
                  <a:schemeClr val="lt1"/>
                </a:solidFill>
                <a:latin typeface="Arial"/>
                <a:ea typeface="Arial"/>
                <a:cs typeface="Arial"/>
                <a:sym typeface="Arial"/>
              </a:defRPr>
            </a:lvl3pPr>
            <a:lvl4pPr marL="1828800" lvl="3" indent="-228600" algn="l">
              <a:lnSpc>
                <a:spcPct val="90000"/>
              </a:lnSpc>
              <a:spcBef>
                <a:spcPts val="400"/>
              </a:spcBef>
              <a:spcAft>
                <a:spcPts val="0"/>
              </a:spcAft>
              <a:buClr>
                <a:schemeClr val="lt1"/>
              </a:buClr>
              <a:buSzPts val="1100"/>
              <a:buFont typeface="Arial"/>
              <a:buNone/>
              <a:defRPr sz="1100">
                <a:solidFill>
                  <a:schemeClr val="lt1"/>
                </a:solidFill>
                <a:latin typeface="Arial"/>
                <a:ea typeface="Arial"/>
                <a:cs typeface="Arial"/>
                <a:sym typeface="Arial"/>
              </a:defRPr>
            </a:lvl4pPr>
            <a:lvl5pPr marL="2286000" lvl="4" indent="-228600" algn="l">
              <a:lnSpc>
                <a:spcPct val="90000"/>
              </a:lnSpc>
              <a:spcBef>
                <a:spcPts val="400"/>
              </a:spcBef>
              <a:spcAft>
                <a:spcPts val="0"/>
              </a:spcAft>
              <a:buClr>
                <a:schemeClr val="lt1"/>
              </a:buClr>
              <a:buSzPts val="1100"/>
              <a:buFont typeface="Arial"/>
              <a:buNone/>
              <a:defRPr sz="1100">
                <a:solidFill>
                  <a:schemeClr val="lt1"/>
                </a:solidFill>
                <a:latin typeface="Arial"/>
                <a:ea typeface="Arial"/>
                <a:cs typeface="Arial"/>
                <a:sym typeface="Aria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473" name="Google Shape;473;p44"/>
          <p:cNvSpPr txBox="1">
            <a:spLocks noGrp="1"/>
          </p:cNvSpPr>
          <p:nvPr>
            <p:ph type="body" idx="4"/>
          </p:nvPr>
        </p:nvSpPr>
        <p:spPr>
          <a:xfrm>
            <a:off x="5183454" y="1061069"/>
            <a:ext cx="3587312"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2"/>
              </a:buClr>
              <a:buSzPts val="1900"/>
              <a:buNone/>
              <a:defRPr sz="1900" b="1" i="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474" name="Google Shape;474;p44"/>
          <p:cNvSpPr txBox="1">
            <a:spLocks noGrp="1"/>
          </p:cNvSpPr>
          <p:nvPr>
            <p:ph type="body" idx="5"/>
          </p:nvPr>
        </p:nvSpPr>
        <p:spPr>
          <a:xfrm>
            <a:off x="5183454" y="1896668"/>
            <a:ext cx="3587312" cy="2722880"/>
          </a:xfrm>
          <a:prstGeom prst="rect">
            <a:avLst/>
          </a:prstGeom>
          <a:noFill/>
          <a:ln>
            <a:noFill/>
          </a:ln>
        </p:spPr>
        <p:txBody>
          <a:bodyPr spcFirstLastPara="1" wrap="square" lIns="68575" tIns="34275" rIns="68575" bIns="34275" anchor="t" anchorCtr="0">
            <a:normAutofit/>
          </a:bodyPr>
          <a:lstStyle>
            <a:lvl1pPr marL="457200" lvl="0" indent="-304800" algn="l">
              <a:lnSpc>
                <a:spcPct val="90000"/>
              </a:lnSpc>
              <a:spcBef>
                <a:spcPts val="800"/>
              </a:spcBef>
              <a:spcAft>
                <a:spcPts val="0"/>
              </a:spcAft>
              <a:buClr>
                <a:schemeClr val="lt1"/>
              </a:buClr>
              <a:buSzPts val="1200"/>
              <a:buChar char="•"/>
              <a:defRPr sz="1200" i="0">
                <a:solidFill>
                  <a:schemeClr val="lt1"/>
                </a:solidFill>
                <a:latin typeface="Arial"/>
                <a:ea typeface="Arial"/>
                <a:cs typeface="Arial"/>
                <a:sym typeface="Arial"/>
              </a:defRPr>
            </a:lvl1pPr>
            <a:lvl2pPr marL="914400" lvl="1" indent="-342900" algn="l">
              <a:lnSpc>
                <a:spcPct val="90000"/>
              </a:lnSpc>
              <a:spcBef>
                <a:spcPts val="400"/>
              </a:spcBef>
              <a:spcAft>
                <a:spcPts val="0"/>
              </a:spcAft>
              <a:buClr>
                <a:schemeClr val="dk1"/>
              </a:buClr>
              <a:buSzPts val="1800"/>
              <a:buChar char="•"/>
              <a:defRPr/>
            </a:lvl2pPr>
            <a:lvl3pPr marL="1371600" lvl="2" indent="-323850" algn="l">
              <a:lnSpc>
                <a:spcPct val="90000"/>
              </a:lnSpc>
              <a:spcBef>
                <a:spcPts val="400"/>
              </a:spcBef>
              <a:spcAft>
                <a:spcPts val="0"/>
              </a:spcAft>
              <a:buClr>
                <a:schemeClr val="dk1"/>
              </a:buClr>
              <a:buSzPts val="15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475" name="Google Shape;475;p44"/>
          <p:cNvCxnSpPr/>
          <p:nvPr/>
        </p:nvCxnSpPr>
        <p:spPr>
          <a:xfrm>
            <a:off x="1271543" y="2420222"/>
            <a:ext cx="473202" cy="0"/>
          </a:xfrm>
          <a:prstGeom prst="straightConnector1">
            <a:avLst/>
          </a:prstGeom>
          <a:noFill/>
          <a:ln w="19050" cap="flat" cmpd="sng">
            <a:solidFill>
              <a:schemeClr val="dk2"/>
            </a:solidFill>
            <a:prstDash val="solid"/>
            <a:miter lim="800000"/>
            <a:headEnd type="none" w="sm" len="sm"/>
            <a:tailEnd type="none" w="sm" len="sm"/>
          </a:ln>
        </p:spPr>
      </p:cxnSp>
      <p:cxnSp>
        <p:nvCxnSpPr>
          <p:cNvPr id="476" name="Google Shape;476;p44"/>
          <p:cNvCxnSpPr/>
          <p:nvPr/>
        </p:nvCxnSpPr>
        <p:spPr>
          <a:xfrm>
            <a:off x="5279077" y="1777285"/>
            <a:ext cx="473202"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4_Content with Caption">
  <p:cSld name="4_Content with Caption">
    <p:spTree>
      <p:nvGrpSpPr>
        <p:cNvPr id="1" name="Shape 477"/>
        <p:cNvGrpSpPr/>
        <p:nvPr/>
      </p:nvGrpSpPr>
      <p:grpSpPr>
        <a:xfrm>
          <a:off x="0" y="0"/>
          <a:ext cx="0" cy="0"/>
          <a:chOff x="0" y="0"/>
          <a:chExt cx="0" cy="0"/>
        </a:xfrm>
      </p:grpSpPr>
      <p:sp>
        <p:nvSpPr>
          <p:cNvPr id="478" name="Google Shape;478;p45"/>
          <p:cNvSpPr/>
          <p:nvPr/>
        </p:nvSpPr>
        <p:spPr>
          <a:xfrm>
            <a:off x="4572000" y="0"/>
            <a:ext cx="4572000" cy="5143500"/>
          </a:xfrm>
          <a:prstGeom prst="rect">
            <a:avLst/>
          </a:prstGeom>
          <a:gradFill>
            <a:gsLst>
              <a:gs pos="0">
                <a:srgbClr val="BE005A">
                  <a:alpha val="84705"/>
                </a:srgbClr>
              </a:gs>
              <a:gs pos="100000">
                <a:srgbClr val="3B2CAC">
                  <a:alpha val="84705"/>
                </a:srgbClr>
              </a:gs>
            </a:gsLst>
            <a:lin ang="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79" name="Google Shape;479;p45"/>
          <p:cNvSpPr txBox="1">
            <a:spLocks noGrp="1"/>
          </p:cNvSpPr>
          <p:nvPr>
            <p:ph type="body" idx="1"/>
          </p:nvPr>
        </p:nvSpPr>
        <p:spPr>
          <a:xfrm>
            <a:off x="1166497" y="1704007"/>
            <a:ext cx="3405504"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lt2"/>
              </a:buClr>
              <a:buSzPts val="1900"/>
              <a:buNone/>
              <a:defRPr sz="1900" b="1" i="0">
                <a:solidFill>
                  <a:schemeClr val="lt2"/>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480" name="Google Shape;480;p45"/>
          <p:cNvSpPr txBox="1">
            <a:spLocks noGrp="1"/>
          </p:cNvSpPr>
          <p:nvPr>
            <p:ph type="title"/>
          </p:nvPr>
        </p:nvSpPr>
        <p:spPr>
          <a:xfrm>
            <a:off x="1145639" y="473144"/>
            <a:ext cx="3107666" cy="1152435"/>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lt2"/>
              </a:buClr>
              <a:buSzPts val="3000"/>
              <a:buFont typeface="Avenir"/>
              <a:buNone/>
              <a:defRPr>
                <a:solidFill>
                  <a:schemeClr val="lt2"/>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481" name="Google Shape;481;p45"/>
          <p:cNvSpPr txBox="1">
            <a:spLocks noGrp="1"/>
          </p:cNvSpPr>
          <p:nvPr>
            <p:ph type="dt" idx="10"/>
          </p:nvPr>
        </p:nvSpPr>
        <p:spPr>
          <a:xfrm>
            <a:off x="3543300" y="4640654"/>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482" name="Google Shape;482;p45"/>
          <p:cNvSpPr txBox="1">
            <a:spLocks noGrp="1"/>
          </p:cNvSpPr>
          <p:nvPr>
            <p:ph type="ftr" idx="11"/>
          </p:nvPr>
        </p:nvSpPr>
        <p:spPr>
          <a:xfrm>
            <a:off x="461155" y="4640654"/>
            <a:ext cx="2442505"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solidFill>
                  <a:schemeClr val="accen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483" name="Google Shape;483;p45"/>
          <p:cNvSpPr txBox="1">
            <a:spLocks noGrp="1"/>
          </p:cNvSpPr>
          <p:nvPr>
            <p:ph type="sldNum" idx="12"/>
          </p:nvPr>
        </p:nvSpPr>
        <p:spPr>
          <a:xfrm>
            <a:off x="6637313" y="4640654"/>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484" name="Google Shape;484;p45"/>
          <p:cNvSpPr/>
          <p:nvPr/>
        </p:nvSpPr>
        <p:spPr>
          <a:xfrm>
            <a:off x="963875" y="653796"/>
            <a:ext cx="54000" cy="702000"/>
          </a:xfrm>
          <a:prstGeom prst="rect">
            <a:avLst/>
          </a:prstGeom>
          <a:solidFill>
            <a:schemeClr val="l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cxnSp>
        <p:nvCxnSpPr>
          <p:cNvPr id="485" name="Google Shape;485;p45"/>
          <p:cNvCxnSpPr/>
          <p:nvPr/>
        </p:nvCxnSpPr>
        <p:spPr>
          <a:xfrm>
            <a:off x="8393075" y="600719"/>
            <a:ext cx="750925" cy="0"/>
          </a:xfrm>
          <a:prstGeom prst="straightConnector1">
            <a:avLst/>
          </a:prstGeom>
          <a:noFill/>
          <a:ln w="9525" cap="flat" cmpd="sng">
            <a:solidFill>
              <a:schemeClr val="dk2"/>
            </a:solidFill>
            <a:prstDash val="solid"/>
            <a:miter lim="800000"/>
            <a:headEnd type="none" w="sm" len="sm"/>
            <a:tailEnd type="none" w="sm" len="sm"/>
          </a:ln>
        </p:spPr>
      </p:cxnSp>
      <p:sp>
        <p:nvSpPr>
          <p:cNvPr id="486" name="Google Shape;486;p45"/>
          <p:cNvSpPr txBox="1">
            <a:spLocks noGrp="1"/>
          </p:cNvSpPr>
          <p:nvPr>
            <p:ph type="body" idx="2"/>
          </p:nvPr>
        </p:nvSpPr>
        <p:spPr>
          <a:xfrm>
            <a:off x="8312687" y="628000"/>
            <a:ext cx="458079" cy="24667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2"/>
              </a:buClr>
              <a:buSzPts val="900"/>
              <a:buNone/>
              <a:defRPr sz="900" i="1">
                <a:solidFill>
                  <a:schemeClr val="dk2"/>
                </a:solidFill>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487" name="Google Shape;487;p45"/>
          <p:cNvCxnSpPr/>
          <p:nvPr/>
        </p:nvCxnSpPr>
        <p:spPr>
          <a:xfrm>
            <a:off x="0" y="4626270"/>
            <a:ext cx="1323594" cy="0"/>
          </a:xfrm>
          <a:prstGeom prst="straightConnector1">
            <a:avLst/>
          </a:prstGeom>
          <a:noFill/>
          <a:ln w="19050" cap="flat" cmpd="sng">
            <a:solidFill>
              <a:schemeClr val="accent1"/>
            </a:solidFill>
            <a:prstDash val="solid"/>
            <a:miter lim="800000"/>
            <a:headEnd type="none" w="sm" len="sm"/>
            <a:tailEnd type="none" w="sm" len="sm"/>
          </a:ln>
        </p:spPr>
      </p:cxnSp>
      <p:cxnSp>
        <p:nvCxnSpPr>
          <p:cNvPr id="488" name="Google Shape;488;p45"/>
          <p:cNvCxnSpPr/>
          <p:nvPr/>
        </p:nvCxnSpPr>
        <p:spPr>
          <a:xfrm rot="-5400000">
            <a:off x="8538298" y="4934331"/>
            <a:ext cx="418338" cy="0"/>
          </a:xfrm>
          <a:prstGeom prst="straightConnector1">
            <a:avLst/>
          </a:prstGeom>
          <a:noFill/>
          <a:ln w="19050" cap="flat" cmpd="sng">
            <a:solidFill>
              <a:schemeClr val="dk2"/>
            </a:solidFill>
            <a:prstDash val="solid"/>
            <a:miter lim="800000"/>
            <a:headEnd type="none" w="sm" len="sm"/>
            <a:tailEnd type="none" w="sm" len="sm"/>
          </a:ln>
        </p:spPr>
      </p:cxnSp>
      <p:sp>
        <p:nvSpPr>
          <p:cNvPr id="489" name="Google Shape;489;p45"/>
          <p:cNvSpPr txBox="1">
            <a:spLocks noGrp="1"/>
          </p:cNvSpPr>
          <p:nvPr>
            <p:ph type="body" idx="3"/>
          </p:nvPr>
        </p:nvSpPr>
        <p:spPr>
          <a:xfrm>
            <a:off x="1166497" y="2539607"/>
            <a:ext cx="3405504" cy="2079944"/>
          </a:xfrm>
          <a:prstGeom prst="rect">
            <a:avLst/>
          </a:prstGeom>
          <a:noFill/>
          <a:ln>
            <a:noFill/>
          </a:ln>
        </p:spPr>
        <p:txBody>
          <a:bodyPr spcFirstLastPara="1" wrap="square" lIns="68575" tIns="34275" rIns="68575" bIns="34275" anchor="t" anchorCtr="0">
            <a:normAutofit/>
          </a:bodyPr>
          <a:lstStyle>
            <a:lvl1pPr marL="457200" lvl="0" indent="-228600" algn="l">
              <a:lnSpc>
                <a:spcPct val="100000"/>
              </a:lnSpc>
              <a:spcBef>
                <a:spcPts val="500"/>
              </a:spcBef>
              <a:spcAft>
                <a:spcPts val="0"/>
              </a:spcAft>
              <a:buClr>
                <a:srgbClr val="3F3F3F"/>
              </a:buClr>
              <a:buSzPts val="1200"/>
              <a:buFont typeface="Arial"/>
              <a:buNone/>
              <a:defRPr sz="1200" i="0">
                <a:solidFill>
                  <a:srgbClr val="3F3F3F"/>
                </a:solidFill>
                <a:latin typeface="Arial"/>
                <a:ea typeface="Arial"/>
                <a:cs typeface="Arial"/>
                <a:sym typeface="Arial"/>
              </a:defRPr>
            </a:lvl1pPr>
            <a:lvl2pPr marL="914400" lvl="1" indent="-228600" algn="l">
              <a:lnSpc>
                <a:spcPct val="90000"/>
              </a:lnSpc>
              <a:spcBef>
                <a:spcPts val="400"/>
              </a:spcBef>
              <a:spcAft>
                <a:spcPts val="0"/>
              </a:spcAft>
              <a:buClr>
                <a:schemeClr val="lt1"/>
              </a:buClr>
              <a:buSzPts val="1100"/>
              <a:buFont typeface="Arial"/>
              <a:buNone/>
              <a:defRPr sz="1100">
                <a:solidFill>
                  <a:schemeClr val="lt1"/>
                </a:solidFill>
                <a:latin typeface="Arial"/>
                <a:ea typeface="Arial"/>
                <a:cs typeface="Arial"/>
                <a:sym typeface="Arial"/>
              </a:defRPr>
            </a:lvl2pPr>
            <a:lvl3pPr marL="1371600" lvl="2" indent="-228600" algn="l">
              <a:lnSpc>
                <a:spcPct val="90000"/>
              </a:lnSpc>
              <a:spcBef>
                <a:spcPts val="400"/>
              </a:spcBef>
              <a:spcAft>
                <a:spcPts val="0"/>
              </a:spcAft>
              <a:buClr>
                <a:schemeClr val="lt1"/>
              </a:buClr>
              <a:buSzPts val="1100"/>
              <a:buFont typeface="Arial"/>
              <a:buNone/>
              <a:defRPr sz="1100">
                <a:solidFill>
                  <a:schemeClr val="lt1"/>
                </a:solidFill>
                <a:latin typeface="Arial"/>
                <a:ea typeface="Arial"/>
                <a:cs typeface="Arial"/>
                <a:sym typeface="Arial"/>
              </a:defRPr>
            </a:lvl3pPr>
            <a:lvl4pPr marL="1828800" lvl="3" indent="-228600" algn="l">
              <a:lnSpc>
                <a:spcPct val="90000"/>
              </a:lnSpc>
              <a:spcBef>
                <a:spcPts val="400"/>
              </a:spcBef>
              <a:spcAft>
                <a:spcPts val="0"/>
              </a:spcAft>
              <a:buClr>
                <a:schemeClr val="lt1"/>
              </a:buClr>
              <a:buSzPts val="1100"/>
              <a:buFont typeface="Arial"/>
              <a:buNone/>
              <a:defRPr sz="1100">
                <a:solidFill>
                  <a:schemeClr val="lt1"/>
                </a:solidFill>
                <a:latin typeface="Arial"/>
                <a:ea typeface="Arial"/>
                <a:cs typeface="Arial"/>
                <a:sym typeface="Arial"/>
              </a:defRPr>
            </a:lvl4pPr>
            <a:lvl5pPr marL="2286000" lvl="4" indent="-228600" algn="l">
              <a:lnSpc>
                <a:spcPct val="90000"/>
              </a:lnSpc>
              <a:spcBef>
                <a:spcPts val="400"/>
              </a:spcBef>
              <a:spcAft>
                <a:spcPts val="0"/>
              </a:spcAft>
              <a:buClr>
                <a:schemeClr val="lt1"/>
              </a:buClr>
              <a:buSzPts val="1100"/>
              <a:buFont typeface="Arial"/>
              <a:buNone/>
              <a:defRPr sz="1100">
                <a:solidFill>
                  <a:schemeClr val="lt1"/>
                </a:solidFill>
                <a:latin typeface="Arial"/>
                <a:ea typeface="Arial"/>
                <a:cs typeface="Arial"/>
                <a:sym typeface="Aria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490" name="Google Shape;490;p45"/>
          <p:cNvSpPr txBox="1">
            <a:spLocks noGrp="1"/>
          </p:cNvSpPr>
          <p:nvPr>
            <p:ph type="body" idx="4"/>
          </p:nvPr>
        </p:nvSpPr>
        <p:spPr>
          <a:xfrm>
            <a:off x="5183454" y="1061069"/>
            <a:ext cx="3587312"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2"/>
              </a:buClr>
              <a:buSzPts val="1900"/>
              <a:buNone/>
              <a:defRPr sz="1900" b="1" i="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491" name="Google Shape;491;p45"/>
          <p:cNvSpPr txBox="1">
            <a:spLocks noGrp="1"/>
          </p:cNvSpPr>
          <p:nvPr>
            <p:ph type="body" idx="5"/>
          </p:nvPr>
        </p:nvSpPr>
        <p:spPr>
          <a:xfrm>
            <a:off x="5183454" y="1896668"/>
            <a:ext cx="3587312" cy="2722880"/>
          </a:xfrm>
          <a:prstGeom prst="rect">
            <a:avLst/>
          </a:prstGeom>
          <a:noFill/>
          <a:ln>
            <a:noFill/>
          </a:ln>
        </p:spPr>
        <p:txBody>
          <a:bodyPr spcFirstLastPara="1" wrap="square" lIns="68575" tIns="34275" rIns="68575" bIns="34275" anchor="t" anchorCtr="0">
            <a:normAutofit/>
          </a:bodyPr>
          <a:lstStyle>
            <a:lvl1pPr marL="457200" lvl="0" indent="-304800" algn="l">
              <a:lnSpc>
                <a:spcPct val="90000"/>
              </a:lnSpc>
              <a:spcBef>
                <a:spcPts val="800"/>
              </a:spcBef>
              <a:spcAft>
                <a:spcPts val="0"/>
              </a:spcAft>
              <a:buClr>
                <a:schemeClr val="lt1"/>
              </a:buClr>
              <a:buSzPts val="1200"/>
              <a:buChar char="•"/>
              <a:defRPr sz="1200" i="0">
                <a:solidFill>
                  <a:schemeClr val="lt1"/>
                </a:solidFill>
                <a:latin typeface="Arial"/>
                <a:ea typeface="Arial"/>
                <a:cs typeface="Arial"/>
                <a:sym typeface="Arial"/>
              </a:defRPr>
            </a:lvl1pPr>
            <a:lvl2pPr marL="914400" lvl="1" indent="-342900" algn="l">
              <a:lnSpc>
                <a:spcPct val="90000"/>
              </a:lnSpc>
              <a:spcBef>
                <a:spcPts val="400"/>
              </a:spcBef>
              <a:spcAft>
                <a:spcPts val="0"/>
              </a:spcAft>
              <a:buClr>
                <a:schemeClr val="dk1"/>
              </a:buClr>
              <a:buSzPts val="1800"/>
              <a:buChar char="•"/>
              <a:defRPr/>
            </a:lvl2pPr>
            <a:lvl3pPr marL="1371600" lvl="2" indent="-323850" algn="l">
              <a:lnSpc>
                <a:spcPct val="90000"/>
              </a:lnSpc>
              <a:spcBef>
                <a:spcPts val="400"/>
              </a:spcBef>
              <a:spcAft>
                <a:spcPts val="0"/>
              </a:spcAft>
              <a:buClr>
                <a:schemeClr val="dk1"/>
              </a:buClr>
              <a:buSzPts val="15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492" name="Google Shape;492;p45"/>
          <p:cNvCxnSpPr/>
          <p:nvPr/>
        </p:nvCxnSpPr>
        <p:spPr>
          <a:xfrm>
            <a:off x="1271543" y="2420222"/>
            <a:ext cx="473202" cy="0"/>
          </a:xfrm>
          <a:prstGeom prst="straightConnector1">
            <a:avLst/>
          </a:prstGeom>
          <a:noFill/>
          <a:ln w="19050" cap="flat" cmpd="sng">
            <a:solidFill>
              <a:schemeClr val="lt2"/>
            </a:solidFill>
            <a:prstDash val="solid"/>
            <a:miter lim="800000"/>
            <a:headEnd type="none" w="sm" len="sm"/>
            <a:tailEnd type="none" w="sm" len="sm"/>
          </a:ln>
        </p:spPr>
      </p:cxnSp>
      <p:cxnSp>
        <p:nvCxnSpPr>
          <p:cNvPr id="493" name="Google Shape;493;p45"/>
          <p:cNvCxnSpPr/>
          <p:nvPr/>
        </p:nvCxnSpPr>
        <p:spPr>
          <a:xfrm>
            <a:off x="5279077" y="1777285"/>
            <a:ext cx="473202"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494"/>
        <p:cNvGrpSpPr/>
        <p:nvPr/>
      </p:nvGrpSpPr>
      <p:grpSpPr>
        <a:xfrm>
          <a:off x="0" y="0"/>
          <a:ext cx="0" cy="0"/>
          <a:chOff x="0" y="0"/>
          <a:chExt cx="0" cy="0"/>
        </a:xfrm>
      </p:grpSpPr>
      <p:sp>
        <p:nvSpPr>
          <p:cNvPr id="495" name="Google Shape;495;p46"/>
          <p:cNvSpPr/>
          <p:nvPr/>
        </p:nvSpPr>
        <p:spPr>
          <a:xfrm>
            <a:off x="0" y="0"/>
            <a:ext cx="9144000" cy="5143500"/>
          </a:xfrm>
          <a:prstGeom prst="rect">
            <a:avLst/>
          </a:prstGeom>
          <a:gradFill>
            <a:gsLst>
              <a:gs pos="0">
                <a:srgbClr val="BE005A">
                  <a:alpha val="84705"/>
                </a:srgbClr>
              </a:gs>
              <a:gs pos="100000">
                <a:srgbClr val="3B2CAC">
                  <a:alpha val="84705"/>
                </a:srgbClr>
              </a:gs>
            </a:gsLst>
            <a:lin ang="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96" name="Google Shape;496;p46"/>
          <p:cNvSpPr txBox="1">
            <a:spLocks noGrp="1"/>
          </p:cNvSpPr>
          <p:nvPr>
            <p:ph type="title"/>
          </p:nvPr>
        </p:nvSpPr>
        <p:spPr>
          <a:xfrm>
            <a:off x="696600" y="489052"/>
            <a:ext cx="2949178" cy="1793198"/>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lt1"/>
              </a:buClr>
              <a:buSzPts val="3000"/>
              <a:buFont typeface="Avenir"/>
              <a:buNone/>
              <a:defRPr sz="30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497" name="Google Shape;497;p46"/>
          <p:cNvSpPr>
            <a:spLocks noGrp="1"/>
          </p:cNvSpPr>
          <p:nvPr>
            <p:ph type="pic" idx="2"/>
          </p:nvPr>
        </p:nvSpPr>
        <p:spPr>
          <a:xfrm>
            <a:off x="3923675" y="0"/>
            <a:ext cx="3923675" cy="5143499"/>
          </a:xfrm>
          <a:prstGeom prst="rect">
            <a:avLst/>
          </a:prstGeom>
          <a:solidFill>
            <a:schemeClr val="lt1">
              <a:alpha val="34901"/>
            </a:schemeClr>
          </a:solidFill>
          <a:ln>
            <a:noFill/>
          </a:ln>
        </p:spPr>
      </p:sp>
      <p:sp>
        <p:nvSpPr>
          <p:cNvPr id="498" name="Google Shape;498;p46"/>
          <p:cNvSpPr txBox="1">
            <a:spLocks noGrp="1"/>
          </p:cNvSpPr>
          <p:nvPr>
            <p:ph type="body" idx="1"/>
          </p:nvPr>
        </p:nvSpPr>
        <p:spPr>
          <a:xfrm>
            <a:off x="696600" y="2462782"/>
            <a:ext cx="2949178" cy="18299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2"/>
              </a:buClr>
              <a:buSzPts val="1900"/>
              <a:buNone/>
              <a:defRPr sz="1900" b="1" i="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499" name="Google Shape;499;p46"/>
          <p:cNvSpPr txBox="1">
            <a:spLocks noGrp="1"/>
          </p:cNvSpPr>
          <p:nvPr>
            <p:ph type="dt" idx="10"/>
          </p:nvPr>
        </p:nvSpPr>
        <p:spPr>
          <a:xfrm>
            <a:off x="3543300" y="4640654"/>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500" name="Google Shape;500;p46"/>
          <p:cNvSpPr txBox="1">
            <a:spLocks noGrp="1"/>
          </p:cNvSpPr>
          <p:nvPr>
            <p:ph type="ftr" idx="11"/>
          </p:nvPr>
        </p:nvSpPr>
        <p:spPr>
          <a:xfrm>
            <a:off x="461155" y="4640654"/>
            <a:ext cx="2442505"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501" name="Google Shape;501;p46"/>
          <p:cNvSpPr txBox="1">
            <a:spLocks noGrp="1"/>
          </p:cNvSpPr>
          <p:nvPr>
            <p:ph type="sldNum" idx="12"/>
          </p:nvPr>
        </p:nvSpPr>
        <p:spPr>
          <a:xfrm>
            <a:off x="6637313" y="4640654"/>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502" name="Google Shape;502;p46"/>
          <p:cNvSpPr/>
          <p:nvPr/>
        </p:nvSpPr>
        <p:spPr>
          <a:xfrm>
            <a:off x="515467" y="0"/>
            <a:ext cx="54000" cy="21600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cxnSp>
        <p:nvCxnSpPr>
          <p:cNvPr id="503" name="Google Shape;503;p46"/>
          <p:cNvCxnSpPr/>
          <p:nvPr/>
        </p:nvCxnSpPr>
        <p:spPr>
          <a:xfrm>
            <a:off x="801647" y="2377327"/>
            <a:ext cx="473202" cy="0"/>
          </a:xfrm>
          <a:prstGeom prst="straightConnector1">
            <a:avLst/>
          </a:prstGeom>
          <a:noFill/>
          <a:ln w="19050" cap="flat" cmpd="sng">
            <a:solidFill>
              <a:schemeClr val="dk2"/>
            </a:solidFill>
            <a:prstDash val="solid"/>
            <a:miter lim="800000"/>
            <a:headEnd type="none" w="sm" len="sm"/>
            <a:tailEnd type="none" w="sm" len="sm"/>
          </a:ln>
        </p:spPr>
      </p:cxnSp>
      <p:cxnSp>
        <p:nvCxnSpPr>
          <p:cNvPr id="504" name="Google Shape;504;p46"/>
          <p:cNvCxnSpPr/>
          <p:nvPr/>
        </p:nvCxnSpPr>
        <p:spPr>
          <a:xfrm>
            <a:off x="8393075" y="600719"/>
            <a:ext cx="750925" cy="0"/>
          </a:xfrm>
          <a:prstGeom prst="straightConnector1">
            <a:avLst/>
          </a:prstGeom>
          <a:noFill/>
          <a:ln w="9525" cap="flat" cmpd="sng">
            <a:solidFill>
              <a:schemeClr val="dk2"/>
            </a:solidFill>
            <a:prstDash val="solid"/>
            <a:miter lim="800000"/>
            <a:headEnd type="none" w="sm" len="sm"/>
            <a:tailEnd type="none" w="sm" len="sm"/>
          </a:ln>
        </p:spPr>
      </p:cxnSp>
      <p:sp>
        <p:nvSpPr>
          <p:cNvPr id="505" name="Google Shape;505;p46"/>
          <p:cNvSpPr txBox="1">
            <a:spLocks noGrp="1"/>
          </p:cNvSpPr>
          <p:nvPr>
            <p:ph type="body" idx="3"/>
          </p:nvPr>
        </p:nvSpPr>
        <p:spPr>
          <a:xfrm>
            <a:off x="8312687" y="628000"/>
            <a:ext cx="458079" cy="24667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2"/>
              </a:buClr>
              <a:buSzPts val="900"/>
              <a:buNone/>
              <a:defRPr sz="900" i="1">
                <a:solidFill>
                  <a:schemeClr val="dk2"/>
                </a:solidFill>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506" name="Google Shape;506;p46"/>
          <p:cNvCxnSpPr/>
          <p:nvPr/>
        </p:nvCxnSpPr>
        <p:spPr>
          <a:xfrm>
            <a:off x="0" y="4626270"/>
            <a:ext cx="1323594" cy="0"/>
          </a:xfrm>
          <a:prstGeom prst="straightConnector1">
            <a:avLst/>
          </a:prstGeom>
          <a:noFill/>
          <a:ln w="19050" cap="flat" cmpd="sng">
            <a:solidFill>
              <a:schemeClr val="dk2"/>
            </a:solidFill>
            <a:prstDash val="solid"/>
            <a:miter lim="800000"/>
            <a:headEnd type="none" w="sm" len="sm"/>
            <a:tailEnd type="none" w="sm" len="sm"/>
          </a:ln>
        </p:spPr>
      </p:cxnSp>
      <p:cxnSp>
        <p:nvCxnSpPr>
          <p:cNvPr id="507" name="Google Shape;507;p46"/>
          <p:cNvCxnSpPr/>
          <p:nvPr/>
        </p:nvCxnSpPr>
        <p:spPr>
          <a:xfrm rot="-5400000">
            <a:off x="8538298" y="4934331"/>
            <a:ext cx="418338"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1_Picture with Caption">
  <p:cSld name="1_Picture with Caption">
    <p:spTree>
      <p:nvGrpSpPr>
        <p:cNvPr id="1" name="Shape 508"/>
        <p:cNvGrpSpPr/>
        <p:nvPr/>
      </p:nvGrpSpPr>
      <p:grpSpPr>
        <a:xfrm>
          <a:off x="0" y="0"/>
          <a:ext cx="0" cy="0"/>
          <a:chOff x="0" y="0"/>
          <a:chExt cx="0" cy="0"/>
        </a:xfrm>
      </p:grpSpPr>
      <p:sp>
        <p:nvSpPr>
          <p:cNvPr id="509" name="Google Shape;509;p47"/>
          <p:cNvSpPr/>
          <p:nvPr/>
        </p:nvSpPr>
        <p:spPr>
          <a:xfrm>
            <a:off x="0" y="4149328"/>
            <a:ext cx="9144000" cy="994172"/>
          </a:xfrm>
          <a:prstGeom prst="rect">
            <a:avLst/>
          </a:prstGeom>
          <a:gradFill>
            <a:gsLst>
              <a:gs pos="0">
                <a:srgbClr val="BE005A">
                  <a:alpha val="84705"/>
                </a:srgbClr>
              </a:gs>
              <a:gs pos="100000">
                <a:srgbClr val="3B2CAC">
                  <a:alpha val="84705"/>
                </a:srgbClr>
              </a:gs>
            </a:gsLst>
            <a:lin ang="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510" name="Google Shape;510;p47"/>
          <p:cNvSpPr txBox="1">
            <a:spLocks noGrp="1"/>
          </p:cNvSpPr>
          <p:nvPr>
            <p:ph type="title"/>
          </p:nvPr>
        </p:nvSpPr>
        <p:spPr>
          <a:xfrm>
            <a:off x="696600" y="485777"/>
            <a:ext cx="4718363" cy="996373"/>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lt2"/>
              </a:buClr>
              <a:buSzPts val="3000"/>
              <a:buFont typeface="Avenir"/>
              <a:buNone/>
              <a:defRPr sz="3000">
                <a:solidFill>
                  <a:schemeClr val="lt2"/>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511" name="Google Shape;511;p47"/>
          <p:cNvSpPr>
            <a:spLocks noGrp="1"/>
          </p:cNvSpPr>
          <p:nvPr>
            <p:ph type="pic" idx="2"/>
          </p:nvPr>
        </p:nvSpPr>
        <p:spPr>
          <a:xfrm>
            <a:off x="0" y="2213200"/>
            <a:ext cx="9144000" cy="1936124"/>
          </a:xfrm>
          <a:prstGeom prst="rect">
            <a:avLst/>
          </a:prstGeom>
          <a:solidFill>
            <a:schemeClr val="lt1">
              <a:alpha val="34901"/>
            </a:schemeClr>
          </a:solidFill>
          <a:ln>
            <a:noFill/>
          </a:ln>
        </p:spPr>
      </p:sp>
      <p:sp>
        <p:nvSpPr>
          <p:cNvPr id="512" name="Google Shape;512;p47"/>
          <p:cNvSpPr txBox="1">
            <a:spLocks noGrp="1"/>
          </p:cNvSpPr>
          <p:nvPr>
            <p:ph type="body" idx="1"/>
          </p:nvPr>
        </p:nvSpPr>
        <p:spPr>
          <a:xfrm>
            <a:off x="696600" y="1662682"/>
            <a:ext cx="4718363" cy="491045"/>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lt2"/>
              </a:buClr>
              <a:buSzPts val="1900"/>
              <a:buNone/>
              <a:defRPr sz="1900" b="1" i="0">
                <a:solidFill>
                  <a:schemeClr val="lt2"/>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513" name="Google Shape;513;p47"/>
          <p:cNvSpPr txBox="1">
            <a:spLocks noGrp="1"/>
          </p:cNvSpPr>
          <p:nvPr>
            <p:ph type="dt" idx="10"/>
          </p:nvPr>
        </p:nvSpPr>
        <p:spPr>
          <a:xfrm>
            <a:off x="3543300" y="4640654"/>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514" name="Google Shape;514;p47"/>
          <p:cNvSpPr txBox="1">
            <a:spLocks noGrp="1"/>
          </p:cNvSpPr>
          <p:nvPr>
            <p:ph type="ftr" idx="11"/>
          </p:nvPr>
        </p:nvSpPr>
        <p:spPr>
          <a:xfrm>
            <a:off x="461155" y="4640654"/>
            <a:ext cx="2442505"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515" name="Google Shape;515;p47"/>
          <p:cNvSpPr txBox="1">
            <a:spLocks noGrp="1"/>
          </p:cNvSpPr>
          <p:nvPr>
            <p:ph type="sldNum" idx="12"/>
          </p:nvPr>
        </p:nvSpPr>
        <p:spPr>
          <a:xfrm>
            <a:off x="6637313" y="4640654"/>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516" name="Google Shape;516;p47"/>
          <p:cNvSpPr/>
          <p:nvPr/>
        </p:nvSpPr>
        <p:spPr>
          <a:xfrm>
            <a:off x="515467" y="0"/>
            <a:ext cx="53792" cy="1359900"/>
          </a:xfrm>
          <a:prstGeom prst="rect">
            <a:avLst/>
          </a:prstGeom>
          <a:solidFill>
            <a:schemeClr val="l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cxnSp>
        <p:nvCxnSpPr>
          <p:cNvPr id="517" name="Google Shape;517;p47"/>
          <p:cNvCxnSpPr/>
          <p:nvPr/>
        </p:nvCxnSpPr>
        <p:spPr>
          <a:xfrm>
            <a:off x="801647" y="1577227"/>
            <a:ext cx="473202" cy="0"/>
          </a:xfrm>
          <a:prstGeom prst="straightConnector1">
            <a:avLst/>
          </a:prstGeom>
          <a:noFill/>
          <a:ln w="19050" cap="flat" cmpd="sng">
            <a:solidFill>
              <a:schemeClr val="lt2"/>
            </a:solidFill>
            <a:prstDash val="solid"/>
            <a:miter lim="800000"/>
            <a:headEnd type="none" w="sm" len="sm"/>
            <a:tailEnd type="none" w="sm" len="sm"/>
          </a:ln>
        </p:spPr>
      </p:cxnSp>
      <p:cxnSp>
        <p:nvCxnSpPr>
          <p:cNvPr id="518" name="Google Shape;518;p47"/>
          <p:cNvCxnSpPr/>
          <p:nvPr/>
        </p:nvCxnSpPr>
        <p:spPr>
          <a:xfrm>
            <a:off x="8393075" y="600719"/>
            <a:ext cx="750925" cy="0"/>
          </a:xfrm>
          <a:prstGeom prst="straightConnector1">
            <a:avLst/>
          </a:prstGeom>
          <a:noFill/>
          <a:ln w="9525" cap="flat" cmpd="sng">
            <a:solidFill>
              <a:schemeClr val="accent1"/>
            </a:solidFill>
            <a:prstDash val="solid"/>
            <a:miter lim="800000"/>
            <a:headEnd type="none" w="sm" len="sm"/>
            <a:tailEnd type="none" w="sm" len="sm"/>
          </a:ln>
        </p:spPr>
      </p:cxnSp>
      <p:sp>
        <p:nvSpPr>
          <p:cNvPr id="519" name="Google Shape;519;p47"/>
          <p:cNvSpPr txBox="1">
            <a:spLocks noGrp="1"/>
          </p:cNvSpPr>
          <p:nvPr>
            <p:ph type="body" idx="3"/>
          </p:nvPr>
        </p:nvSpPr>
        <p:spPr>
          <a:xfrm>
            <a:off x="8312687" y="628000"/>
            <a:ext cx="458079" cy="24667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accent1"/>
              </a:buClr>
              <a:buSzPts val="900"/>
              <a:buNone/>
              <a:defRPr sz="900" i="1">
                <a:solidFill>
                  <a:schemeClr val="accent1"/>
                </a:solidFill>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520" name="Google Shape;520;p47"/>
          <p:cNvCxnSpPr/>
          <p:nvPr/>
        </p:nvCxnSpPr>
        <p:spPr>
          <a:xfrm rot="-5400000">
            <a:off x="8538298" y="4934331"/>
            <a:ext cx="418338" cy="0"/>
          </a:xfrm>
          <a:prstGeom prst="straightConnector1">
            <a:avLst/>
          </a:prstGeom>
          <a:noFill/>
          <a:ln w="19050" cap="flat" cmpd="sng">
            <a:solidFill>
              <a:schemeClr val="dk2"/>
            </a:solidFill>
            <a:prstDash val="solid"/>
            <a:miter lim="800000"/>
            <a:headEnd type="none" w="sm" len="sm"/>
            <a:tailEnd type="none" w="sm" len="sm"/>
          </a:ln>
        </p:spPr>
      </p:cxnSp>
      <p:cxnSp>
        <p:nvCxnSpPr>
          <p:cNvPr id="521" name="Google Shape;521;p47"/>
          <p:cNvCxnSpPr/>
          <p:nvPr/>
        </p:nvCxnSpPr>
        <p:spPr>
          <a:xfrm>
            <a:off x="0" y="4626270"/>
            <a:ext cx="1323594"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2_Picture with Caption">
  <p:cSld name="2_Picture with Caption">
    <p:spTree>
      <p:nvGrpSpPr>
        <p:cNvPr id="1" name="Shape 522"/>
        <p:cNvGrpSpPr/>
        <p:nvPr/>
      </p:nvGrpSpPr>
      <p:grpSpPr>
        <a:xfrm>
          <a:off x="0" y="0"/>
          <a:ext cx="0" cy="0"/>
          <a:chOff x="0" y="0"/>
          <a:chExt cx="0" cy="0"/>
        </a:xfrm>
      </p:grpSpPr>
      <p:sp>
        <p:nvSpPr>
          <p:cNvPr id="523" name="Google Shape;523;p48"/>
          <p:cNvSpPr/>
          <p:nvPr/>
        </p:nvSpPr>
        <p:spPr>
          <a:xfrm>
            <a:off x="90000" y="87750"/>
            <a:ext cx="8964000" cy="4968000"/>
          </a:xfrm>
          <a:prstGeom prst="rect">
            <a:avLst/>
          </a:prstGeom>
          <a:gradFill>
            <a:gsLst>
              <a:gs pos="0">
                <a:srgbClr val="BE005A">
                  <a:alpha val="84705"/>
                </a:srgbClr>
              </a:gs>
              <a:gs pos="100000">
                <a:srgbClr val="3B2CAC">
                  <a:alpha val="84705"/>
                </a:srgbClr>
              </a:gs>
            </a:gsLst>
            <a:lin ang="0" scaled="0"/>
          </a:gradFill>
          <a:ln w="273050" cap="flat" cmpd="sng">
            <a:solidFill>
              <a:schemeClr val="l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524" name="Google Shape;524;p48"/>
          <p:cNvSpPr txBox="1">
            <a:spLocks noGrp="1"/>
          </p:cNvSpPr>
          <p:nvPr>
            <p:ph type="title"/>
          </p:nvPr>
        </p:nvSpPr>
        <p:spPr>
          <a:xfrm>
            <a:off x="696600" y="489052"/>
            <a:ext cx="2949178" cy="1793198"/>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lt1"/>
              </a:buClr>
              <a:buSzPts val="3000"/>
              <a:buFont typeface="Avenir"/>
              <a:buNone/>
              <a:defRPr sz="30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525" name="Google Shape;525;p48"/>
          <p:cNvSpPr>
            <a:spLocks noGrp="1"/>
          </p:cNvSpPr>
          <p:nvPr>
            <p:ph type="pic" idx="2"/>
          </p:nvPr>
        </p:nvSpPr>
        <p:spPr>
          <a:xfrm>
            <a:off x="3923675" y="191700"/>
            <a:ext cx="3923675" cy="4760100"/>
          </a:xfrm>
          <a:prstGeom prst="rect">
            <a:avLst/>
          </a:prstGeom>
          <a:solidFill>
            <a:schemeClr val="lt1">
              <a:alpha val="34901"/>
            </a:schemeClr>
          </a:solidFill>
          <a:ln>
            <a:noFill/>
          </a:ln>
        </p:spPr>
      </p:sp>
      <p:sp>
        <p:nvSpPr>
          <p:cNvPr id="526" name="Google Shape;526;p48"/>
          <p:cNvSpPr txBox="1">
            <a:spLocks noGrp="1"/>
          </p:cNvSpPr>
          <p:nvPr>
            <p:ph type="body" idx="1"/>
          </p:nvPr>
        </p:nvSpPr>
        <p:spPr>
          <a:xfrm>
            <a:off x="696600" y="2462782"/>
            <a:ext cx="2949178" cy="18299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2"/>
              </a:buClr>
              <a:buSzPts val="1900"/>
              <a:buNone/>
              <a:defRPr sz="1900" b="1" i="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527" name="Google Shape;527;p48"/>
          <p:cNvSpPr txBox="1">
            <a:spLocks noGrp="1"/>
          </p:cNvSpPr>
          <p:nvPr>
            <p:ph type="dt" idx="10"/>
          </p:nvPr>
        </p:nvSpPr>
        <p:spPr>
          <a:xfrm>
            <a:off x="3543300" y="4640654"/>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528" name="Google Shape;528;p48"/>
          <p:cNvSpPr txBox="1">
            <a:spLocks noGrp="1"/>
          </p:cNvSpPr>
          <p:nvPr>
            <p:ph type="ftr" idx="11"/>
          </p:nvPr>
        </p:nvSpPr>
        <p:spPr>
          <a:xfrm>
            <a:off x="461155" y="4640654"/>
            <a:ext cx="2442505"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529" name="Google Shape;529;p48"/>
          <p:cNvSpPr txBox="1">
            <a:spLocks noGrp="1"/>
          </p:cNvSpPr>
          <p:nvPr>
            <p:ph type="sldNum" idx="12"/>
          </p:nvPr>
        </p:nvSpPr>
        <p:spPr>
          <a:xfrm>
            <a:off x="6637313" y="4640654"/>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530" name="Google Shape;530;p48"/>
          <p:cNvSpPr/>
          <p:nvPr/>
        </p:nvSpPr>
        <p:spPr>
          <a:xfrm>
            <a:off x="515467" y="0"/>
            <a:ext cx="54000" cy="21600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cxnSp>
        <p:nvCxnSpPr>
          <p:cNvPr id="531" name="Google Shape;531;p48"/>
          <p:cNvCxnSpPr/>
          <p:nvPr/>
        </p:nvCxnSpPr>
        <p:spPr>
          <a:xfrm>
            <a:off x="801647" y="2377327"/>
            <a:ext cx="473202" cy="0"/>
          </a:xfrm>
          <a:prstGeom prst="straightConnector1">
            <a:avLst/>
          </a:prstGeom>
          <a:noFill/>
          <a:ln w="19050" cap="flat" cmpd="sng">
            <a:solidFill>
              <a:schemeClr val="dk2"/>
            </a:solidFill>
            <a:prstDash val="solid"/>
            <a:miter lim="800000"/>
            <a:headEnd type="none" w="sm" len="sm"/>
            <a:tailEnd type="none" w="sm" len="sm"/>
          </a:ln>
        </p:spPr>
      </p:cxnSp>
      <p:cxnSp>
        <p:nvCxnSpPr>
          <p:cNvPr id="532" name="Google Shape;532;p48"/>
          <p:cNvCxnSpPr/>
          <p:nvPr/>
        </p:nvCxnSpPr>
        <p:spPr>
          <a:xfrm>
            <a:off x="8204792" y="600719"/>
            <a:ext cx="750925" cy="0"/>
          </a:xfrm>
          <a:prstGeom prst="straightConnector1">
            <a:avLst/>
          </a:prstGeom>
          <a:noFill/>
          <a:ln w="9525" cap="flat" cmpd="sng">
            <a:solidFill>
              <a:schemeClr val="dk2"/>
            </a:solidFill>
            <a:prstDash val="solid"/>
            <a:miter lim="800000"/>
            <a:headEnd type="none" w="sm" len="sm"/>
            <a:tailEnd type="none" w="sm" len="sm"/>
          </a:ln>
        </p:spPr>
      </p:cxnSp>
      <p:sp>
        <p:nvSpPr>
          <p:cNvPr id="533" name="Google Shape;533;p48"/>
          <p:cNvSpPr txBox="1">
            <a:spLocks noGrp="1"/>
          </p:cNvSpPr>
          <p:nvPr>
            <p:ph type="body" idx="3"/>
          </p:nvPr>
        </p:nvSpPr>
        <p:spPr>
          <a:xfrm>
            <a:off x="8124404" y="628000"/>
            <a:ext cx="458079" cy="24667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2"/>
              </a:buClr>
              <a:buSzPts val="900"/>
              <a:buNone/>
              <a:defRPr sz="900" i="1">
                <a:solidFill>
                  <a:schemeClr val="dk2"/>
                </a:solidFill>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534" name="Google Shape;534;p48"/>
          <p:cNvCxnSpPr/>
          <p:nvPr/>
        </p:nvCxnSpPr>
        <p:spPr>
          <a:xfrm rot="10800000">
            <a:off x="8747467" y="4725163"/>
            <a:ext cx="0" cy="232669"/>
          </a:xfrm>
          <a:prstGeom prst="straightConnector1">
            <a:avLst/>
          </a:prstGeom>
          <a:noFill/>
          <a:ln w="19050" cap="flat" cmpd="sng">
            <a:solidFill>
              <a:schemeClr val="dk2"/>
            </a:solidFill>
            <a:prstDash val="solid"/>
            <a:miter lim="800000"/>
            <a:headEnd type="none" w="sm" len="sm"/>
            <a:tailEnd type="none" w="sm" len="sm"/>
          </a:ln>
        </p:spPr>
      </p:cxnSp>
      <p:cxnSp>
        <p:nvCxnSpPr>
          <p:cNvPr id="535" name="Google Shape;535;p48"/>
          <p:cNvCxnSpPr/>
          <p:nvPr/>
        </p:nvCxnSpPr>
        <p:spPr>
          <a:xfrm>
            <a:off x="192281" y="4626270"/>
            <a:ext cx="1131313"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3_Picture with Caption">
  <p:cSld name="3_Picture with Caption">
    <p:spTree>
      <p:nvGrpSpPr>
        <p:cNvPr id="1" name="Shape 536"/>
        <p:cNvGrpSpPr/>
        <p:nvPr/>
      </p:nvGrpSpPr>
      <p:grpSpPr>
        <a:xfrm>
          <a:off x="0" y="0"/>
          <a:ext cx="0" cy="0"/>
          <a:chOff x="0" y="0"/>
          <a:chExt cx="0" cy="0"/>
        </a:xfrm>
      </p:grpSpPr>
      <p:sp>
        <p:nvSpPr>
          <p:cNvPr id="537" name="Google Shape;537;p49"/>
          <p:cNvSpPr/>
          <p:nvPr/>
        </p:nvSpPr>
        <p:spPr>
          <a:xfrm>
            <a:off x="0" y="0"/>
            <a:ext cx="9144000" cy="5143500"/>
          </a:xfrm>
          <a:prstGeom prst="rect">
            <a:avLst/>
          </a:prstGeom>
          <a:gradFill>
            <a:gsLst>
              <a:gs pos="0">
                <a:srgbClr val="BE005A">
                  <a:alpha val="84705"/>
                </a:srgbClr>
              </a:gs>
              <a:gs pos="100000">
                <a:srgbClr val="3B2CAC">
                  <a:alpha val="84705"/>
                </a:srgbClr>
              </a:gs>
            </a:gsLst>
            <a:lin ang="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538" name="Google Shape;538;p49"/>
          <p:cNvSpPr txBox="1">
            <a:spLocks noGrp="1"/>
          </p:cNvSpPr>
          <p:nvPr>
            <p:ph type="title"/>
          </p:nvPr>
        </p:nvSpPr>
        <p:spPr>
          <a:xfrm>
            <a:off x="1139513" y="489052"/>
            <a:ext cx="2618100" cy="1793198"/>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lt1"/>
              </a:buClr>
              <a:buSzPts val="3000"/>
              <a:buFont typeface="Avenir"/>
              <a:buNone/>
              <a:defRPr sz="30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539" name="Google Shape;539;p49"/>
          <p:cNvSpPr>
            <a:spLocks noGrp="1"/>
          </p:cNvSpPr>
          <p:nvPr>
            <p:ph type="pic" idx="2"/>
          </p:nvPr>
        </p:nvSpPr>
        <p:spPr>
          <a:xfrm>
            <a:off x="3923675" y="0"/>
            <a:ext cx="3923675" cy="5143499"/>
          </a:xfrm>
          <a:prstGeom prst="rect">
            <a:avLst/>
          </a:prstGeom>
          <a:solidFill>
            <a:schemeClr val="lt1">
              <a:alpha val="34901"/>
            </a:schemeClr>
          </a:solidFill>
          <a:ln>
            <a:noFill/>
          </a:ln>
        </p:spPr>
      </p:sp>
      <p:sp>
        <p:nvSpPr>
          <p:cNvPr id="540" name="Google Shape;540;p49"/>
          <p:cNvSpPr txBox="1">
            <a:spLocks noGrp="1"/>
          </p:cNvSpPr>
          <p:nvPr>
            <p:ph type="body" idx="1"/>
          </p:nvPr>
        </p:nvSpPr>
        <p:spPr>
          <a:xfrm>
            <a:off x="1139513" y="2462782"/>
            <a:ext cx="2618100" cy="18299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2"/>
              </a:buClr>
              <a:buSzPts val="1900"/>
              <a:buNone/>
              <a:defRPr sz="1900" b="1" i="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541" name="Google Shape;541;p49"/>
          <p:cNvSpPr txBox="1">
            <a:spLocks noGrp="1"/>
          </p:cNvSpPr>
          <p:nvPr>
            <p:ph type="dt" idx="10"/>
          </p:nvPr>
        </p:nvSpPr>
        <p:spPr>
          <a:xfrm>
            <a:off x="3543300" y="4640654"/>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542" name="Google Shape;542;p49"/>
          <p:cNvSpPr txBox="1">
            <a:spLocks noGrp="1"/>
          </p:cNvSpPr>
          <p:nvPr>
            <p:ph type="ftr" idx="11"/>
          </p:nvPr>
        </p:nvSpPr>
        <p:spPr>
          <a:xfrm>
            <a:off x="461155" y="4640654"/>
            <a:ext cx="2442505"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543" name="Google Shape;543;p49"/>
          <p:cNvSpPr txBox="1">
            <a:spLocks noGrp="1"/>
          </p:cNvSpPr>
          <p:nvPr>
            <p:ph type="sldNum" idx="12"/>
          </p:nvPr>
        </p:nvSpPr>
        <p:spPr>
          <a:xfrm>
            <a:off x="6637313" y="4640654"/>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544" name="Google Shape;544;p49"/>
          <p:cNvSpPr/>
          <p:nvPr/>
        </p:nvSpPr>
        <p:spPr>
          <a:xfrm>
            <a:off x="958379" y="627999"/>
            <a:ext cx="54632" cy="15320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cxnSp>
        <p:nvCxnSpPr>
          <p:cNvPr id="545" name="Google Shape;545;p49"/>
          <p:cNvCxnSpPr/>
          <p:nvPr/>
        </p:nvCxnSpPr>
        <p:spPr>
          <a:xfrm>
            <a:off x="1244560" y="2377327"/>
            <a:ext cx="473202" cy="0"/>
          </a:xfrm>
          <a:prstGeom prst="straightConnector1">
            <a:avLst/>
          </a:prstGeom>
          <a:noFill/>
          <a:ln w="19050" cap="flat" cmpd="sng">
            <a:solidFill>
              <a:schemeClr val="dk2"/>
            </a:solidFill>
            <a:prstDash val="solid"/>
            <a:miter lim="800000"/>
            <a:headEnd type="none" w="sm" len="sm"/>
            <a:tailEnd type="none" w="sm" len="sm"/>
          </a:ln>
        </p:spPr>
      </p:cxnSp>
      <p:cxnSp>
        <p:nvCxnSpPr>
          <p:cNvPr id="546" name="Google Shape;546;p49"/>
          <p:cNvCxnSpPr/>
          <p:nvPr/>
        </p:nvCxnSpPr>
        <p:spPr>
          <a:xfrm>
            <a:off x="8393075" y="600719"/>
            <a:ext cx="750925" cy="0"/>
          </a:xfrm>
          <a:prstGeom prst="straightConnector1">
            <a:avLst/>
          </a:prstGeom>
          <a:noFill/>
          <a:ln w="9525" cap="flat" cmpd="sng">
            <a:solidFill>
              <a:schemeClr val="dk2"/>
            </a:solidFill>
            <a:prstDash val="solid"/>
            <a:miter lim="800000"/>
            <a:headEnd type="none" w="sm" len="sm"/>
            <a:tailEnd type="none" w="sm" len="sm"/>
          </a:ln>
        </p:spPr>
      </p:cxnSp>
      <p:sp>
        <p:nvSpPr>
          <p:cNvPr id="547" name="Google Shape;547;p49"/>
          <p:cNvSpPr txBox="1">
            <a:spLocks noGrp="1"/>
          </p:cNvSpPr>
          <p:nvPr>
            <p:ph type="body" idx="3"/>
          </p:nvPr>
        </p:nvSpPr>
        <p:spPr>
          <a:xfrm>
            <a:off x="8312687" y="628000"/>
            <a:ext cx="458079" cy="24667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2"/>
              </a:buClr>
              <a:buSzPts val="900"/>
              <a:buNone/>
              <a:defRPr sz="900" i="1">
                <a:solidFill>
                  <a:schemeClr val="dk2"/>
                </a:solidFill>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548" name="Google Shape;548;p49"/>
          <p:cNvCxnSpPr/>
          <p:nvPr/>
        </p:nvCxnSpPr>
        <p:spPr>
          <a:xfrm>
            <a:off x="0" y="4626270"/>
            <a:ext cx="1323594" cy="0"/>
          </a:xfrm>
          <a:prstGeom prst="straightConnector1">
            <a:avLst/>
          </a:prstGeom>
          <a:noFill/>
          <a:ln w="19050" cap="flat" cmpd="sng">
            <a:solidFill>
              <a:schemeClr val="dk2"/>
            </a:solidFill>
            <a:prstDash val="solid"/>
            <a:miter lim="800000"/>
            <a:headEnd type="none" w="sm" len="sm"/>
            <a:tailEnd type="none" w="sm" len="sm"/>
          </a:ln>
        </p:spPr>
      </p:cxnSp>
      <p:cxnSp>
        <p:nvCxnSpPr>
          <p:cNvPr id="549" name="Google Shape;549;p49"/>
          <p:cNvCxnSpPr/>
          <p:nvPr/>
        </p:nvCxnSpPr>
        <p:spPr>
          <a:xfrm rot="-5400000">
            <a:off x="8538298" y="4934331"/>
            <a:ext cx="418338"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4_Picture with Caption">
  <p:cSld name="4_Picture with Caption">
    <p:spTree>
      <p:nvGrpSpPr>
        <p:cNvPr id="1" name="Shape 550"/>
        <p:cNvGrpSpPr/>
        <p:nvPr/>
      </p:nvGrpSpPr>
      <p:grpSpPr>
        <a:xfrm>
          <a:off x="0" y="0"/>
          <a:ext cx="0" cy="0"/>
          <a:chOff x="0" y="0"/>
          <a:chExt cx="0" cy="0"/>
        </a:xfrm>
      </p:grpSpPr>
      <p:sp>
        <p:nvSpPr>
          <p:cNvPr id="551" name="Google Shape;551;p50"/>
          <p:cNvSpPr>
            <a:spLocks noGrp="1"/>
          </p:cNvSpPr>
          <p:nvPr>
            <p:ph type="pic" idx="2"/>
          </p:nvPr>
        </p:nvSpPr>
        <p:spPr>
          <a:xfrm>
            <a:off x="0" y="0"/>
            <a:ext cx="9143999" cy="3188365"/>
          </a:xfrm>
          <a:prstGeom prst="rect">
            <a:avLst/>
          </a:prstGeom>
          <a:solidFill>
            <a:schemeClr val="lt1">
              <a:alpha val="49803"/>
            </a:schemeClr>
          </a:solidFill>
          <a:ln>
            <a:noFill/>
          </a:ln>
        </p:spPr>
      </p:sp>
      <p:sp>
        <p:nvSpPr>
          <p:cNvPr id="552" name="Google Shape;552;p50"/>
          <p:cNvSpPr/>
          <p:nvPr/>
        </p:nvSpPr>
        <p:spPr>
          <a:xfrm>
            <a:off x="0" y="3188368"/>
            <a:ext cx="9144000" cy="1955132"/>
          </a:xfrm>
          <a:prstGeom prst="rect">
            <a:avLst/>
          </a:prstGeom>
          <a:gradFill>
            <a:gsLst>
              <a:gs pos="0">
                <a:srgbClr val="BE005A">
                  <a:alpha val="84705"/>
                </a:srgbClr>
              </a:gs>
              <a:gs pos="100000">
                <a:srgbClr val="3B2CAC">
                  <a:alpha val="84705"/>
                </a:srgbClr>
              </a:gs>
            </a:gsLst>
            <a:lin ang="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553" name="Google Shape;553;p50"/>
          <p:cNvSpPr txBox="1">
            <a:spLocks noGrp="1"/>
          </p:cNvSpPr>
          <p:nvPr>
            <p:ph type="subTitle" idx="1"/>
          </p:nvPr>
        </p:nvSpPr>
        <p:spPr>
          <a:xfrm>
            <a:off x="4740669" y="3770440"/>
            <a:ext cx="4030096" cy="849107"/>
          </a:xfrm>
          <a:prstGeom prst="rect">
            <a:avLst/>
          </a:prstGeom>
          <a:noFill/>
          <a:ln>
            <a:noFill/>
          </a:ln>
        </p:spPr>
        <p:txBody>
          <a:bodyPr spcFirstLastPara="1" wrap="square" lIns="68575" tIns="34275" rIns="68575" bIns="34275" anchor="t" anchorCtr="0">
            <a:normAutofit/>
          </a:bodyPr>
          <a:lstStyle>
            <a:lvl1pPr lvl="0" algn="l">
              <a:lnSpc>
                <a:spcPct val="90000"/>
              </a:lnSpc>
              <a:spcBef>
                <a:spcPts val="800"/>
              </a:spcBef>
              <a:spcAft>
                <a:spcPts val="0"/>
              </a:spcAft>
              <a:buClr>
                <a:schemeClr val="dk2"/>
              </a:buClr>
              <a:buSzPts val="1900"/>
              <a:buNone/>
              <a:defRPr sz="1900" b="1" i="0">
                <a:solidFill>
                  <a:schemeClr val="dk2"/>
                </a:solidFill>
              </a:defRPr>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cxnSp>
        <p:nvCxnSpPr>
          <p:cNvPr id="554" name="Google Shape;554;p50"/>
          <p:cNvCxnSpPr/>
          <p:nvPr/>
        </p:nvCxnSpPr>
        <p:spPr>
          <a:xfrm>
            <a:off x="1379162" y="4554526"/>
            <a:ext cx="473202" cy="0"/>
          </a:xfrm>
          <a:prstGeom prst="straightConnector1">
            <a:avLst/>
          </a:prstGeom>
          <a:noFill/>
          <a:ln w="19050" cap="flat" cmpd="sng">
            <a:solidFill>
              <a:schemeClr val="dk2"/>
            </a:solidFill>
            <a:prstDash val="solid"/>
            <a:miter lim="800000"/>
            <a:headEnd type="none" w="sm" len="sm"/>
            <a:tailEnd type="none" w="sm" len="sm"/>
          </a:ln>
        </p:spPr>
      </p:cxnSp>
      <p:sp>
        <p:nvSpPr>
          <p:cNvPr id="555" name="Google Shape;555;p50"/>
          <p:cNvSpPr txBox="1">
            <a:spLocks noGrp="1"/>
          </p:cNvSpPr>
          <p:nvPr>
            <p:ph type="ctrTitle"/>
          </p:nvPr>
        </p:nvSpPr>
        <p:spPr>
          <a:xfrm>
            <a:off x="1270670" y="3470152"/>
            <a:ext cx="3469999" cy="1041829"/>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lt1"/>
              </a:buClr>
              <a:buSzPts val="3000"/>
              <a:buFont typeface="Avenir"/>
              <a:buNone/>
              <a:defRPr sz="3000" b="1">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556" name="Google Shape;556;p50"/>
          <p:cNvSpPr txBox="1">
            <a:spLocks noGrp="1"/>
          </p:cNvSpPr>
          <p:nvPr>
            <p:ph type="dt" idx="10"/>
          </p:nvPr>
        </p:nvSpPr>
        <p:spPr>
          <a:xfrm>
            <a:off x="3543300" y="4640654"/>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557" name="Google Shape;557;p50"/>
          <p:cNvSpPr txBox="1">
            <a:spLocks noGrp="1"/>
          </p:cNvSpPr>
          <p:nvPr>
            <p:ph type="ftr" idx="11"/>
          </p:nvPr>
        </p:nvSpPr>
        <p:spPr>
          <a:xfrm>
            <a:off x="1270670" y="4619552"/>
            <a:ext cx="1615845"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558" name="Google Shape;558;p50"/>
          <p:cNvSpPr txBox="1">
            <a:spLocks noGrp="1"/>
          </p:cNvSpPr>
          <p:nvPr>
            <p:ph type="sldNum" idx="12"/>
          </p:nvPr>
        </p:nvSpPr>
        <p:spPr>
          <a:xfrm>
            <a:off x="6637313" y="4640654"/>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cxnSp>
        <p:nvCxnSpPr>
          <p:cNvPr id="559" name="Google Shape;559;p50"/>
          <p:cNvCxnSpPr/>
          <p:nvPr/>
        </p:nvCxnSpPr>
        <p:spPr>
          <a:xfrm rot="-5400000">
            <a:off x="8538298" y="4934331"/>
            <a:ext cx="418338" cy="0"/>
          </a:xfrm>
          <a:prstGeom prst="straightConnector1">
            <a:avLst/>
          </a:prstGeom>
          <a:noFill/>
          <a:ln w="19050" cap="flat" cmpd="sng">
            <a:solidFill>
              <a:schemeClr val="dk2"/>
            </a:solidFill>
            <a:prstDash val="solid"/>
            <a:miter lim="800000"/>
            <a:headEnd type="none" w="sm" len="sm"/>
            <a:tailEnd type="none" w="sm" len="sm"/>
          </a:ln>
        </p:spPr>
      </p:cxnSp>
      <p:sp>
        <p:nvSpPr>
          <p:cNvPr id="560" name="Google Shape;560;p50"/>
          <p:cNvSpPr/>
          <p:nvPr/>
        </p:nvSpPr>
        <p:spPr>
          <a:xfrm>
            <a:off x="962527" y="3685500"/>
            <a:ext cx="54000" cy="14580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cxnSp>
        <p:nvCxnSpPr>
          <p:cNvPr id="561" name="Google Shape;561;p50"/>
          <p:cNvCxnSpPr/>
          <p:nvPr/>
        </p:nvCxnSpPr>
        <p:spPr>
          <a:xfrm>
            <a:off x="8388000" y="604026"/>
            <a:ext cx="756000" cy="0"/>
          </a:xfrm>
          <a:prstGeom prst="straightConnector1">
            <a:avLst/>
          </a:prstGeom>
          <a:noFill/>
          <a:ln w="34925" cap="flat" cmpd="sng">
            <a:solidFill>
              <a:schemeClr val="accent1"/>
            </a:solidFill>
            <a:prstDash val="solid"/>
            <a:miter lim="800000"/>
            <a:headEnd type="none" w="sm" len="sm"/>
            <a:tailEnd type="none" w="sm" len="sm"/>
          </a:ln>
        </p:spPr>
      </p:cxnSp>
      <p:sp>
        <p:nvSpPr>
          <p:cNvPr id="562" name="Google Shape;562;p50"/>
          <p:cNvSpPr txBox="1">
            <a:spLocks noGrp="1"/>
          </p:cNvSpPr>
          <p:nvPr>
            <p:ph type="body" idx="3"/>
          </p:nvPr>
        </p:nvSpPr>
        <p:spPr>
          <a:xfrm>
            <a:off x="8312687" y="628000"/>
            <a:ext cx="458079" cy="24667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accent1"/>
              </a:buClr>
              <a:buSzPts val="900"/>
              <a:buNone/>
              <a:defRPr sz="900" i="1">
                <a:solidFill>
                  <a:schemeClr val="accent1"/>
                </a:solidFill>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Overview">
  <p:cSld name="Overview">
    <p:spTree>
      <p:nvGrpSpPr>
        <p:cNvPr id="1" name="Shape 563"/>
        <p:cNvGrpSpPr/>
        <p:nvPr/>
      </p:nvGrpSpPr>
      <p:grpSpPr>
        <a:xfrm>
          <a:off x="0" y="0"/>
          <a:ext cx="0" cy="0"/>
          <a:chOff x="0" y="0"/>
          <a:chExt cx="0" cy="0"/>
        </a:xfrm>
      </p:grpSpPr>
      <p:sp>
        <p:nvSpPr>
          <p:cNvPr id="564" name="Google Shape;564;p51"/>
          <p:cNvSpPr/>
          <p:nvPr/>
        </p:nvSpPr>
        <p:spPr>
          <a:xfrm>
            <a:off x="0" y="0"/>
            <a:ext cx="9144000" cy="5143500"/>
          </a:xfrm>
          <a:prstGeom prst="rect">
            <a:avLst/>
          </a:prstGeom>
          <a:gradFill>
            <a:gsLst>
              <a:gs pos="0">
                <a:srgbClr val="BE005A">
                  <a:alpha val="84705"/>
                </a:srgbClr>
              </a:gs>
              <a:gs pos="100000">
                <a:srgbClr val="3B2CAC">
                  <a:alpha val="84705"/>
                </a:srgbClr>
              </a:gs>
            </a:gsLst>
            <a:lin ang="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565" name="Google Shape;565;p51"/>
          <p:cNvSpPr txBox="1">
            <a:spLocks noGrp="1"/>
          </p:cNvSpPr>
          <p:nvPr>
            <p:ph type="title"/>
          </p:nvPr>
        </p:nvSpPr>
        <p:spPr>
          <a:xfrm>
            <a:off x="696600" y="455325"/>
            <a:ext cx="3553112" cy="522783"/>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lt1"/>
              </a:buClr>
              <a:buSzPts val="3000"/>
              <a:buFont typeface="Avenir"/>
              <a:buNone/>
              <a:defRPr sz="3000" b="1">
                <a:solidFill>
                  <a:schemeClr val="lt1"/>
                </a:solidFill>
                <a:latin typeface="Avenir"/>
                <a:ea typeface="Avenir"/>
                <a:cs typeface="Avenir"/>
                <a:sym typeface="Avenir"/>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566" name="Google Shape;566;p51"/>
          <p:cNvSpPr txBox="1">
            <a:spLocks noGrp="1"/>
          </p:cNvSpPr>
          <p:nvPr>
            <p:ph type="body" idx="1"/>
          </p:nvPr>
        </p:nvSpPr>
        <p:spPr>
          <a:xfrm>
            <a:off x="696601" y="1976692"/>
            <a:ext cx="2442506" cy="37462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2"/>
              </a:buClr>
              <a:buSzPts val="1900"/>
              <a:buNone/>
              <a:defRPr sz="1900" b="1" i="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567" name="Google Shape;567;p51"/>
          <p:cNvSpPr txBox="1">
            <a:spLocks noGrp="1"/>
          </p:cNvSpPr>
          <p:nvPr>
            <p:ph type="dt" idx="10"/>
          </p:nvPr>
        </p:nvSpPr>
        <p:spPr>
          <a:xfrm>
            <a:off x="3543300" y="4640654"/>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568" name="Google Shape;568;p51"/>
          <p:cNvSpPr txBox="1">
            <a:spLocks noGrp="1"/>
          </p:cNvSpPr>
          <p:nvPr>
            <p:ph type="ftr" idx="11"/>
          </p:nvPr>
        </p:nvSpPr>
        <p:spPr>
          <a:xfrm>
            <a:off x="461155" y="4640654"/>
            <a:ext cx="2442505"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569" name="Google Shape;569;p51"/>
          <p:cNvSpPr txBox="1">
            <a:spLocks noGrp="1"/>
          </p:cNvSpPr>
          <p:nvPr>
            <p:ph type="sldNum" idx="12"/>
          </p:nvPr>
        </p:nvSpPr>
        <p:spPr>
          <a:xfrm>
            <a:off x="6637313" y="4640654"/>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570" name="Google Shape;570;p51"/>
          <p:cNvSpPr/>
          <p:nvPr/>
        </p:nvSpPr>
        <p:spPr>
          <a:xfrm>
            <a:off x="515467" y="0"/>
            <a:ext cx="54000" cy="8640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cxnSp>
        <p:nvCxnSpPr>
          <p:cNvPr id="571" name="Google Shape;571;p51"/>
          <p:cNvCxnSpPr/>
          <p:nvPr/>
        </p:nvCxnSpPr>
        <p:spPr>
          <a:xfrm>
            <a:off x="8393075" y="600719"/>
            <a:ext cx="750925" cy="0"/>
          </a:xfrm>
          <a:prstGeom prst="straightConnector1">
            <a:avLst/>
          </a:prstGeom>
          <a:noFill/>
          <a:ln w="9525" cap="flat" cmpd="sng">
            <a:solidFill>
              <a:schemeClr val="dk2"/>
            </a:solidFill>
            <a:prstDash val="solid"/>
            <a:miter lim="800000"/>
            <a:headEnd type="none" w="sm" len="sm"/>
            <a:tailEnd type="none" w="sm" len="sm"/>
          </a:ln>
        </p:spPr>
      </p:cxnSp>
      <p:sp>
        <p:nvSpPr>
          <p:cNvPr id="572" name="Google Shape;572;p51"/>
          <p:cNvSpPr txBox="1">
            <a:spLocks noGrp="1"/>
          </p:cNvSpPr>
          <p:nvPr>
            <p:ph type="body" idx="2"/>
          </p:nvPr>
        </p:nvSpPr>
        <p:spPr>
          <a:xfrm>
            <a:off x="8312687" y="628000"/>
            <a:ext cx="458079" cy="24667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2"/>
              </a:buClr>
              <a:buSzPts val="900"/>
              <a:buNone/>
              <a:defRPr sz="900" i="1">
                <a:solidFill>
                  <a:schemeClr val="dk2"/>
                </a:solidFill>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573" name="Google Shape;573;p51"/>
          <p:cNvCxnSpPr/>
          <p:nvPr/>
        </p:nvCxnSpPr>
        <p:spPr>
          <a:xfrm>
            <a:off x="0" y="4626270"/>
            <a:ext cx="1323594" cy="0"/>
          </a:xfrm>
          <a:prstGeom prst="straightConnector1">
            <a:avLst/>
          </a:prstGeom>
          <a:noFill/>
          <a:ln w="19050" cap="flat" cmpd="sng">
            <a:solidFill>
              <a:schemeClr val="dk2"/>
            </a:solidFill>
            <a:prstDash val="solid"/>
            <a:miter lim="800000"/>
            <a:headEnd type="none" w="sm" len="sm"/>
            <a:tailEnd type="none" w="sm" len="sm"/>
          </a:ln>
        </p:spPr>
      </p:cxnSp>
      <p:cxnSp>
        <p:nvCxnSpPr>
          <p:cNvPr id="574" name="Google Shape;574;p51"/>
          <p:cNvCxnSpPr/>
          <p:nvPr/>
        </p:nvCxnSpPr>
        <p:spPr>
          <a:xfrm rot="-5400000">
            <a:off x="8538298" y="4934331"/>
            <a:ext cx="418338" cy="0"/>
          </a:xfrm>
          <a:prstGeom prst="straightConnector1">
            <a:avLst/>
          </a:prstGeom>
          <a:noFill/>
          <a:ln w="19050" cap="flat" cmpd="sng">
            <a:solidFill>
              <a:schemeClr val="dk2"/>
            </a:solidFill>
            <a:prstDash val="solid"/>
            <a:miter lim="800000"/>
            <a:headEnd type="none" w="sm" len="sm"/>
            <a:tailEnd type="none" w="sm" len="sm"/>
          </a:ln>
        </p:spPr>
      </p:cxnSp>
      <p:cxnSp>
        <p:nvCxnSpPr>
          <p:cNvPr id="575" name="Google Shape;575;p51"/>
          <p:cNvCxnSpPr/>
          <p:nvPr/>
        </p:nvCxnSpPr>
        <p:spPr>
          <a:xfrm>
            <a:off x="8394300" y="602100"/>
            <a:ext cx="750925" cy="0"/>
          </a:xfrm>
          <a:prstGeom prst="straightConnector1">
            <a:avLst/>
          </a:prstGeom>
          <a:noFill/>
          <a:ln w="9525" cap="flat" cmpd="sng">
            <a:solidFill>
              <a:schemeClr val="dk2"/>
            </a:solidFill>
            <a:prstDash val="solid"/>
            <a:miter lim="800000"/>
            <a:headEnd type="none" w="sm" len="sm"/>
            <a:tailEnd type="none" w="sm" len="sm"/>
          </a:ln>
        </p:spPr>
      </p:cxnSp>
      <p:cxnSp>
        <p:nvCxnSpPr>
          <p:cNvPr id="576" name="Google Shape;576;p51"/>
          <p:cNvCxnSpPr/>
          <p:nvPr/>
        </p:nvCxnSpPr>
        <p:spPr>
          <a:xfrm rot="-5400000">
            <a:off x="8537400" y="4935600"/>
            <a:ext cx="418338" cy="0"/>
          </a:xfrm>
          <a:prstGeom prst="straightConnector1">
            <a:avLst/>
          </a:prstGeom>
          <a:noFill/>
          <a:ln w="19050" cap="flat" cmpd="sng">
            <a:solidFill>
              <a:schemeClr val="dk2"/>
            </a:solidFill>
            <a:prstDash val="solid"/>
            <a:miter lim="800000"/>
            <a:headEnd type="none" w="sm" len="sm"/>
            <a:tailEnd type="none" w="sm" len="sm"/>
          </a:ln>
        </p:spPr>
      </p:cxnSp>
      <p:sp>
        <p:nvSpPr>
          <p:cNvPr id="577" name="Google Shape;577;p51"/>
          <p:cNvSpPr txBox="1">
            <a:spLocks noGrp="1"/>
          </p:cNvSpPr>
          <p:nvPr>
            <p:ph type="body" idx="3"/>
          </p:nvPr>
        </p:nvSpPr>
        <p:spPr>
          <a:xfrm>
            <a:off x="3350747" y="1976692"/>
            <a:ext cx="2442506" cy="37462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2"/>
              </a:buClr>
              <a:buSzPts val="1900"/>
              <a:buNone/>
              <a:defRPr sz="1900" b="1" i="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578" name="Google Shape;578;p51"/>
          <p:cNvSpPr txBox="1">
            <a:spLocks noGrp="1"/>
          </p:cNvSpPr>
          <p:nvPr>
            <p:ph type="body" idx="4"/>
          </p:nvPr>
        </p:nvSpPr>
        <p:spPr>
          <a:xfrm>
            <a:off x="6004894" y="1976692"/>
            <a:ext cx="2442506" cy="37462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2"/>
              </a:buClr>
              <a:buSzPts val="1900"/>
              <a:buNone/>
              <a:defRPr sz="1900" b="1" i="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579" name="Google Shape;579;p51"/>
          <p:cNvSpPr txBox="1">
            <a:spLocks noGrp="1"/>
          </p:cNvSpPr>
          <p:nvPr>
            <p:ph type="body" idx="5"/>
          </p:nvPr>
        </p:nvSpPr>
        <p:spPr>
          <a:xfrm>
            <a:off x="696601" y="3560096"/>
            <a:ext cx="2442506" cy="37462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2"/>
              </a:buClr>
              <a:buSzPts val="1900"/>
              <a:buNone/>
              <a:defRPr sz="1900" b="1" i="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580" name="Google Shape;580;p51"/>
          <p:cNvSpPr txBox="1">
            <a:spLocks noGrp="1"/>
          </p:cNvSpPr>
          <p:nvPr>
            <p:ph type="body" idx="6"/>
          </p:nvPr>
        </p:nvSpPr>
        <p:spPr>
          <a:xfrm>
            <a:off x="3350747" y="3560096"/>
            <a:ext cx="2442506" cy="37462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2"/>
              </a:buClr>
              <a:buSzPts val="1900"/>
              <a:buNone/>
              <a:defRPr sz="1900" b="1" i="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581" name="Google Shape;581;p51"/>
          <p:cNvSpPr txBox="1">
            <a:spLocks noGrp="1"/>
          </p:cNvSpPr>
          <p:nvPr>
            <p:ph type="body" idx="7"/>
          </p:nvPr>
        </p:nvSpPr>
        <p:spPr>
          <a:xfrm>
            <a:off x="6004894" y="3560096"/>
            <a:ext cx="2442506" cy="37462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2"/>
              </a:buClr>
              <a:buSzPts val="1900"/>
              <a:buNone/>
              <a:defRPr sz="1900" b="1" i="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582" name="Google Shape;582;p51"/>
          <p:cNvSpPr txBox="1">
            <a:spLocks noGrp="1"/>
          </p:cNvSpPr>
          <p:nvPr>
            <p:ph type="body" idx="8"/>
          </p:nvPr>
        </p:nvSpPr>
        <p:spPr>
          <a:xfrm>
            <a:off x="696601" y="2294365"/>
            <a:ext cx="2442506" cy="374620"/>
          </a:xfrm>
          <a:prstGeom prst="rect">
            <a:avLst/>
          </a:prstGeom>
          <a:noFill/>
          <a:ln>
            <a:noFill/>
          </a:ln>
        </p:spPr>
        <p:txBody>
          <a:bodyPr spcFirstLastPara="1" wrap="square" lIns="68575" tIns="34275" rIns="68575" bIns="34275" anchor="t" anchorCtr="0">
            <a:normAutofit/>
          </a:bodyPr>
          <a:lstStyle>
            <a:lvl1pPr marL="457200" lvl="0" indent="-228600" algn="l">
              <a:lnSpc>
                <a:spcPct val="100000"/>
              </a:lnSpc>
              <a:spcBef>
                <a:spcPts val="500"/>
              </a:spcBef>
              <a:spcAft>
                <a:spcPts val="0"/>
              </a:spcAft>
              <a:buClr>
                <a:schemeClr val="lt1"/>
              </a:buClr>
              <a:buSzPts val="1200"/>
              <a:buNone/>
              <a:defRPr sz="1200" i="0">
                <a:solidFill>
                  <a:schemeClr val="lt1"/>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583" name="Google Shape;583;p51"/>
          <p:cNvSpPr txBox="1">
            <a:spLocks noGrp="1"/>
          </p:cNvSpPr>
          <p:nvPr>
            <p:ph type="body" idx="9"/>
          </p:nvPr>
        </p:nvSpPr>
        <p:spPr>
          <a:xfrm>
            <a:off x="3350747" y="2294365"/>
            <a:ext cx="2442506" cy="374620"/>
          </a:xfrm>
          <a:prstGeom prst="rect">
            <a:avLst/>
          </a:prstGeom>
          <a:noFill/>
          <a:ln>
            <a:noFill/>
          </a:ln>
        </p:spPr>
        <p:txBody>
          <a:bodyPr spcFirstLastPara="1" wrap="square" lIns="68575" tIns="34275" rIns="68575" bIns="34275" anchor="t" anchorCtr="0">
            <a:normAutofit/>
          </a:bodyPr>
          <a:lstStyle>
            <a:lvl1pPr marL="457200" lvl="0" indent="-228600" algn="l">
              <a:lnSpc>
                <a:spcPct val="100000"/>
              </a:lnSpc>
              <a:spcBef>
                <a:spcPts val="500"/>
              </a:spcBef>
              <a:spcAft>
                <a:spcPts val="0"/>
              </a:spcAft>
              <a:buClr>
                <a:schemeClr val="lt1"/>
              </a:buClr>
              <a:buSzPts val="1200"/>
              <a:buNone/>
              <a:defRPr sz="1200" i="0">
                <a:solidFill>
                  <a:schemeClr val="lt1"/>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584" name="Google Shape;584;p51"/>
          <p:cNvSpPr txBox="1">
            <a:spLocks noGrp="1"/>
          </p:cNvSpPr>
          <p:nvPr>
            <p:ph type="body" idx="13"/>
          </p:nvPr>
        </p:nvSpPr>
        <p:spPr>
          <a:xfrm>
            <a:off x="6004894" y="2294365"/>
            <a:ext cx="2442506" cy="374620"/>
          </a:xfrm>
          <a:prstGeom prst="rect">
            <a:avLst/>
          </a:prstGeom>
          <a:noFill/>
          <a:ln>
            <a:noFill/>
          </a:ln>
        </p:spPr>
        <p:txBody>
          <a:bodyPr spcFirstLastPara="1" wrap="square" lIns="68575" tIns="34275" rIns="68575" bIns="34275" anchor="t" anchorCtr="0">
            <a:normAutofit/>
          </a:bodyPr>
          <a:lstStyle>
            <a:lvl1pPr marL="457200" lvl="0" indent="-228600" algn="l">
              <a:lnSpc>
                <a:spcPct val="100000"/>
              </a:lnSpc>
              <a:spcBef>
                <a:spcPts val="500"/>
              </a:spcBef>
              <a:spcAft>
                <a:spcPts val="0"/>
              </a:spcAft>
              <a:buClr>
                <a:schemeClr val="lt1"/>
              </a:buClr>
              <a:buSzPts val="1200"/>
              <a:buNone/>
              <a:defRPr sz="1200" i="0">
                <a:solidFill>
                  <a:schemeClr val="lt1"/>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585" name="Google Shape;585;p51"/>
          <p:cNvSpPr txBox="1">
            <a:spLocks noGrp="1"/>
          </p:cNvSpPr>
          <p:nvPr>
            <p:ph type="body" idx="14"/>
          </p:nvPr>
        </p:nvSpPr>
        <p:spPr>
          <a:xfrm>
            <a:off x="696601" y="3877769"/>
            <a:ext cx="2442506" cy="374620"/>
          </a:xfrm>
          <a:prstGeom prst="rect">
            <a:avLst/>
          </a:prstGeom>
          <a:noFill/>
          <a:ln>
            <a:noFill/>
          </a:ln>
        </p:spPr>
        <p:txBody>
          <a:bodyPr spcFirstLastPara="1" wrap="square" lIns="68575" tIns="34275" rIns="68575" bIns="34275" anchor="t" anchorCtr="0">
            <a:normAutofit/>
          </a:bodyPr>
          <a:lstStyle>
            <a:lvl1pPr marL="457200" lvl="0" indent="-228600" algn="l">
              <a:lnSpc>
                <a:spcPct val="100000"/>
              </a:lnSpc>
              <a:spcBef>
                <a:spcPts val="500"/>
              </a:spcBef>
              <a:spcAft>
                <a:spcPts val="0"/>
              </a:spcAft>
              <a:buClr>
                <a:schemeClr val="lt1"/>
              </a:buClr>
              <a:buSzPts val="1200"/>
              <a:buNone/>
              <a:defRPr sz="1200" i="0">
                <a:solidFill>
                  <a:schemeClr val="lt1"/>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586" name="Google Shape;586;p51"/>
          <p:cNvSpPr txBox="1">
            <a:spLocks noGrp="1"/>
          </p:cNvSpPr>
          <p:nvPr>
            <p:ph type="body" idx="15"/>
          </p:nvPr>
        </p:nvSpPr>
        <p:spPr>
          <a:xfrm>
            <a:off x="3350747" y="3877769"/>
            <a:ext cx="2442506" cy="374620"/>
          </a:xfrm>
          <a:prstGeom prst="rect">
            <a:avLst/>
          </a:prstGeom>
          <a:noFill/>
          <a:ln>
            <a:noFill/>
          </a:ln>
        </p:spPr>
        <p:txBody>
          <a:bodyPr spcFirstLastPara="1" wrap="square" lIns="68575" tIns="34275" rIns="68575" bIns="34275" anchor="t" anchorCtr="0">
            <a:normAutofit/>
          </a:bodyPr>
          <a:lstStyle>
            <a:lvl1pPr marL="457200" lvl="0" indent="-228600" algn="l">
              <a:lnSpc>
                <a:spcPct val="100000"/>
              </a:lnSpc>
              <a:spcBef>
                <a:spcPts val="500"/>
              </a:spcBef>
              <a:spcAft>
                <a:spcPts val="0"/>
              </a:spcAft>
              <a:buClr>
                <a:schemeClr val="lt1"/>
              </a:buClr>
              <a:buSzPts val="1200"/>
              <a:buNone/>
              <a:defRPr sz="1200" i="0">
                <a:solidFill>
                  <a:schemeClr val="lt1"/>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587" name="Google Shape;587;p51"/>
          <p:cNvSpPr txBox="1">
            <a:spLocks noGrp="1"/>
          </p:cNvSpPr>
          <p:nvPr>
            <p:ph type="body" idx="16"/>
          </p:nvPr>
        </p:nvSpPr>
        <p:spPr>
          <a:xfrm>
            <a:off x="6004894" y="3877769"/>
            <a:ext cx="2442506" cy="374620"/>
          </a:xfrm>
          <a:prstGeom prst="rect">
            <a:avLst/>
          </a:prstGeom>
          <a:noFill/>
          <a:ln>
            <a:noFill/>
          </a:ln>
        </p:spPr>
        <p:txBody>
          <a:bodyPr spcFirstLastPara="1" wrap="square" lIns="68575" tIns="34275" rIns="68575" bIns="34275" anchor="t" anchorCtr="0">
            <a:normAutofit/>
          </a:bodyPr>
          <a:lstStyle>
            <a:lvl1pPr marL="457200" lvl="0" indent="-228600" algn="l">
              <a:lnSpc>
                <a:spcPct val="100000"/>
              </a:lnSpc>
              <a:spcBef>
                <a:spcPts val="500"/>
              </a:spcBef>
              <a:spcAft>
                <a:spcPts val="0"/>
              </a:spcAft>
              <a:buClr>
                <a:schemeClr val="lt1"/>
              </a:buClr>
              <a:buSzPts val="1200"/>
              <a:buNone/>
              <a:defRPr sz="1200" i="0">
                <a:solidFill>
                  <a:schemeClr val="lt1"/>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588" name="Google Shape;588;p51"/>
          <p:cNvSpPr>
            <a:spLocks noGrp="1"/>
          </p:cNvSpPr>
          <p:nvPr>
            <p:ph type="pic" idx="17"/>
          </p:nvPr>
        </p:nvSpPr>
        <p:spPr>
          <a:xfrm>
            <a:off x="732799" y="1318485"/>
            <a:ext cx="650700" cy="651510"/>
          </a:xfrm>
          <a:prstGeom prst="ellipse">
            <a:avLst/>
          </a:prstGeom>
          <a:noFill/>
          <a:ln>
            <a:noFill/>
          </a:ln>
        </p:spPr>
      </p:sp>
      <p:sp>
        <p:nvSpPr>
          <p:cNvPr id="589" name="Google Shape;589;p51"/>
          <p:cNvSpPr>
            <a:spLocks noGrp="1"/>
          </p:cNvSpPr>
          <p:nvPr>
            <p:ph type="pic" idx="18"/>
          </p:nvPr>
        </p:nvSpPr>
        <p:spPr>
          <a:xfrm>
            <a:off x="3384282" y="1318485"/>
            <a:ext cx="650700" cy="651510"/>
          </a:xfrm>
          <a:prstGeom prst="ellipse">
            <a:avLst/>
          </a:prstGeom>
          <a:noFill/>
          <a:ln>
            <a:noFill/>
          </a:ln>
        </p:spPr>
      </p:sp>
      <p:sp>
        <p:nvSpPr>
          <p:cNvPr id="590" name="Google Shape;590;p51"/>
          <p:cNvSpPr>
            <a:spLocks noGrp="1"/>
          </p:cNvSpPr>
          <p:nvPr>
            <p:ph type="pic" idx="19"/>
          </p:nvPr>
        </p:nvSpPr>
        <p:spPr>
          <a:xfrm>
            <a:off x="6035765" y="1318485"/>
            <a:ext cx="650700" cy="651510"/>
          </a:xfrm>
          <a:prstGeom prst="ellipse">
            <a:avLst/>
          </a:prstGeom>
          <a:noFill/>
          <a:ln>
            <a:noFill/>
          </a:ln>
        </p:spPr>
      </p:sp>
      <p:sp>
        <p:nvSpPr>
          <p:cNvPr id="591" name="Google Shape;591;p51"/>
          <p:cNvSpPr>
            <a:spLocks noGrp="1"/>
          </p:cNvSpPr>
          <p:nvPr>
            <p:ph type="pic" idx="20"/>
          </p:nvPr>
        </p:nvSpPr>
        <p:spPr>
          <a:xfrm>
            <a:off x="732799" y="2917568"/>
            <a:ext cx="650700" cy="651510"/>
          </a:xfrm>
          <a:prstGeom prst="ellipse">
            <a:avLst/>
          </a:prstGeom>
          <a:noFill/>
          <a:ln>
            <a:noFill/>
          </a:ln>
        </p:spPr>
      </p:sp>
      <p:sp>
        <p:nvSpPr>
          <p:cNvPr id="592" name="Google Shape;592;p51"/>
          <p:cNvSpPr>
            <a:spLocks noGrp="1"/>
          </p:cNvSpPr>
          <p:nvPr>
            <p:ph type="pic" idx="21"/>
          </p:nvPr>
        </p:nvSpPr>
        <p:spPr>
          <a:xfrm>
            <a:off x="3384282" y="2917568"/>
            <a:ext cx="650700" cy="651510"/>
          </a:xfrm>
          <a:prstGeom prst="ellipse">
            <a:avLst/>
          </a:prstGeom>
          <a:noFill/>
          <a:ln>
            <a:noFill/>
          </a:ln>
        </p:spPr>
      </p:sp>
      <p:sp>
        <p:nvSpPr>
          <p:cNvPr id="593" name="Google Shape;593;p51"/>
          <p:cNvSpPr>
            <a:spLocks noGrp="1"/>
          </p:cNvSpPr>
          <p:nvPr>
            <p:ph type="pic" idx="22"/>
          </p:nvPr>
        </p:nvSpPr>
        <p:spPr>
          <a:xfrm>
            <a:off x="6035765" y="2917568"/>
            <a:ext cx="650700" cy="651510"/>
          </a:xfrm>
          <a:prstGeom prst="ellipse">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1_Overview">
  <p:cSld name="1_Overview">
    <p:spTree>
      <p:nvGrpSpPr>
        <p:cNvPr id="1" name="Shape 594"/>
        <p:cNvGrpSpPr/>
        <p:nvPr/>
      </p:nvGrpSpPr>
      <p:grpSpPr>
        <a:xfrm>
          <a:off x="0" y="0"/>
          <a:ext cx="0" cy="0"/>
          <a:chOff x="0" y="0"/>
          <a:chExt cx="0" cy="0"/>
        </a:xfrm>
      </p:grpSpPr>
      <p:sp>
        <p:nvSpPr>
          <p:cNvPr id="595" name="Google Shape;595;p52"/>
          <p:cNvSpPr/>
          <p:nvPr/>
        </p:nvSpPr>
        <p:spPr>
          <a:xfrm>
            <a:off x="0" y="4323029"/>
            <a:ext cx="9144000" cy="820471"/>
          </a:xfrm>
          <a:prstGeom prst="rect">
            <a:avLst/>
          </a:prstGeom>
          <a:gradFill>
            <a:gsLst>
              <a:gs pos="0">
                <a:srgbClr val="BE005A">
                  <a:alpha val="84705"/>
                </a:srgbClr>
              </a:gs>
              <a:gs pos="100000">
                <a:srgbClr val="3B2CAC">
                  <a:alpha val="84705"/>
                </a:srgbClr>
              </a:gs>
            </a:gsLst>
            <a:lin ang="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596" name="Google Shape;596;p52"/>
          <p:cNvSpPr txBox="1">
            <a:spLocks noGrp="1"/>
          </p:cNvSpPr>
          <p:nvPr>
            <p:ph type="title"/>
          </p:nvPr>
        </p:nvSpPr>
        <p:spPr>
          <a:xfrm>
            <a:off x="696600" y="455325"/>
            <a:ext cx="3553112" cy="522783"/>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lt2"/>
              </a:buClr>
              <a:buSzPts val="3000"/>
              <a:buFont typeface="Avenir"/>
              <a:buNone/>
              <a:defRPr sz="3000" b="1">
                <a:solidFill>
                  <a:schemeClr val="lt2"/>
                </a:solidFill>
                <a:latin typeface="Avenir"/>
                <a:ea typeface="Avenir"/>
                <a:cs typeface="Avenir"/>
                <a:sym typeface="Avenir"/>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597" name="Google Shape;597;p52"/>
          <p:cNvSpPr txBox="1">
            <a:spLocks noGrp="1"/>
          </p:cNvSpPr>
          <p:nvPr>
            <p:ph type="body" idx="1"/>
          </p:nvPr>
        </p:nvSpPr>
        <p:spPr>
          <a:xfrm>
            <a:off x="696601" y="1839532"/>
            <a:ext cx="2442506" cy="37462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lt2"/>
              </a:buClr>
              <a:buSzPts val="1900"/>
              <a:buNone/>
              <a:defRPr sz="1900" b="1" i="0">
                <a:solidFill>
                  <a:schemeClr val="lt2"/>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598" name="Google Shape;598;p52"/>
          <p:cNvSpPr txBox="1">
            <a:spLocks noGrp="1"/>
          </p:cNvSpPr>
          <p:nvPr>
            <p:ph type="dt" idx="10"/>
          </p:nvPr>
        </p:nvSpPr>
        <p:spPr>
          <a:xfrm>
            <a:off x="3543300" y="4640654"/>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599" name="Google Shape;599;p52"/>
          <p:cNvSpPr txBox="1">
            <a:spLocks noGrp="1"/>
          </p:cNvSpPr>
          <p:nvPr>
            <p:ph type="ftr" idx="11"/>
          </p:nvPr>
        </p:nvSpPr>
        <p:spPr>
          <a:xfrm>
            <a:off x="461155" y="4640654"/>
            <a:ext cx="2442505"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00" name="Google Shape;600;p52"/>
          <p:cNvSpPr txBox="1">
            <a:spLocks noGrp="1"/>
          </p:cNvSpPr>
          <p:nvPr>
            <p:ph type="sldNum" idx="12"/>
          </p:nvPr>
        </p:nvSpPr>
        <p:spPr>
          <a:xfrm>
            <a:off x="6637313" y="4640654"/>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601" name="Google Shape;601;p52"/>
          <p:cNvSpPr/>
          <p:nvPr/>
        </p:nvSpPr>
        <p:spPr>
          <a:xfrm>
            <a:off x="515467" y="0"/>
            <a:ext cx="54000" cy="864000"/>
          </a:xfrm>
          <a:prstGeom prst="rect">
            <a:avLst/>
          </a:prstGeom>
          <a:solidFill>
            <a:schemeClr val="l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2"/>
              </a:solidFill>
              <a:latin typeface="Arial"/>
              <a:ea typeface="Arial"/>
              <a:cs typeface="Arial"/>
              <a:sym typeface="Arial"/>
            </a:endParaRPr>
          </a:p>
        </p:txBody>
      </p:sp>
      <p:cxnSp>
        <p:nvCxnSpPr>
          <p:cNvPr id="602" name="Google Shape;602;p52"/>
          <p:cNvCxnSpPr/>
          <p:nvPr/>
        </p:nvCxnSpPr>
        <p:spPr>
          <a:xfrm>
            <a:off x="8393075" y="600719"/>
            <a:ext cx="750925" cy="0"/>
          </a:xfrm>
          <a:prstGeom prst="straightConnector1">
            <a:avLst/>
          </a:prstGeom>
          <a:noFill/>
          <a:ln w="9525" cap="flat" cmpd="sng">
            <a:solidFill>
              <a:schemeClr val="dk2"/>
            </a:solidFill>
            <a:prstDash val="solid"/>
            <a:miter lim="800000"/>
            <a:headEnd type="none" w="sm" len="sm"/>
            <a:tailEnd type="none" w="sm" len="sm"/>
          </a:ln>
        </p:spPr>
      </p:cxnSp>
      <p:sp>
        <p:nvSpPr>
          <p:cNvPr id="603" name="Google Shape;603;p52"/>
          <p:cNvSpPr txBox="1">
            <a:spLocks noGrp="1"/>
          </p:cNvSpPr>
          <p:nvPr>
            <p:ph type="body" idx="2"/>
          </p:nvPr>
        </p:nvSpPr>
        <p:spPr>
          <a:xfrm>
            <a:off x="8312687" y="628000"/>
            <a:ext cx="458079" cy="24667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accent1"/>
              </a:buClr>
              <a:buSzPts val="900"/>
              <a:buNone/>
              <a:defRPr sz="900" i="1">
                <a:solidFill>
                  <a:schemeClr val="accent1"/>
                </a:solidFill>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604" name="Google Shape;604;p52"/>
          <p:cNvCxnSpPr/>
          <p:nvPr/>
        </p:nvCxnSpPr>
        <p:spPr>
          <a:xfrm>
            <a:off x="0" y="4626270"/>
            <a:ext cx="1323594" cy="0"/>
          </a:xfrm>
          <a:prstGeom prst="straightConnector1">
            <a:avLst/>
          </a:prstGeom>
          <a:noFill/>
          <a:ln w="19050" cap="flat" cmpd="sng">
            <a:solidFill>
              <a:schemeClr val="dk2"/>
            </a:solidFill>
            <a:prstDash val="solid"/>
            <a:miter lim="800000"/>
            <a:headEnd type="none" w="sm" len="sm"/>
            <a:tailEnd type="none" w="sm" len="sm"/>
          </a:ln>
        </p:spPr>
      </p:cxnSp>
      <p:cxnSp>
        <p:nvCxnSpPr>
          <p:cNvPr id="605" name="Google Shape;605;p52"/>
          <p:cNvCxnSpPr/>
          <p:nvPr/>
        </p:nvCxnSpPr>
        <p:spPr>
          <a:xfrm rot="-5400000">
            <a:off x="8538298" y="4934331"/>
            <a:ext cx="418338" cy="0"/>
          </a:xfrm>
          <a:prstGeom prst="straightConnector1">
            <a:avLst/>
          </a:prstGeom>
          <a:noFill/>
          <a:ln w="19050" cap="flat" cmpd="sng">
            <a:solidFill>
              <a:schemeClr val="dk2"/>
            </a:solidFill>
            <a:prstDash val="solid"/>
            <a:miter lim="800000"/>
            <a:headEnd type="none" w="sm" len="sm"/>
            <a:tailEnd type="none" w="sm" len="sm"/>
          </a:ln>
        </p:spPr>
      </p:cxnSp>
      <p:cxnSp>
        <p:nvCxnSpPr>
          <p:cNvPr id="606" name="Google Shape;606;p52"/>
          <p:cNvCxnSpPr/>
          <p:nvPr/>
        </p:nvCxnSpPr>
        <p:spPr>
          <a:xfrm>
            <a:off x="8394300" y="602100"/>
            <a:ext cx="750925" cy="0"/>
          </a:xfrm>
          <a:prstGeom prst="straightConnector1">
            <a:avLst/>
          </a:prstGeom>
          <a:noFill/>
          <a:ln w="9525" cap="flat" cmpd="sng">
            <a:solidFill>
              <a:schemeClr val="accent1"/>
            </a:solidFill>
            <a:prstDash val="solid"/>
            <a:miter lim="800000"/>
            <a:headEnd type="none" w="sm" len="sm"/>
            <a:tailEnd type="none" w="sm" len="sm"/>
          </a:ln>
        </p:spPr>
      </p:cxnSp>
      <p:cxnSp>
        <p:nvCxnSpPr>
          <p:cNvPr id="607" name="Google Shape;607;p52"/>
          <p:cNvCxnSpPr/>
          <p:nvPr/>
        </p:nvCxnSpPr>
        <p:spPr>
          <a:xfrm rot="-5400000">
            <a:off x="8537400" y="4935600"/>
            <a:ext cx="418338" cy="0"/>
          </a:xfrm>
          <a:prstGeom prst="straightConnector1">
            <a:avLst/>
          </a:prstGeom>
          <a:noFill/>
          <a:ln w="19050" cap="flat" cmpd="sng">
            <a:solidFill>
              <a:schemeClr val="dk2"/>
            </a:solidFill>
            <a:prstDash val="solid"/>
            <a:miter lim="800000"/>
            <a:headEnd type="none" w="sm" len="sm"/>
            <a:tailEnd type="none" w="sm" len="sm"/>
          </a:ln>
        </p:spPr>
      </p:cxnSp>
      <p:sp>
        <p:nvSpPr>
          <p:cNvPr id="608" name="Google Shape;608;p52"/>
          <p:cNvSpPr txBox="1">
            <a:spLocks noGrp="1"/>
          </p:cNvSpPr>
          <p:nvPr>
            <p:ph type="body" idx="3"/>
          </p:nvPr>
        </p:nvSpPr>
        <p:spPr>
          <a:xfrm>
            <a:off x="3350747" y="1839532"/>
            <a:ext cx="2442506" cy="37462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lt2"/>
              </a:buClr>
              <a:buSzPts val="1900"/>
              <a:buNone/>
              <a:defRPr sz="1900" b="1" i="0">
                <a:solidFill>
                  <a:schemeClr val="lt2"/>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609" name="Google Shape;609;p52"/>
          <p:cNvSpPr txBox="1">
            <a:spLocks noGrp="1"/>
          </p:cNvSpPr>
          <p:nvPr>
            <p:ph type="body" idx="4"/>
          </p:nvPr>
        </p:nvSpPr>
        <p:spPr>
          <a:xfrm>
            <a:off x="6004894" y="1839532"/>
            <a:ext cx="2442506" cy="37462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lt2"/>
              </a:buClr>
              <a:buSzPts val="1900"/>
              <a:buNone/>
              <a:defRPr sz="1900" b="1" i="0">
                <a:solidFill>
                  <a:schemeClr val="lt2"/>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610" name="Google Shape;610;p52"/>
          <p:cNvSpPr txBox="1">
            <a:spLocks noGrp="1"/>
          </p:cNvSpPr>
          <p:nvPr>
            <p:ph type="body" idx="5"/>
          </p:nvPr>
        </p:nvSpPr>
        <p:spPr>
          <a:xfrm>
            <a:off x="696601" y="3422935"/>
            <a:ext cx="2442506" cy="37462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accent1"/>
              </a:buClr>
              <a:buSzPts val="1900"/>
              <a:buNone/>
              <a:defRPr sz="1900" b="1" i="0">
                <a:solidFill>
                  <a:schemeClr val="accent1"/>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611" name="Google Shape;611;p52"/>
          <p:cNvSpPr txBox="1">
            <a:spLocks noGrp="1"/>
          </p:cNvSpPr>
          <p:nvPr>
            <p:ph type="body" idx="6"/>
          </p:nvPr>
        </p:nvSpPr>
        <p:spPr>
          <a:xfrm>
            <a:off x="3350747" y="3422935"/>
            <a:ext cx="2442506" cy="37462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accent1"/>
              </a:buClr>
              <a:buSzPts val="1900"/>
              <a:buNone/>
              <a:defRPr sz="1900" b="1" i="0">
                <a:solidFill>
                  <a:schemeClr val="accent1"/>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612" name="Google Shape;612;p52"/>
          <p:cNvSpPr txBox="1">
            <a:spLocks noGrp="1"/>
          </p:cNvSpPr>
          <p:nvPr>
            <p:ph type="body" idx="7"/>
          </p:nvPr>
        </p:nvSpPr>
        <p:spPr>
          <a:xfrm>
            <a:off x="6004894" y="3422935"/>
            <a:ext cx="2442506" cy="37462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accent1"/>
              </a:buClr>
              <a:buSzPts val="1900"/>
              <a:buNone/>
              <a:defRPr sz="1900" b="1" i="0">
                <a:solidFill>
                  <a:schemeClr val="accent1"/>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613" name="Google Shape;613;p52"/>
          <p:cNvSpPr txBox="1">
            <a:spLocks noGrp="1"/>
          </p:cNvSpPr>
          <p:nvPr>
            <p:ph type="body" idx="8"/>
          </p:nvPr>
        </p:nvSpPr>
        <p:spPr>
          <a:xfrm>
            <a:off x="696601" y="2157205"/>
            <a:ext cx="2442506" cy="37462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3F3F3F"/>
              </a:buClr>
              <a:buSzPts val="1200"/>
              <a:buNone/>
              <a:defRPr sz="1200" i="0">
                <a:solidFill>
                  <a:srgbClr val="3F3F3F"/>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614" name="Google Shape;614;p52"/>
          <p:cNvSpPr txBox="1">
            <a:spLocks noGrp="1"/>
          </p:cNvSpPr>
          <p:nvPr>
            <p:ph type="body" idx="9"/>
          </p:nvPr>
        </p:nvSpPr>
        <p:spPr>
          <a:xfrm>
            <a:off x="3350747" y="2157205"/>
            <a:ext cx="2442506" cy="37462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3F3F3F"/>
              </a:buClr>
              <a:buSzPts val="1200"/>
              <a:buNone/>
              <a:defRPr sz="1200" i="0">
                <a:solidFill>
                  <a:srgbClr val="3F3F3F"/>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615" name="Google Shape;615;p52"/>
          <p:cNvSpPr txBox="1">
            <a:spLocks noGrp="1"/>
          </p:cNvSpPr>
          <p:nvPr>
            <p:ph type="body" idx="13"/>
          </p:nvPr>
        </p:nvSpPr>
        <p:spPr>
          <a:xfrm>
            <a:off x="6004894" y="2157205"/>
            <a:ext cx="2442506" cy="37462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3F3F3F"/>
              </a:buClr>
              <a:buSzPts val="1200"/>
              <a:buNone/>
              <a:defRPr sz="1200" i="0">
                <a:solidFill>
                  <a:srgbClr val="3F3F3F"/>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616" name="Google Shape;616;p52"/>
          <p:cNvSpPr txBox="1">
            <a:spLocks noGrp="1"/>
          </p:cNvSpPr>
          <p:nvPr>
            <p:ph type="body" idx="14"/>
          </p:nvPr>
        </p:nvSpPr>
        <p:spPr>
          <a:xfrm>
            <a:off x="696601" y="3740608"/>
            <a:ext cx="2442506" cy="37462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3F3F3F"/>
              </a:buClr>
              <a:buSzPts val="1200"/>
              <a:buNone/>
              <a:defRPr sz="1200" i="0">
                <a:solidFill>
                  <a:srgbClr val="3F3F3F"/>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617" name="Google Shape;617;p52"/>
          <p:cNvSpPr txBox="1">
            <a:spLocks noGrp="1"/>
          </p:cNvSpPr>
          <p:nvPr>
            <p:ph type="body" idx="15"/>
          </p:nvPr>
        </p:nvSpPr>
        <p:spPr>
          <a:xfrm>
            <a:off x="3350747" y="3740608"/>
            <a:ext cx="2442506" cy="37462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3F3F3F"/>
              </a:buClr>
              <a:buSzPts val="1200"/>
              <a:buNone/>
              <a:defRPr sz="1200" i="0">
                <a:solidFill>
                  <a:srgbClr val="3F3F3F"/>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618" name="Google Shape;618;p52"/>
          <p:cNvSpPr txBox="1">
            <a:spLocks noGrp="1"/>
          </p:cNvSpPr>
          <p:nvPr>
            <p:ph type="body" idx="16"/>
          </p:nvPr>
        </p:nvSpPr>
        <p:spPr>
          <a:xfrm>
            <a:off x="6004894" y="3740608"/>
            <a:ext cx="2442506" cy="37462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3F3F3F"/>
              </a:buClr>
              <a:buSzPts val="1200"/>
              <a:buNone/>
              <a:defRPr sz="1200" i="0">
                <a:solidFill>
                  <a:srgbClr val="3F3F3F"/>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619" name="Google Shape;619;p52"/>
          <p:cNvSpPr>
            <a:spLocks noGrp="1"/>
          </p:cNvSpPr>
          <p:nvPr>
            <p:ph type="pic" idx="17"/>
          </p:nvPr>
        </p:nvSpPr>
        <p:spPr>
          <a:xfrm>
            <a:off x="780926" y="1181325"/>
            <a:ext cx="650700" cy="651510"/>
          </a:xfrm>
          <a:prstGeom prst="ellipse">
            <a:avLst/>
          </a:prstGeom>
          <a:noFill/>
          <a:ln w="19050" cap="flat" cmpd="sng">
            <a:solidFill>
              <a:schemeClr val="lt2"/>
            </a:solidFill>
            <a:prstDash val="solid"/>
            <a:round/>
            <a:headEnd type="none" w="sm" len="sm"/>
            <a:tailEnd type="none" w="sm" len="sm"/>
          </a:ln>
        </p:spPr>
      </p:sp>
      <p:sp>
        <p:nvSpPr>
          <p:cNvPr id="620" name="Google Shape;620;p52"/>
          <p:cNvSpPr>
            <a:spLocks noGrp="1"/>
          </p:cNvSpPr>
          <p:nvPr>
            <p:ph type="pic" idx="18"/>
          </p:nvPr>
        </p:nvSpPr>
        <p:spPr>
          <a:xfrm>
            <a:off x="3432408" y="1181325"/>
            <a:ext cx="650700" cy="651510"/>
          </a:xfrm>
          <a:prstGeom prst="ellipse">
            <a:avLst/>
          </a:prstGeom>
          <a:noFill/>
          <a:ln w="19050" cap="flat" cmpd="sng">
            <a:solidFill>
              <a:schemeClr val="lt2"/>
            </a:solidFill>
            <a:prstDash val="solid"/>
            <a:round/>
            <a:headEnd type="none" w="sm" len="sm"/>
            <a:tailEnd type="none" w="sm" len="sm"/>
          </a:ln>
        </p:spPr>
      </p:sp>
      <p:sp>
        <p:nvSpPr>
          <p:cNvPr id="621" name="Google Shape;621;p52"/>
          <p:cNvSpPr>
            <a:spLocks noGrp="1"/>
          </p:cNvSpPr>
          <p:nvPr>
            <p:ph type="pic" idx="19"/>
          </p:nvPr>
        </p:nvSpPr>
        <p:spPr>
          <a:xfrm>
            <a:off x="6083891" y="1181325"/>
            <a:ext cx="650700" cy="651510"/>
          </a:xfrm>
          <a:prstGeom prst="ellipse">
            <a:avLst/>
          </a:prstGeom>
          <a:noFill/>
          <a:ln w="19050" cap="flat" cmpd="sng">
            <a:solidFill>
              <a:schemeClr val="lt2"/>
            </a:solidFill>
            <a:prstDash val="solid"/>
            <a:round/>
            <a:headEnd type="none" w="sm" len="sm"/>
            <a:tailEnd type="none" w="sm" len="sm"/>
          </a:ln>
        </p:spPr>
      </p:sp>
      <p:sp>
        <p:nvSpPr>
          <p:cNvPr id="622" name="Google Shape;622;p52"/>
          <p:cNvSpPr>
            <a:spLocks noGrp="1"/>
          </p:cNvSpPr>
          <p:nvPr>
            <p:ph type="pic" idx="20"/>
          </p:nvPr>
        </p:nvSpPr>
        <p:spPr>
          <a:xfrm>
            <a:off x="780926" y="2780408"/>
            <a:ext cx="650700" cy="651510"/>
          </a:xfrm>
          <a:prstGeom prst="ellipse">
            <a:avLst/>
          </a:prstGeom>
          <a:noFill/>
          <a:ln w="19050" cap="flat" cmpd="sng">
            <a:solidFill>
              <a:schemeClr val="lt2"/>
            </a:solidFill>
            <a:prstDash val="solid"/>
            <a:round/>
            <a:headEnd type="none" w="sm" len="sm"/>
            <a:tailEnd type="none" w="sm" len="sm"/>
          </a:ln>
        </p:spPr>
      </p:sp>
      <p:sp>
        <p:nvSpPr>
          <p:cNvPr id="623" name="Google Shape;623;p52"/>
          <p:cNvSpPr>
            <a:spLocks noGrp="1"/>
          </p:cNvSpPr>
          <p:nvPr>
            <p:ph type="pic" idx="21"/>
          </p:nvPr>
        </p:nvSpPr>
        <p:spPr>
          <a:xfrm>
            <a:off x="3432408" y="2780408"/>
            <a:ext cx="650700" cy="651510"/>
          </a:xfrm>
          <a:prstGeom prst="ellipse">
            <a:avLst/>
          </a:prstGeom>
          <a:noFill/>
          <a:ln w="19050" cap="flat" cmpd="sng">
            <a:solidFill>
              <a:schemeClr val="lt2"/>
            </a:solidFill>
            <a:prstDash val="solid"/>
            <a:round/>
            <a:headEnd type="none" w="sm" len="sm"/>
            <a:tailEnd type="none" w="sm" len="sm"/>
          </a:ln>
        </p:spPr>
      </p:sp>
      <p:sp>
        <p:nvSpPr>
          <p:cNvPr id="624" name="Google Shape;624;p52"/>
          <p:cNvSpPr>
            <a:spLocks noGrp="1"/>
          </p:cNvSpPr>
          <p:nvPr>
            <p:ph type="pic" idx="22"/>
          </p:nvPr>
        </p:nvSpPr>
        <p:spPr>
          <a:xfrm>
            <a:off x="6083891" y="2780408"/>
            <a:ext cx="650700" cy="651510"/>
          </a:xfrm>
          <a:prstGeom prst="ellipse">
            <a:avLst/>
          </a:prstGeom>
          <a:noFill/>
          <a:ln w="19050" cap="flat" cmpd="sng">
            <a:solidFill>
              <a:schemeClr val="lt2"/>
            </a:solidFill>
            <a:prstDash val="solid"/>
            <a:round/>
            <a:headEnd type="none" w="sm" len="sm"/>
            <a:tailEnd type="none" w="sm" len="sm"/>
          </a:ln>
        </p:spPr>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2_Overview">
  <p:cSld name="2_Overview">
    <p:spTree>
      <p:nvGrpSpPr>
        <p:cNvPr id="1" name="Shape 625"/>
        <p:cNvGrpSpPr/>
        <p:nvPr/>
      </p:nvGrpSpPr>
      <p:grpSpPr>
        <a:xfrm>
          <a:off x="0" y="0"/>
          <a:ext cx="0" cy="0"/>
          <a:chOff x="0" y="0"/>
          <a:chExt cx="0" cy="0"/>
        </a:xfrm>
      </p:grpSpPr>
      <p:sp>
        <p:nvSpPr>
          <p:cNvPr id="626" name="Google Shape;626;p53"/>
          <p:cNvSpPr/>
          <p:nvPr/>
        </p:nvSpPr>
        <p:spPr>
          <a:xfrm>
            <a:off x="90000" y="87750"/>
            <a:ext cx="8964000" cy="4968000"/>
          </a:xfrm>
          <a:prstGeom prst="rect">
            <a:avLst/>
          </a:prstGeom>
          <a:gradFill>
            <a:gsLst>
              <a:gs pos="0">
                <a:srgbClr val="BE005A">
                  <a:alpha val="84705"/>
                </a:srgbClr>
              </a:gs>
              <a:gs pos="100000">
                <a:srgbClr val="3B2CAC">
                  <a:alpha val="84705"/>
                </a:srgbClr>
              </a:gs>
            </a:gsLst>
            <a:lin ang="0" scaled="0"/>
          </a:gradFill>
          <a:ln w="273050" cap="flat" cmpd="sng">
            <a:solidFill>
              <a:schemeClr val="l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627" name="Google Shape;627;p53"/>
          <p:cNvSpPr txBox="1">
            <a:spLocks noGrp="1"/>
          </p:cNvSpPr>
          <p:nvPr>
            <p:ph type="title"/>
          </p:nvPr>
        </p:nvSpPr>
        <p:spPr>
          <a:xfrm>
            <a:off x="696600" y="455325"/>
            <a:ext cx="3553112" cy="522783"/>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lt1"/>
              </a:buClr>
              <a:buSzPts val="3000"/>
              <a:buFont typeface="Avenir"/>
              <a:buNone/>
              <a:defRPr sz="3000" b="1">
                <a:solidFill>
                  <a:schemeClr val="lt1"/>
                </a:solidFill>
                <a:latin typeface="Avenir"/>
                <a:ea typeface="Avenir"/>
                <a:cs typeface="Avenir"/>
                <a:sym typeface="Avenir"/>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28" name="Google Shape;628;p53"/>
          <p:cNvSpPr txBox="1">
            <a:spLocks noGrp="1"/>
          </p:cNvSpPr>
          <p:nvPr>
            <p:ph type="body" idx="1"/>
          </p:nvPr>
        </p:nvSpPr>
        <p:spPr>
          <a:xfrm>
            <a:off x="696601" y="1976692"/>
            <a:ext cx="2442506" cy="37462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2"/>
              </a:buClr>
              <a:buSzPts val="1900"/>
              <a:buNone/>
              <a:defRPr sz="1900" b="1" i="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629" name="Google Shape;629;p53"/>
          <p:cNvSpPr txBox="1">
            <a:spLocks noGrp="1"/>
          </p:cNvSpPr>
          <p:nvPr>
            <p:ph type="dt" idx="10"/>
          </p:nvPr>
        </p:nvSpPr>
        <p:spPr>
          <a:xfrm>
            <a:off x="3543300" y="4640654"/>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30" name="Google Shape;630;p53"/>
          <p:cNvSpPr txBox="1">
            <a:spLocks noGrp="1"/>
          </p:cNvSpPr>
          <p:nvPr>
            <p:ph type="ftr" idx="11"/>
          </p:nvPr>
        </p:nvSpPr>
        <p:spPr>
          <a:xfrm>
            <a:off x="461155" y="4640654"/>
            <a:ext cx="2442505"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31" name="Google Shape;631;p53"/>
          <p:cNvSpPr txBox="1">
            <a:spLocks noGrp="1"/>
          </p:cNvSpPr>
          <p:nvPr>
            <p:ph type="sldNum" idx="12"/>
          </p:nvPr>
        </p:nvSpPr>
        <p:spPr>
          <a:xfrm>
            <a:off x="6637313" y="4640654"/>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632" name="Google Shape;632;p53"/>
          <p:cNvSpPr/>
          <p:nvPr/>
        </p:nvSpPr>
        <p:spPr>
          <a:xfrm>
            <a:off x="515467" y="183333"/>
            <a:ext cx="54000" cy="680667"/>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633" name="Google Shape;633;p53"/>
          <p:cNvSpPr txBox="1">
            <a:spLocks noGrp="1"/>
          </p:cNvSpPr>
          <p:nvPr>
            <p:ph type="body" idx="2"/>
          </p:nvPr>
        </p:nvSpPr>
        <p:spPr>
          <a:xfrm>
            <a:off x="3350747" y="1976692"/>
            <a:ext cx="2442506" cy="37462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2"/>
              </a:buClr>
              <a:buSzPts val="1900"/>
              <a:buNone/>
              <a:defRPr sz="1900" b="1" i="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634" name="Google Shape;634;p53"/>
          <p:cNvSpPr txBox="1">
            <a:spLocks noGrp="1"/>
          </p:cNvSpPr>
          <p:nvPr>
            <p:ph type="body" idx="3"/>
          </p:nvPr>
        </p:nvSpPr>
        <p:spPr>
          <a:xfrm>
            <a:off x="6004894" y="1976692"/>
            <a:ext cx="2442506" cy="37462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2"/>
              </a:buClr>
              <a:buSzPts val="1900"/>
              <a:buNone/>
              <a:defRPr sz="1900" b="1" i="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635" name="Google Shape;635;p53"/>
          <p:cNvSpPr txBox="1">
            <a:spLocks noGrp="1"/>
          </p:cNvSpPr>
          <p:nvPr>
            <p:ph type="body" idx="4"/>
          </p:nvPr>
        </p:nvSpPr>
        <p:spPr>
          <a:xfrm>
            <a:off x="696601" y="3560096"/>
            <a:ext cx="2442506" cy="37462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2"/>
              </a:buClr>
              <a:buSzPts val="1900"/>
              <a:buNone/>
              <a:defRPr sz="1900" b="1" i="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636" name="Google Shape;636;p53"/>
          <p:cNvSpPr txBox="1">
            <a:spLocks noGrp="1"/>
          </p:cNvSpPr>
          <p:nvPr>
            <p:ph type="body" idx="5"/>
          </p:nvPr>
        </p:nvSpPr>
        <p:spPr>
          <a:xfrm>
            <a:off x="3350747" y="3560096"/>
            <a:ext cx="2442506" cy="37462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2"/>
              </a:buClr>
              <a:buSzPts val="1900"/>
              <a:buNone/>
              <a:defRPr sz="1900" b="1" i="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637" name="Google Shape;637;p53"/>
          <p:cNvSpPr txBox="1">
            <a:spLocks noGrp="1"/>
          </p:cNvSpPr>
          <p:nvPr>
            <p:ph type="body" idx="6"/>
          </p:nvPr>
        </p:nvSpPr>
        <p:spPr>
          <a:xfrm>
            <a:off x="6004894" y="3560096"/>
            <a:ext cx="2442506" cy="37462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2"/>
              </a:buClr>
              <a:buSzPts val="1900"/>
              <a:buNone/>
              <a:defRPr sz="1900" b="1" i="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638" name="Google Shape;638;p53"/>
          <p:cNvSpPr txBox="1">
            <a:spLocks noGrp="1"/>
          </p:cNvSpPr>
          <p:nvPr>
            <p:ph type="body" idx="7"/>
          </p:nvPr>
        </p:nvSpPr>
        <p:spPr>
          <a:xfrm>
            <a:off x="696601" y="2294365"/>
            <a:ext cx="2442506" cy="37462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lt1"/>
              </a:buClr>
              <a:buSzPts val="1200"/>
              <a:buNone/>
              <a:defRPr sz="1200" i="0">
                <a:solidFill>
                  <a:schemeClr val="lt1"/>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639" name="Google Shape;639;p53"/>
          <p:cNvSpPr txBox="1">
            <a:spLocks noGrp="1"/>
          </p:cNvSpPr>
          <p:nvPr>
            <p:ph type="body" idx="8"/>
          </p:nvPr>
        </p:nvSpPr>
        <p:spPr>
          <a:xfrm>
            <a:off x="3350747" y="2294365"/>
            <a:ext cx="2442506" cy="37462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lt1"/>
              </a:buClr>
              <a:buSzPts val="1200"/>
              <a:buNone/>
              <a:defRPr sz="1200" i="0">
                <a:solidFill>
                  <a:schemeClr val="lt1"/>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640" name="Google Shape;640;p53"/>
          <p:cNvSpPr txBox="1">
            <a:spLocks noGrp="1"/>
          </p:cNvSpPr>
          <p:nvPr>
            <p:ph type="body" idx="9"/>
          </p:nvPr>
        </p:nvSpPr>
        <p:spPr>
          <a:xfrm>
            <a:off x="6004894" y="2294365"/>
            <a:ext cx="2442506" cy="37462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lt1"/>
              </a:buClr>
              <a:buSzPts val="1200"/>
              <a:buNone/>
              <a:defRPr sz="1200" i="0">
                <a:solidFill>
                  <a:schemeClr val="lt1"/>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641" name="Google Shape;641;p53"/>
          <p:cNvSpPr txBox="1">
            <a:spLocks noGrp="1"/>
          </p:cNvSpPr>
          <p:nvPr>
            <p:ph type="body" idx="13"/>
          </p:nvPr>
        </p:nvSpPr>
        <p:spPr>
          <a:xfrm>
            <a:off x="696601" y="3877769"/>
            <a:ext cx="2442506" cy="37462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lt1"/>
              </a:buClr>
              <a:buSzPts val="1200"/>
              <a:buNone/>
              <a:defRPr sz="1200" i="0">
                <a:solidFill>
                  <a:schemeClr val="lt1"/>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642" name="Google Shape;642;p53"/>
          <p:cNvSpPr txBox="1">
            <a:spLocks noGrp="1"/>
          </p:cNvSpPr>
          <p:nvPr>
            <p:ph type="body" idx="14"/>
          </p:nvPr>
        </p:nvSpPr>
        <p:spPr>
          <a:xfrm>
            <a:off x="3350747" y="3877769"/>
            <a:ext cx="2442506" cy="37462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lt1"/>
              </a:buClr>
              <a:buSzPts val="1200"/>
              <a:buNone/>
              <a:defRPr sz="1200" i="0">
                <a:solidFill>
                  <a:schemeClr val="lt1"/>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643" name="Google Shape;643;p53"/>
          <p:cNvSpPr txBox="1">
            <a:spLocks noGrp="1"/>
          </p:cNvSpPr>
          <p:nvPr>
            <p:ph type="body" idx="15"/>
          </p:nvPr>
        </p:nvSpPr>
        <p:spPr>
          <a:xfrm>
            <a:off x="6004894" y="3877769"/>
            <a:ext cx="2442506" cy="37462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lt1"/>
              </a:buClr>
              <a:buSzPts val="1200"/>
              <a:buNone/>
              <a:defRPr sz="1200" i="0">
                <a:solidFill>
                  <a:schemeClr val="lt1"/>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644" name="Google Shape;644;p53"/>
          <p:cNvSpPr>
            <a:spLocks noGrp="1"/>
          </p:cNvSpPr>
          <p:nvPr>
            <p:ph type="pic" idx="16"/>
          </p:nvPr>
        </p:nvSpPr>
        <p:spPr>
          <a:xfrm>
            <a:off x="780926" y="1318485"/>
            <a:ext cx="650700" cy="651510"/>
          </a:xfrm>
          <a:prstGeom prst="ellipse">
            <a:avLst/>
          </a:prstGeom>
          <a:noFill/>
          <a:ln w="19050" cap="flat" cmpd="sng">
            <a:solidFill>
              <a:schemeClr val="dk2"/>
            </a:solidFill>
            <a:prstDash val="solid"/>
            <a:round/>
            <a:headEnd type="none" w="sm" len="sm"/>
            <a:tailEnd type="none" w="sm" len="sm"/>
          </a:ln>
        </p:spPr>
      </p:sp>
      <p:sp>
        <p:nvSpPr>
          <p:cNvPr id="645" name="Google Shape;645;p53"/>
          <p:cNvSpPr>
            <a:spLocks noGrp="1"/>
          </p:cNvSpPr>
          <p:nvPr>
            <p:ph type="pic" idx="17"/>
          </p:nvPr>
        </p:nvSpPr>
        <p:spPr>
          <a:xfrm>
            <a:off x="3432408" y="1318485"/>
            <a:ext cx="650700" cy="651510"/>
          </a:xfrm>
          <a:prstGeom prst="ellipse">
            <a:avLst/>
          </a:prstGeom>
          <a:noFill/>
          <a:ln w="19050" cap="flat" cmpd="sng">
            <a:solidFill>
              <a:schemeClr val="dk2"/>
            </a:solidFill>
            <a:prstDash val="solid"/>
            <a:round/>
            <a:headEnd type="none" w="sm" len="sm"/>
            <a:tailEnd type="none" w="sm" len="sm"/>
          </a:ln>
        </p:spPr>
      </p:sp>
      <p:sp>
        <p:nvSpPr>
          <p:cNvPr id="646" name="Google Shape;646;p53"/>
          <p:cNvSpPr>
            <a:spLocks noGrp="1"/>
          </p:cNvSpPr>
          <p:nvPr>
            <p:ph type="pic" idx="18"/>
          </p:nvPr>
        </p:nvSpPr>
        <p:spPr>
          <a:xfrm>
            <a:off x="6083891" y="1318485"/>
            <a:ext cx="650700" cy="651510"/>
          </a:xfrm>
          <a:prstGeom prst="ellipse">
            <a:avLst/>
          </a:prstGeom>
          <a:noFill/>
          <a:ln w="19050" cap="flat" cmpd="sng">
            <a:solidFill>
              <a:schemeClr val="dk2"/>
            </a:solidFill>
            <a:prstDash val="solid"/>
            <a:round/>
            <a:headEnd type="none" w="sm" len="sm"/>
            <a:tailEnd type="none" w="sm" len="sm"/>
          </a:ln>
        </p:spPr>
      </p:sp>
      <p:sp>
        <p:nvSpPr>
          <p:cNvPr id="647" name="Google Shape;647;p53"/>
          <p:cNvSpPr>
            <a:spLocks noGrp="1"/>
          </p:cNvSpPr>
          <p:nvPr>
            <p:ph type="pic" idx="19"/>
          </p:nvPr>
        </p:nvSpPr>
        <p:spPr>
          <a:xfrm>
            <a:off x="780926" y="2917568"/>
            <a:ext cx="650700" cy="651510"/>
          </a:xfrm>
          <a:prstGeom prst="ellipse">
            <a:avLst/>
          </a:prstGeom>
          <a:noFill/>
          <a:ln w="19050" cap="flat" cmpd="sng">
            <a:solidFill>
              <a:schemeClr val="dk2"/>
            </a:solidFill>
            <a:prstDash val="solid"/>
            <a:round/>
            <a:headEnd type="none" w="sm" len="sm"/>
            <a:tailEnd type="none" w="sm" len="sm"/>
          </a:ln>
        </p:spPr>
      </p:sp>
      <p:sp>
        <p:nvSpPr>
          <p:cNvPr id="648" name="Google Shape;648;p53"/>
          <p:cNvSpPr>
            <a:spLocks noGrp="1"/>
          </p:cNvSpPr>
          <p:nvPr>
            <p:ph type="pic" idx="20"/>
          </p:nvPr>
        </p:nvSpPr>
        <p:spPr>
          <a:xfrm>
            <a:off x="3432408" y="2917568"/>
            <a:ext cx="650700" cy="651510"/>
          </a:xfrm>
          <a:prstGeom prst="ellipse">
            <a:avLst/>
          </a:prstGeom>
          <a:noFill/>
          <a:ln w="19050" cap="flat" cmpd="sng">
            <a:solidFill>
              <a:schemeClr val="dk2"/>
            </a:solidFill>
            <a:prstDash val="solid"/>
            <a:round/>
            <a:headEnd type="none" w="sm" len="sm"/>
            <a:tailEnd type="none" w="sm" len="sm"/>
          </a:ln>
        </p:spPr>
      </p:sp>
      <p:sp>
        <p:nvSpPr>
          <p:cNvPr id="649" name="Google Shape;649;p53"/>
          <p:cNvSpPr>
            <a:spLocks noGrp="1"/>
          </p:cNvSpPr>
          <p:nvPr>
            <p:ph type="pic" idx="21"/>
          </p:nvPr>
        </p:nvSpPr>
        <p:spPr>
          <a:xfrm>
            <a:off x="6083891" y="2917568"/>
            <a:ext cx="650700" cy="651510"/>
          </a:xfrm>
          <a:prstGeom prst="ellipse">
            <a:avLst/>
          </a:prstGeom>
          <a:noFill/>
          <a:ln w="19050" cap="flat" cmpd="sng">
            <a:solidFill>
              <a:schemeClr val="dk2"/>
            </a:solidFill>
            <a:prstDash val="solid"/>
            <a:round/>
            <a:headEnd type="none" w="sm" len="sm"/>
            <a:tailEnd type="none" w="sm" len="sm"/>
          </a:ln>
        </p:spPr>
      </p:sp>
      <p:cxnSp>
        <p:nvCxnSpPr>
          <p:cNvPr id="650" name="Google Shape;650;p53"/>
          <p:cNvCxnSpPr/>
          <p:nvPr/>
        </p:nvCxnSpPr>
        <p:spPr>
          <a:xfrm rot="10800000">
            <a:off x="8747467" y="4725163"/>
            <a:ext cx="0" cy="232669"/>
          </a:xfrm>
          <a:prstGeom prst="straightConnector1">
            <a:avLst/>
          </a:prstGeom>
          <a:noFill/>
          <a:ln w="19050" cap="flat" cmpd="sng">
            <a:solidFill>
              <a:schemeClr val="dk2"/>
            </a:solidFill>
            <a:prstDash val="solid"/>
            <a:miter lim="800000"/>
            <a:headEnd type="none" w="sm" len="sm"/>
            <a:tailEnd type="none" w="sm" len="sm"/>
          </a:ln>
        </p:spPr>
      </p:cxnSp>
      <p:cxnSp>
        <p:nvCxnSpPr>
          <p:cNvPr id="651" name="Google Shape;651;p53"/>
          <p:cNvCxnSpPr/>
          <p:nvPr/>
        </p:nvCxnSpPr>
        <p:spPr>
          <a:xfrm>
            <a:off x="8204792" y="600719"/>
            <a:ext cx="750925" cy="0"/>
          </a:xfrm>
          <a:prstGeom prst="straightConnector1">
            <a:avLst/>
          </a:prstGeom>
          <a:noFill/>
          <a:ln w="9525" cap="flat" cmpd="sng">
            <a:solidFill>
              <a:schemeClr val="dk2"/>
            </a:solidFill>
            <a:prstDash val="solid"/>
            <a:miter lim="800000"/>
            <a:headEnd type="none" w="sm" len="sm"/>
            <a:tailEnd type="none" w="sm" len="sm"/>
          </a:ln>
        </p:spPr>
      </p:cxnSp>
      <p:sp>
        <p:nvSpPr>
          <p:cNvPr id="652" name="Google Shape;652;p53"/>
          <p:cNvSpPr txBox="1">
            <a:spLocks noGrp="1"/>
          </p:cNvSpPr>
          <p:nvPr>
            <p:ph type="body" idx="22"/>
          </p:nvPr>
        </p:nvSpPr>
        <p:spPr>
          <a:xfrm>
            <a:off x="8124404" y="628000"/>
            <a:ext cx="458079" cy="24667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2"/>
              </a:buClr>
              <a:buSzPts val="900"/>
              <a:buNone/>
              <a:defRPr sz="900" i="1">
                <a:solidFill>
                  <a:schemeClr val="dk2"/>
                </a:solidFill>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653" name="Google Shape;653;p53"/>
          <p:cNvCxnSpPr/>
          <p:nvPr/>
        </p:nvCxnSpPr>
        <p:spPr>
          <a:xfrm>
            <a:off x="192281" y="4626270"/>
            <a:ext cx="1131313"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3_Overview">
  <p:cSld name="3_Overview">
    <p:spTree>
      <p:nvGrpSpPr>
        <p:cNvPr id="1" name="Shape 654"/>
        <p:cNvGrpSpPr/>
        <p:nvPr/>
      </p:nvGrpSpPr>
      <p:grpSpPr>
        <a:xfrm>
          <a:off x="0" y="0"/>
          <a:ext cx="0" cy="0"/>
          <a:chOff x="0" y="0"/>
          <a:chExt cx="0" cy="0"/>
        </a:xfrm>
      </p:grpSpPr>
      <p:sp>
        <p:nvSpPr>
          <p:cNvPr id="655" name="Google Shape;655;p54"/>
          <p:cNvSpPr/>
          <p:nvPr/>
        </p:nvSpPr>
        <p:spPr>
          <a:xfrm>
            <a:off x="0" y="0"/>
            <a:ext cx="9144000" cy="5143500"/>
          </a:xfrm>
          <a:prstGeom prst="rect">
            <a:avLst/>
          </a:prstGeom>
          <a:gradFill>
            <a:gsLst>
              <a:gs pos="0">
                <a:srgbClr val="BE005A">
                  <a:alpha val="84705"/>
                </a:srgbClr>
              </a:gs>
              <a:gs pos="100000">
                <a:srgbClr val="3B2CAC">
                  <a:alpha val="84705"/>
                </a:srgbClr>
              </a:gs>
            </a:gsLst>
            <a:lin ang="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656" name="Google Shape;656;p54"/>
          <p:cNvSpPr txBox="1">
            <a:spLocks noGrp="1"/>
          </p:cNvSpPr>
          <p:nvPr>
            <p:ph type="title"/>
          </p:nvPr>
        </p:nvSpPr>
        <p:spPr>
          <a:xfrm>
            <a:off x="1139513" y="483899"/>
            <a:ext cx="3553112" cy="1004131"/>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lt1"/>
              </a:buClr>
              <a:buSzPts val="3000"/>
              <a:buFont typeface="Avenir"/>
              <a:buNone/>
              <a:defRPr sz="3000" b="1">
                <a:solidFill>
                  <a:schemeClr val="lt1"/>
                </a:solidFill>
                <a:latin typeface="Avenir"/>
                <a:ea typeface="Avenir"/>
                <a:cs typeface="Avenir"/>
                <a:sym typeface="Avenir"/>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57" name="Google Shape;657;p54"/>
          <p:cNvSpPr txBox="1">
            <a:spLocks noGrp="1"/>
          </p:cNvSpPr>
          <p:nvPr>
            <p:ph type="body" idx="1"/>
          </p:nvPr>
        </p:nvSpPr>
        <p:spPr>
          <a:xfrm>
            <a:off x="1039501" y="2319592"/>
            <a:ext cx="2442506" cy="37462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2"/>
              </a:buClr>
              <a:buSzPts val="1900"/>
              <a:buNone/>
              <a:defRPr sz="1900" b="1" i="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658" name="Google Shape;658;p54"/>
          <p:cNvSpPr txBox="1">
            <a:spLocks noGrp="1"/>
          </p:cNvSpPr>
          <p:nvPr>
            <p:ph type="dt" idx="10"/>
          </p:nvPr>
        </p:nvSpPr>
        <p:spPr>
          <a:xfrm>
            <a:off x="3543300" y="4640654"/>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59" name="Google Shape;659;p54"/>
          <p:cNvSpPr txBox="1">
            <a:spLocks noGrp="1"/>
          </p:cNvSpPr>
          <p:nvPr>
            <p:ph type="ftr" idx="11"/>
          </p:nvPr>
        </p:nvSpPr>
        <p:spPr>
          <a:xfrm>
            <a:off x="461155" y="4640654"/>
            <a:ext cx="2442505"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60" name="Google Shape;660;p54"/>
          <p:cNvSpPr txBox="1">
            <a:spLocks noGrp="1"/>
          </p:cNvSpPr>
          <p:nvPr>
            <p:ph type="sldNum" idx="12"/>
          </p:nvPr>
        </p:nvSpPr>
        <p:spPr>
          <a:xfrm>
            <a:off x="6637313" y="4640654"/>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cxnSp>
        <p:nvCxnSpPr>
          <p:cNvPr id="661" name="Google Shape;661;p54"/>
          <p:cNvCxnSpPr/>
          <p:nvPr/>
        </p:nvCxnSpPr>
        <p:spPr>
          <a:xfrm>
            <a:off x="8393075" y="600719"/>
            <a:ext cx="750925" cy="0"/>
          </a:xfrm>
          <a:prstGeom prst="straightConnector1">
            <a:avLst/>
          </a:prstGeom>
          <a:noFill/>
          <a:ln w="9525" cap="flat" cmpd="sng">
            <a:solidFill>
              <a:schemeClr val="dk2"/>
            </a:solidFill>
            <a:prstDash val="solid"/>
            <a:miter lim="800000"/>
            <a:headEnd type="none" w="sm" len="sm"/>
            <a:tailEnd type="none" w="sm" len="sm"/>
          </a:ln>
        </p:spPr>
      </p:cxnSp>
      <p:sp>
        <p:nvSpPr>
          <p:cNvPr id="662" name="Google Shape;662;p54"/>
          <p:cNvSpPr txBox="1">
            <a:spLocks noGrp="1"/>
          </p:cNvSpPr>
          <p:nvPr>
            <p:ph type="body" idx="2"/>
          </p:nvPr>
        </p:nvSpPr>
        <p:spPr>
          <a:xfrm>
            <a:off x="8312687" y="628000"/>
            <a:ext cx="458079" cy="24667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2"/>
              </a:buClr>
              <a:buSzPts val="900"/>
              <a:buNone/>
              <a:defRPr sz="900" i="1">
                <a:solidFill>
                  <a:schemeClr val="dk2"/>
                </a:solidFill>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663" name="Google Shape;663;p54"/>
          <p:cNvCxnSpPr/>
          <p:nvPr/>
        </p:nvCxnSpPr>
        <p:spPr>
          <a:xfrm>
            <a:off x="0" y="4626270"/>
            <a:ext cx="1323594" cy="0"/>
          </a:xfrm>
          <a:prstGeom prst="straightConnector1">
            <a:avLst/>
          </a:prstGeom>
          <a:noFill/>
          <a:ln w="19050" cap="flat" cmpd="sng">
            <a:solidFill>
              <a:schemeClr val="dk2"/>
            </a:solidFill>
            <a:prstDash val="solid"/>
            <a:miter lim="800000"/>
            <a:headEnd type="none" w="sm" len="sm"/>
            <a:tailEnd type="none" w="sm" len="sm"/>
          </a:ln>
        </p:spPr>
      </p:cxnSp>
      <p:cxnSp>
        <p:nvCxnSpPr>
          <p:cNvPr id="664" name="Google Shape;664;p54"/>
          <p:cNvCxnSpPr/>
          <p:nvPr/>
        </p:nvCxnSpPr>
        <p:spPr>
          <a:xfrm rot="-5400000">
            <a:off x="8538298" y="4934331"/>
            <a:ext cx="418338" cy="0"/>
          </a:xfrm>
          <a:prstGeom prst="straightConnector1">
            <a:avLst/>
          </a:prstGeom>
          <a:noFill/>
          <a:ln w="19050" cap="flat" cmpd="sng">
            <a:solidFill>
              <a:schemeClr val="dk2"/>
            </a:solidFill>
            <a:prstDash val="solid"/>
            <a:miter lim="800000"/>
            <a:headEnd type="none" w="sm" len="sm"/>
            <a:tailEnd type="none" w="sm" len="sm"/>
          </a:ln>
        </p:spPr>
      </p:cxnSp>
      <p:cxnSp>
        <p:nvCxnSpPr>
          <p:cNvPr id="665" name="Google Shape;665;p54"/>
          <p:cNvCxnSpPr/>
          <p:nvPr/>
        </p:nvCxnSpPr>
        <p:spPr>
          <a:xfrm>
            <a:off x="8394300" y="602100"/>
            <a:ext cx="750925" cy="0"/>
          </a:xfrm>
          <a:prstGeom prst="straightConnector1">
            <a:avLst/>
          </a:prstGeom>
          <a:noFill/>
          <a:ln w="9525" cap="flat" cmpd="sng">
            <a:solidFill>
              <a:schemeClr val="dk2"/>
            </a:solidFill>
            <a:prstDash val="solid"/>
            <a:miter lim="800000"/>
            <a:headEnd type="none" w="sm" len="sm"/>
            <a:tailEnd type="none" w="sm" len="sm"/>
          </a:ln>
        </p:spPr>
      </p:cxnSp>
      <p:sp>
        <p:nvSpPr>
          <p:cNvPr id="666" name="Google Shape;666;p54"/>
          <p:cNvSpPr txBox="1">
            <a:spLocks noGrp="1"/>
          </p:cNvSpPr>
          <p:nvPr>
            <p:ph type="body" idx="3"/>
          </p:nvPr>
        </p:nvSpPr>
        <p:spPr>
          <a:xfrm>
            <a:off x="8313300" y="629100"/>
            <a:ext cx="458079" cy="24667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2"/>
              </a:buClr>
              <a:buSzPts val="900"/>
              <a:buNone/>
              <a:defRPr sz="900" i="1">
                <a:solidFill>
                  <a:schemeClr val="dk2"/>
                </a:solidFill>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667" name="Google Shape;667;p54"/>
          <p:cNvCxnSpPr/>
          <p:nvPr/>
        </p:nvCxnSpPr>
        <p:spPr>
          <a:xfrm rot="-5400000">
            <a:off x="8537400" y="4935600"/>
            <a:ext cx="418338" cy="0"/>
          </a:xfrm>
          <a:prstGeom prst="straightConnector1">
            <a:avLst/>
          </a:prstGeom>
          <a:noFill/>
          <a:ln w="19050" cap="flat" cmpd="sng">
            <a:solidFill>
              <a:schemeClr val="dk2"/>
            </a:solidFill>
            <a:prstDash val="solid"/>
            <a:miter lim="800000"/>
            <a:headEnd type="none" w="sm" len="sm"/>
            <a:tailEnd type="none" w="sm" len="sm"/>
          </a:ln>
        </p:spPr>
      </p:cxnSp>
      <p:sp>
        <p:nvSpPr>
          <p:cNvPr id="668" name="Google Shape;668;p54"/>
          <p:cNvSpPr txBox="1">
            <a:spLocks noGrp="1"/>
          </p:cNvSpPr>
          <p:nvPr>
            <p:ph type="body" idx="4"/>
          </p:nvPr>
        </p:nvSpPr>
        <p:spPr>
          <a:xfrm>
            <a:off x="3693647" y="2319592"/>
            <a:ext cx="2442506" cy="37462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2"/>
              </a:buClr>
              <a:buSzPts val="1900"/>
              <a:buNone/>
              <a:defRPr sz="1900" b="1" i="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669" name="Google Shape;669;p54"/>
          <p:cNvSpPr txBox="1">
            <a:spLocks noGrp="1"/>
          </p:cNvSpPr>
          <p:nvPr>
            <p:ph type="body" idx="5"/>
          </p:nvPr>
        </p:nvSpPr>
        <p:spPr>
          <a:xfrm>
            <a:off x="6347794" y="2319592"/>
            <a:ext cx="2442506" cy="37462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2"/>
              </a:buClr>
              <a:buSzPts val="1900"/>
              <a:buNone/>
              <a:defRPr sz="1900" b="1" i="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670" name="Google Shape;670;p54"/>
          <p:cNvSpPr txBox="1">
            <a:spLocks noGrp="1"/>
          </p:cNvSpPr>
          <p:nvPr>
            <p:ph type="body" idx="6"/>
          </p:nvPr>
        </p:nvSpPr>
        <p:spPr>
          <a:xfrm>
            <a:off x="1039501" y="3902996"/>
            <a:ext cx="2442506" cy="37462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2"/>
              </a:buClr>
              <a:buSzPts val="1900"/>
              <a:buNone/>
              <a:defRPr sz="1900" b="1" i="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671" name="Google Shape;671;p54"/>
          <p:cNvSpPr txBox="1">
            <a:spLocks noGrp="1"/>
          </p:cNvSpPr>
          <p:nvPr>
            <p:ph type="body" idx="7"/>
          </p:nvPr>
        </p:nvSpPr>
        <p:spPr>
          <a:xfrm>
            <a:off x="3693647" y="3902996"/>
            <a:ext cx="2442506" cy="37462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2"/>
              </a:buClr>
              <a:buSzPts val="1900"/>
              <a:buNone/>
              <a:defRPr sz="1900" b="1" i="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672" name="Google Shape;672;p54"/>
          <p:cNvSpPr txBox="1">
            <a:spLocks noGrp="1"/>
          </p:cNvSpPr>
          <p:nvPr>
            <p:ph type="body" idx="8"/>
          </p:nvPr>
        </p:nvSpPr>
        <p:spPr>
          <a:xfrm>
            <a:off x="6347794" y="3902996"/>
            <a:ext cx="2442506" cy="37462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2"/>
              </a:buClr>
              <a:buSzPts val="1900"/>
              <a:buNone/>
              <a:defRPr sz="1900" b="1" i="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673" name="Google Shape;673;p54"/>
          <p:cNvSpPr txBox="1">
            <a:spLocks noGrp="1"/>
          </p:cNvSpPr>
          <p:nvPr>
            <p:ph type="body" idx="9"/>
          </p:nvPr>
        </p:nvSpPr>
        <p:spPr>
          <a:xfrm>
            <a:off x="1039501" y="2637265"/>
            <a:ext cx="2442506" cy="37462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lt1"/>
              </a:buClr>
              <a:buSzPts val="1200"/>
              <a:buNone/>
              <a:defRPr sz="1200" i="0">
                <a:solidFill>
                  <a:schemeClr val="lt1"/>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674" name="Google Shape;674;p54"/>
          <p:cNvSpPr txBox="1">
            <a:spLocks noGrp="1"/>
          </p:cNvSpPr>
          <p:nvPr>
            <p:ph type="body" idx="13"/>
          </p:nvPr>
        </p:nvSpPr>
        <p:spPr>
          <a:xfrm>
            <a:off x="3693647" y="2637265"/>
            <a:ext cx="2442506" cy="37462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lt1"/>
              </a:buClr>
              <a:buSzPts val="1200"/>
              <a:buNone/>
              <a:defRPr sz="1200" i="0">
                <a:solidFill>
                  <a:schemeClr val="lt1"/>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675" name="Google Shape;675;p54"/>
          <p:cNvSpPr txBox="1">
            <a:spLocks noGrp="1"/>
          </p:cNvSpPr>
          <p:nvPr>
            <p:ph type="body" idx="14"/>
          </p:nvPr>
        </p:nvSpPr>
        <p:spPr>
          <a:xfrm>
            <a:off x="6347794" y="2637265"/>
            <a:ext cx="2442506" cy="37462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lt1"/>
              </a:buClr>
              <a:buSzPts val="1200"/>
              <a:buNone/>
              <a:defRPr sz="1200" i="0">
                <a:solidFill>
                  <a:schemeClr val="lt1"/>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676" name="Google Shape;676;p54"/>
          <p:cNvSpPr txBox="1">
            <a:spLocks noGrp="1"/>
          </p:cNvSpPr>
          <p:nvPr>
            <p:ph type="body" idx="15"/>
          </p:nvPr>
        </p:nvSpPr>
        <p:spPr>
          <a:xfrm>
            <a:off x="1039501" y="4220669"/>
            <a:ext cx="2442506" cy="37462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lt1"/>
              </a:buClr>
              <a:buSzPts val="1200"/>
              <a:buNone/>
              <a:defRPr sz="1200" i="0">
                <a:solidFill>
                  <a:schemeClr val="lt1"/>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677" name="Google Shape;677;p54"/>
          <p:cNvSpPr txBox="1">
            <a:spLocks noGrp="1"/>
          </p:cNvSpPr>
          <p:nvPr>
            <p:ph type="body" idx="16"/>
          </p:nvPr>
        </p:nvSpPr>
        <p:spPr>
          <a:xfrm>
            <a:off x="3693647" y="4220669"/>
            <a:ext cx="2442506" cy="37462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lt1"/>
              </a:buClr>
              <a:buSzPts val="1200"/>
              <a:buNone/>
              <a:defRPr sz="1200" i="0">
                <a:solidFill>
                  <a:schemeClr val="lt1"/>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678" name="Google Shape;678;p54"/>
          <p:cNvSpPr txBox="1">
            <a:spLocks noGrp="1"/>
          </p:cNvSpPr>
          <p:nvPr>
            <p:ph type="body" idx="17"/>
          </p:nvPr>
        </p:nvSpPr>
        <p:spPr>
          <a:xfrm>
            <a:off x="6347794" y="4220669"/>
            <a:ext cx="2442506" cy="37462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lt1"/>
              </a:buClr>
              <a:buSzPts val="1200"/>
              <a:buNone/>
              <a:defRPr sz="1200" i="0">
                <a:solidFill>
                  <a:schemeClr val="lt1"/>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679" name="Google Shape;679;p54"/>
          <p:cNvSpPr>
            <a:spLocks noGrp="1"/>
          </p:cNvSpPr>
          <p:nvPr>
            <p:ph type="pic" idx="18"/>
          </p:nvPr>
        </p:nvSpPr>
        <p:spPr>
          <a:xfrm>
            <a:off x="1123826" y="1661385"/>
            <a:ext cx="650700" cy="651510"/>
          </a:xfrm>
          <a:prstGeom prst="ellipse">
            <a:avLst/>
          </a:prstGeom>
          <a:noFill/>
          <a:ln w="19050" cap="flat" cmpd="sng">
            <a:solidFill>
              <a:schemeClr val="dk2"/>
            </a:solidFill>
            <a:prstDash val="solid"/>
            <a:round/>
            <a:headEnd type="none" w="sm" len="sm"/>
            <a:tailEnd type="none" w="sm" len="sm"/>
          </a:ln>
        </p:spPr>
      </p:sp>
      <p:sp>
        <p:nvSpPr>
          <p:cNvPr id="680" name="Google Shape;680;p54"/>
          <p:cNvSpPr>
            <a:spLocks noGrp="1"/>
          </p:cNvSpPr>
          <p:nvPr>
            <p:ph type="pic" idx="19"/>
          </p:nvPr>
        </p:nvSpPr>
        <p:spPr>
          <a:xfrm>
            <a:off x="3775308" y="1661385"/>
            <a:ext cx="650700" cy="651510"/>
          </a:xfrm>
          <a:prstGeom prst="ellipse">
            <a:avLst/>
          </a:prstGeom>
          <a:noFill/>
          <a:ln w="19050" cap="flat" cmpd="sng">
            <a:solidFill>
              <a:schemeClr val="dk2"/>
            </a:solidFill>
            <a:prstDash val="solid"/>
            <a:round/>
            <a:headEnd type="none" w="sm" len="sm"/>
            <a:tailEnd type="none" w="sm" len="sm"/>
          </a:ln>
        </p:spPr>
      </p:sp>
      <p:sp>
        <p:nvSpPr>
          <p:cNvPr id="681" name="Google Shape;681;p54"/>
          <p:cNvSpPr>
            <a:spLocks noGrp="1"/>
          </p:cNvSpPr>
          <p:nvPr>
            <p:ph type="pic" idx="20"/>
          </p:nvPr>
        </p:nvSpPr>
        <p:spPr>
          <a:xfrm>
            <a:off x="6426791" y="1661385"/>
            <a:ext cx="650700" cy="651510"/>
          </a:xfrm>
          <a:prstGeom prst="ellipse">
            <a:avLst/>
          </a:prstGeom>
          <a:noFill/>
          <a:ln w="19050" cap="flat" cmpd="sng">
            <a:solidFill>
              <a:schemeClr val="dk2"/>
            </a:solidFill>
            <a:prstDash val="solid"/>
            <a:round/>
            <a:headEnd type="none" w="sm" len="sm"/>
            <a:tailEnd type="none" w="sm" len="sm"/>
          </a:ln>
        </p:spPr>
      </p:sp>
      <p:sp>
        <p:nvSpPr>
          <p:cNvPr id="682" name="Google Shape;682;p54"/>
          <p:cNvSpPr>
            <a:spLocks noGrp="1"/>
          </p:cNvSpPr>
          <p:nvPr>
            <p:ph type="pic" idx="21"/>
          </p:nvPr>
        </p:nvSpPr>
        <p:spPr>
          <a:xfrm>
            <a:off x="1123826" y="3260468"/>
            <a:ext cx="650700" cy="651510"/>
          </a:xfrm>
          <a:prstGeom prst="ellipse">
            <a:avLst/>
          </a:prstGeom>
          <a:noFill/>
          <a:ln w="19050" cap="flat" cmpd="sng">
            <a:solidFill>
              <a:schemeClr val="dk2"/>
            </a:solidFill>
            <a:prstDash val="solid"/>
            <a:round/>
            <a:headEnd type="none" w="sm" len="sm"/>
            <a:tailEnd type="none" w="sm" len="sm"/>
          </a:ln>
        </p:spPr>
      </p:sp>
      <p:sp>
        <p:nvSpPr>
          <p:cNvPr id="683" name="Google Shape;683;p54"/>
          <p:cNvSpPr>
            <a:spLocks noGrp="1"/>
          </p:cNvSpPr>
          <p:nvPr>
            <p:ph type="pic" idx="22"/>
          </p:nvPr>
        </p:nvSpPr>
        <p:spPr>
          <a:xfrm>
            <a:off x="3775308" y="3260468"/>
            <a:ext cx="650700" cy="651510"/>
          </a:xfrm>
          <a:prstGeom prst="ellipse">
            <a:avLst/>
          </a:prstGeom>
          <a:noFill/>
          <a:ln w="19050" cap="flat" cmpd="sng">
            <a:solidFill>
              <a:schemeClr val="dk2"/>
            </a:solidFill>
            <a:prstDash val="solid"/>
            <a:round/>
            <a:headEnd type="none" w="sm" len="sm"/>
            <a:tailEnd type="none" w="sm" len="sm"/>
          </a:ln>
        </p:spPr>
      </p:sp>
      <p:sp>
        <p:nvSpPr>
          <p:cNvPr id="684" name="Google Shape;684;p54"/>
          <p:cNvSpPr>
            <a:spLocks noGrp="1"/>
          </p:cNvSpPr>
          <p:nvPr>
            <p:ph type="pic" idx="23"/>
          </p:nvPr>
        </p:nvSpPr>
        <p:spPr>
          <a:xfrm>
            <a:off x="6426791" y="3260468"/>
            <a:ext cx="650700" cy="651510"/>
          </a:xfrm>
          <a:prstGeom prst="ellipse">
            <a:avLst/>
          </a:prstGeom>
          <a:noFill/>
          <a:ln w="19050" cap="flat" cmpd="sng">
            <a:solidFill>
              <a:schemeClr val="dk2"/>
            </a:solidFill>
            <a:prstDash val="solid"/>
            <a:round/>
            <a:headEnd type="none" w="sm" len="sm"/>
            <a:tailEnd type="none" w="sm" len="sm"/>
          </a:ln>
        </p:spPr>
      </p:sp>
      <p:sp>
        <p:nvSpPr>
          <p:cNvPr id="685" name="Google Shape;685;p54"/>
          <p:cNvSpPr/>
          <p:nvPr/>
        </p:nvSpPr>
        <p:spPr>
          <a:xfrm>
            <a:off x="963875" y="653796"/>
            <a:ext cx="54000" cy="7020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4_Overview">
  <p:cSld name="4_Overview">
    <p:spTree>
      <p:nvGrpSpPr>
        <p:cNvPr id="1" name="Shape 686"/>
        <p:cNvGrpSpPr/>
        <p:nvPr/>
      </p:nvGrpSpPr>
      <p:grpSpPr>
        <a:xfrm>
          <a:off x="0" y="0"/>
          <a:ext cx="0" cy="0"/>
          <a:chOff x="0" y="0"/>
          <a:chExt cx="0" cy="0"/>
        </a:xfrm>
      </p:grpSpPr>
      <p:sp>
        <p:nvSpPr>
          <p:cNvPr id="687" name="Google Shape;687;p55"/>
          <p:cNvSpPr/>
          <p:nvPr/>
        </p:nvSpPr>
        <p:spPr>
          <a:xfrm>
            <a:off x="3543300" y="0"/>
            <a:ext cx="5600700" cy="5143500"/>
          </a:xfrm>
          <a:prstGeom prst="rect">
            <a:avLst/>
          </a:prstGeom>
          <a:gradFill>
            <a:gsLst>
              <a:gs pos="0">
                <a:srgbClr val="BE005A">
                  <a:alpha val="84705"/>
                </a:srgbClr>
              </a:gs>
              <a:gs pos="100000">
                <a:srgbClr val="3B2CAC">
                  <a:alpha val="84705"/>
                </a:srgbClr>
              </a:gs>
            </a:gsLst>
            <a:lin ang="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688" name="Google Shape;688;p55"/>
          <p:cNvSpPr txBox="1">
            <a:spLocks noGrp="1"/>
          </p:cNvSpPr>
          <p:nvPr>
            <p:ph type="title"/>
          </p:nvPr>
        </p:nvSpPr>
        <p:spPr>
          <a:xfrm>
            <a:off x="1139513" y="483899"/>
            <a:ext cx="3553112" cy="1004131"/>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lt2"/>
              </a:buClr>
              <a:buSzPts val="3000"/>
              <a:buFont typeface="Avenir"/>
              <a:buNone/>
              <a:defRPr sz="3000" b="1">
                <a:solidFill>
                  <a:schemeClr val="lt2"/>
                </a:solidFill>
                <a:latin typeface="Avenir"/>
                <a:ea typeface="Avenir"/>
                <a:cs typeface="Avenir"/>
                <a:sym typeface="Avenir"/>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89" name="Google Shape;689;p55"/>
          <p:cNvSpPr txBox="1">
            <a:spLocks noGrp="1"/>
          </p:cNvSpPr>
          <p:nvPr>
            <p:ph type="body" idx="1"/>
          </p:nvPr>
        </p:nvSpPr>
        <p:spPr>
          <a:xfrm>
            <a:off x="1039501" y="2319592"/>
            <a:ext cx="2442506" cy="37462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lt2"/>
              </a:buClr>
              <a:buSzPts val="1900"/>
              <a:buNone/>
              <a:defRPr sz="1900" b="1" i="0">
                <a:solidFill>
                  <a:schemeClr val="lt2"/>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690" name="Google Shape;690;p55"/>
          <p:cNvSpPr txBox="1">
            <a:spLocks noGrp="1"/>
          </p:cNvSpPr>
          <p:nvPr>
            <p:ph type="dt" idx="10"/>
          </p:nvPr>
        </p:nvSpPr>
        <p:spPr>
          <a:xfrm>
            <a:off x="3543300" y="4640654"/>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91" name="Google Shape;691;p55"/>
          <p:cNvSpPr txBox="1">
            <a:spLocks noGrp="1"/>
          </p:cNvSpPr>
          <p:nvPr>
            <p:ph type="ftr" idx="11"/>
          </p:nvPr>
        </p:nvSpPr>
        <p:spPr>
          <a:xfrm>
            <a:off x="461155" y="4640654"/>
            <a:ext cx="2442505"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solidFill>
                  <a:schemeClr val="accen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92" name="Google Shape;692;p55"/>
          <p:cNvSpPr txBox="1">
            <a:spLocks noGrp="1"/>
          </p:cNvSpPr>
          <p:nvPr>
            <p:ph type="sldNum" idx="12"/>
          </p:nvPr>
        </p:nvSpPr>
        <p:spPr>
          <a:xfrm>
            <a:off x="6637313" y="4640654"/>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cxnSp>
        <p:nvCxnSpPr>
          <p:cNvPr id="693" name="Google Shape;693;p55"/>
          <p:cNvCxnSpPr/>
          <p:nvPr/>
        </p:nvCxnSpPr>
        <p:spPr>
          <a:xfrm>
            <a:off x="8393075" y="600719"/>
            <a:ext cx="750925" cy="0"/>
          </a:xfrm>
          <a:prstGeom prst="straightConnector1">
            <a:avLst/>
          </a:prstGeom>
          <a:noFill/>
          <a:ln w="9525" cap="flat" cmpd="sng">
            <a:solidFill>
              <a:schemeClr val="dk2"/>
            </a:solidFill>
            <a:prstDash val="solid"/>
            <a:miter lim="800000"/>
            <a:headEnd type="none" w="sm" len="sm"/>
            <a:tailEnd type="none" w="sm" len="sm"/>
          </a:ln>
        </p:spPr>
      </p:cxnSp>
      <p:sp>
        <p:nvSpPr>
          <p:cNvPr id="694" name="Google Shape;694;p55"/>
          <p:cNvSpPr txBox="1">
            <a:spLocks noGrp="1"/>
          </p:cNvSpPr>
          <p:nvPr>
            <p:ph type="body" idx="2"/>
          </p:nvPr>
        </p:nvSpPr>
        <p:spPr>
          <a:xfrm>
            <a:off x="8312687" y="628000"/>
            <a:ext cx="458079" cy="24667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2"/>
              </a:buClr>
              <a:buSzPts val="900"/>
              <a:buNone/>
              <a:defRPr sz="900" i="1">
                <a:solidFill>
                  <a:schemeClr val="dk2"/>
                </a:solidFill>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695" name="Google Shape;695;p55"/>
          <p:cNvCxnSpPr/>
          <p:nvPr/>
        </p:nvCxnSpPr>
        <p:spPr>
          <a:xfrm>
            <a:off x="0" y="4626270"/>
            <a:ext cx="1323594" cy="0"/>
          </a:xfrm>
          <a:prstGeom prst="straightConnector1">
            <a:avLst/>
          </a:prstGeom>
          <a:noFill/>
          <a:ln w="19050" cap="flat" cmpd="sng">
            <a:solidFill>
              <a:schemeClr val="accent1"/>
            </a:solidFill>
            <a:prstDash val="solid"/>
            <a:miter lim="800000"/>
            <a:headEnd type="none" w="sm" len="sm"/>
            <a:tailEnd type="none" w="sm" len="sm"/>
          </a:ln>
        </p:spPr>
      </p:cxnSp>
      <p:cxnSp>
        <p:nvCxnSpPr>
          <p:cNvPr id="696" name="Google Shape;696;p55"/>
          <p:cNvCxnSpPr/>
          <p:nvPr/>
        </p:nvCxnSpPr>
        <p:spPr>
          <a:xfrm rot="-5400000">
            <a:off x="8538298" y="4934331"/>
            <a:ext cx="418338" cy="0"/>
          </a:xfrm>
          <a:prstGeom prst="straightConnector1">
            <a:avLst/>
          </a:prstGeom>
          <a:noFill/>
          <a:ln w="19050" cap="flat" cmpd="sng">
            <a:solidFill>
              <a:schemeClr val="dk2"/>
            </a:solidFill>
            <a:prstDash val="solid"/>
            <a:miter lim="800000"/>
            <a:headEnd type="none" w="sm" len="sm"/>
            <a:tailEnd type="none" w="sm" len="sm"/>
          </a:ln>
        </p:spPr>
      </p:cxnSp>
      <p:cxnSp>
        <p:nvCxnSpPr>
          <p:cNvPr id="697" name="Google Shape;697;p55"/>
          <p:cNvCxnSpPr/>
          <p:nvPr/>
        </p:nvCxnSpPr>
        <p:spPr>
          <a:xfrm>
            <a:off x="8394300" y="602100"/>
            <a:ext cx="750925" cy="0"/>
          </a:xfrm>
          <a:prstGeom prst="straightConnector1">
            <a:avLst/>
          </a:prstGeom>
          <a:noFill/>
          <a:ln w="9525" cap="flat" cmpd="sng">
            <a:solidFill>
              <a:schemeClr val="dk2"/>
            </a:solidFill>
            <a:prstDash val="solid"/>
            <a:miter lim="800000"/>
            <a:headEnd type="none" w="sm" len="sm"/>
            <a:tailEnd type="none" w="sm" len="sm"/>
          </a:ln>
        </p:spPr>
      </p:cxnSp>
      <p:cxnSp>
        <p:nvCxnSpPr>
          <p:cNvPr id="698" name="Google Shape;698;p55"/>
          <p:cNvCxnSpPr/>
          <p:nvPr/>
        </p:nvCxnSpPr>
        <p:spPr>
          <a:xfrm rot="-5400000">
            <a:off x="8537400" y="4935600"/>
            <a:ext cx="418338" cy="0"/>
          </a:xfrm>
          <a:prstGeom prst="straightConnector1">
            <a:avLst/>
          </a:prstGeom>
          <a:noFill/>
          <a:ln w="19050" cap="flat" cmpd="sng">
            <a:solidFill>
              <a:schemeClr val="dk2"/>
            </a:solidFill>
            <a:prstDash val="solid"/>
            <a:miter lim="800000"/>
            <a:headEnd type="none" w="sm" len="sm"/>
            <a:tailEnd type="none" w="sm" len="sm"/>
          </a:ln>
        </p:spPr>
      </p:cxnSp>
      <p:sp>
        <p:nvSpPr>
          <p:cNvPr id="699" name="Google Shape;699;p55"/>
          <p:cNvSpPr txBox="1">
            <a:spLocks noGrp="1"/>
          </p:cNvSpPr>
          <p:nvPr>
            <p:ph type="body" idx="3"/>
          </p:nvPr>
        </p:nvSpPr>
        <p:spPr>
          <a:xfrm>
            <a:off x="3693647" y="2319592"/>
            <a:ext cx="2442506" cy="37462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2"/>
              </a:buClr>
              <a:buSzPts val="1900"/>
              <a:buNone/>
              <a:defRPr sz="1900" b="1" i="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700" name="Google Shape;700;p55"/>
          <p:cNvSpPr txBox="1">
            <a:spLocks noGrp="1"/>
          </p:cNvSpPr>
          <p:nvPr>
            <p:ph type="body" idx="4"/>
          </p:nvPr>
        </p:nvSpPr>
        <p:spPr>
          <a:xfrm>
            <a:off x="6347794" y="2319592"/>
            <a:ext cx="2442506" cy="37462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2"/>
              </a:buClr>
              <a:buSzPts val="1900"/>
              <a:buNone/>
              <a:defRPr sz="1900" b="1" i="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701" name="Google Shape;701;p55"/>
          <p:cNvSpPr txBox="1">
            <a:spLocks noGrp="1"/>
          </p:cNvSpPr>
          <p:nvPr>
            <p:ph type="body" idx="5"/>
          </p:nvPr>
        </p:nvSpPr>
        <p:spPr>
          <a:xfrm>
            <a:off x="1039501" y="3902996"/>
            <a:ext cx="2442506" cy="37462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lt2"/>
              </a:buClr>
              <a:buSzPts val="1900"/>
              <a:buNone/>
              <a:defRPr sz="1900" b="1" i="0">
                <a:solidFill>
                  <a:schemeClr val="lt2"/>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702" name="Google Shape;702;p55"/>
          <p:cNvSpPr txBox="1">
            <a:spLocks noGrp="1"/>
          </p:cNvSpPr>
          <p:nvPr>
            <p:ph type="body" idx="6"/>
          </p:nvPr>
        </p:nvSpPr>
        <p:spPr>
          <a:xfrm>
            <a:off x="3693647" y="3902996"/>
            <a:ext cx="2442506" cy="37462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2"/>
              </a:buClr>
              <a:buSzPts val="1900"/>
              <a:buNone/>
              <a:defRPr sz="1900" b="1" i="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703" name="Google Shape;703;p55"/>
          <p:cNvSpPr txBox="1">
            <a:spLocks noGrp="1"/>
          </p:cNvSpPr>
          <p:nvPr>
            <p:ph type="body" idx="7"/>
          </p:nvPr>
        </p:nvSpPr>
        <p:spPr>
          <a:xfrm>
            <a:off x="6347794" y="3902996"/>
            <a:ext cx="2442506" cy="37462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2"/>
              </a:buClr>
              <a:buSzPts val="1900"/>
              <a:buNone/>
              <a:defRPr sz="1900" b="1" i="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704" name="Google Shape;704;p55"/>
          <p:cNvSpPr txBox="1">
            <a:spLocks noGrp="1"/>
          </p:cNvSpPr>
          <p:nvPr>
            <p:ph type="body" idx="8"/>
          </p:nvPr>
        </p:nvSpPr>
        <p:spPr>
          <a:xfrm>
            <a:off x="1039501" y="2637265"/>
            <a:ext cx="2442506" cy="37462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3F3F3F"/>
              </a:buClr>
              <a:buSzPts val="1200"/>
              <a:buNone/>
              <a:defRPr sz="1200" i="0">
                <a:solidFill>
                  <a:srgbClr val="3F3F3F"/>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705" name="Google Shape;705;p55"/>
          <p:cNvSpPr txBox="1">
            <a:spLocks noGrp="1"/>
          </p:cNvSpPr>
          <p:nvPr>
            <p:ph type="body" idx="9"/>
          </p:nvPr>
        </p:nvSpPr>
        <p:spPr>
          <a:xfrm>
            <a:off x="3693647" y="2637265"/>
            <a:ext cx="2442506" cy="37462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lt1"/>
              </a:buClr>
              <a:buSzPts val="1200"/>
              <a:buNone/>
              <a:defRPr sz="1200" i="0">
                <a:solidFill>
                  <a:schemeClr val="lt1"/>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706" name="Google Shape;706;p55"/>
          <p:cNvSpPr txBox="1">
            <a:spLocks noGrp="1"/>
          </p:cNvSpPr>
          <p:nvPr>
            <p:ph type="body" idx="13"/>
          </p:nvPr>
        </p:nvSpPr>
        <p:spPr>
          <a:xfrm>
            <a:off x="6347794" y="2637265"/>
            <a:ext cx="2442506" cy="37462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lt1"/>
              </a:buClr>
              <a:buSzPts val="1200"/>
              <a:buNone/>
              <a:defRPr sz="1200" i="0">
                <a:solidFill>
                  <a:schemeClr val="lt1"/>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707" name="Google Shape;707;p55"/>
          <p:cNvSpPr txBox="1">
            <a:spLocks noGrp="1"/>
          </p:cNvSpPr>
          <p:nvPr>
            <p:ph type="body" idx="14"/>
          </p:nvPr>
        </p:nvSpPr>
        <p:spPr>
          <a:xfrm>
            <a:off x="1039501" y="4220669"/>
            <a:ext cx="2442506" cy="37462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3F3F3F"/>
              </a:buClr>
              <a:buSzPts val="1200"/>
              <a:buNone/>
              <a:defRPr sz="1200" i="0">
                <a:solidFill>
                  <a:srgbClr val="3F3F3F"/>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708" name="Google Shape;708;p55"/>
          <p:cNvSpPr txBox="1">
            <a:spLocks noGrp="1"/>
          </p:cNvSpPr>
          <p:nvPr>
            <p:ph type="body" idx="15"/>
          </p:nvPr>
        </p:nvSpPr>
        <p:spPr>
          <a:xfrm>
            <a:off x="3693647" y="4220669"/>
            <a:ext cx="2442506" cy="37462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lt1"/>
              </a:buClr>
              <a:buSzPts val="1200"/>
              <a:buNone/>
              <a:defRPr sz="1200" i="0">
                <a:solidFill>
                  <a:schemeClr val="lt1"/>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709" name="Google Shape;709;p55"/>
          <p:cNvSpPr txBox="1">
            <a:spLocks noGrp="1"/>
          </p:cNvSpPr>
          <p:nvPr>
            <p:ph type="body" idx="16"/>
          </p:nvPr>
        </p:nvSpPr>
        <p:spPr>
          <a:xfrm>
            <a:off x="6347794" y="4220669"/>
            <a:ext cx="2442506" cy="37462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lt1"/>
              </a:buClr>
              <a:buSzPts val="1200"/>
              <a:buNone/>
              <a:defRPr sz="1200" i="0">
                <a:solidFill>
                  <a:schemeClr val="lt1"/>
                </a:solidFill>
                <a:latin typeface="Arial"/>
                <a:ea typeface="Arial"/>
                <a:cs typeface="Arial"/>
                <a:sym typeface="Arial"/>
              </a:defRPr>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710" name="Google Shape;710;p55"/>
          <p:cNvSpPr>
            <a:spLocks noGrp="1"/>
          </p:cNvSpPr>
          <p:nvPr>
            <p:ph type="pic" idx="17"/>
          </p:nvPr>
        </p:nvSpPr>
        <p:spPr>
          <a:xfrm>
            <a:off x="1123826" y="1661385"/>
            <a:ext cx="650700" cy="651510"/>
          </a:xfrm>
          <a:prstGeom prst="ellipse">
            <a:avLst/>
          </a:prstGeom>
          <a:noFill/>
          <a:ln w="19050" cap="flat" cmpd="sng">
            <a:solidFill>
              <a:schemeClr val="lt2"/>
            </a:solidFill>
            <a:prstDash val="solid"/>
            <a:round/>
            <a:headEnd type="none" w="sm" len="sm"/>
            <a:tailEnd type="none" w="sm" len="sm"/>
          </a:ln>
        </p:spPr>
      </p:sp>
      <p:sp>
        <p:nvSpPr>
          <p:cNvPr id="711" name="Google Shape;711;p55"/>
          <p:cNvSpPr>
            <a:spLocks noGrp="1"/>
          </p:cNvSpPr>
          <p:nvPr>
            <p:ph type="pic" idx="18"/>
          </p:nvPr>
        </p:nvSpPr>
        <p:spPr>
          <a:xfrm>
            <a:off x="3775308" y="1661385"/>
            <a:ext cx="650700" cy="651510"/>
          </a:xfrm>
          <a:prstGeom prst="ellipse">
            <a:avLst/>
          </a:prstGeom>
          <a:noFill/>
          <a:ln w="19050" cap="flat" cmpd="sng">
            <a:solidFill>
              <a:schemeClr val="dk2"/>
            </a:solidFill>
            <a:prstDash val="solid"/>
            <a:round/>
            <a:headEnd type="none" w="sm" len="sm"/>
            <a:tailEnd type="none" w="sm" len="sm"/>
          </a:ln>
        </p:spPr>
      </p:sp>
      <p:sp>
        <p:nvSpPr>
          <p:cNvPr id="712" name="Google Shape;712;p55"/>
          <p:cNvSpPr>
            <a:spLocks noGrp="1"/>
          </p:cNvSpPr>
          <p:nvPr>
            <p:ph type="pic" idx="19"/>
          </p:nvPr>
        </p:nvSpPr>
        <p:spPr>
          <a:xfrm>
            <a:off x="6426791" y="1661385"/>
            <a:ext cx="650700" cy="651510"/>
          </a:xfrm>
          <a:prstGeom prst="ellipse">
            <a:avLst/>
          </a:prstGeom>
          <a:noFill/>
          <a:ln w="19050" cap="flat" cmpd="sng">
            <a:solidFill>
              <a:schemeClr val="dk2"/>
            </a:solidFill>
            <a:prstDash val="solid"/>
            <a:round/>
            <a:headEnd type="none" w="sm" len="sm"/>
            <a:tailEnd type="none" w="sm" len="sm"/>
          </a:ln>
        </p:spPr>
      </p:sp>
      <p:sp>
        <p:nvSpPr>
          <p:cNvPr id="713" name="Google Shape;713;p55"/>
          <p:cNvSpPr>
            <a:spLocks noGrp="1"/>
          </p:cNvSpPr>
          <p:nvPr>
            <p:ph type="pic" idx="20"/>
          </p:nvPr>
        </p:nvSpPr>
        <p:spPr>
          <a:xfrm>
            <a:off x="1123826" y="3260468"/>
            <a:ext cx="650700" cy="651510"/>
          </a:xfrm>
          <a:prstGeom prst="ellipse">
            <a:avLst/>
          </a:prstGeom>
          <a:noFill/>
          <a:ln w="19050" cap="flat" cmpd="sng">
            <a:solidFill>
              <a:schemeClr val="lt2"/>
            </a:solidFill>
            <a:prstDash val="solid"/>
            <a:round/>
            <a:headEnd type="none" w="sm" len="sm"/>
            <a:tailEnd type="none" w="sm" len="sm"/>
          </a:ln>
        </p:spPr>
      </p:sp>
      <p:sp>
        <p:nvSpPr>
          <p:cNvPr id="714" name="Google Shape;714;p55"/>
          <p:cNvSpPr>
            <a:spLocks noGrp="1"/>
          </p:cNvSpPr>
          <p:nvPr>
            <p:ph type="pic" idx="21"/>
          </p:nvPr>
        </p:nvSpPr>
        <p:spPr>
          <a:xfrm>
            <a:off x="3775308" y="3260468"/>
            <a:ext cx="650700" cy="651510"/>
          </a:xfrm>
          <a:prstGeom prst="ellipse">
            <a:avLst/>
          </a:prstGeom>
          <a:noFill/>
          <a:ln w="19050" cap="flat" cmpd="sng">
            <a:solidFill>
              <a:schemeClr val="dk2"/>
            </a:solidFill>
            <a:prstDash val="solid"/>
            <a:round/>
            <a:headEnd type="none" w="sm" len="sm"/>
            <a:tailEnd type="none" w="sm" len="sm"/>
          </a:ln>
        </p:spPr>
      </p:sp>
      <p:sp>
        <p:nvSpPr>
          <p:cNvPr id="715" name="Google Shape;715;p55"/>
          <p:cNvSpPr>
            <a:spLocks noGrp="1"/>
          </p:cNvSpPr>
          <p:nvPr>
            <p:ph type="pic" idx="22"/>
          </p:nvPr>
        </p:nvSpPr>
        <p:spPr>
          <a:xfrm>
            <a:off x="6426791" y="3260468"/>
            <a:ext cx="650700" cy="651510"/>
          </a:xfrm>
          <a:prstGeom prst="ellipse">
            <a:avLst/>
          </a:prstGeom>
          <a:noFill/>
          <a:ln w="19050" cap="flat" cmpd="sng">
            <a:solidFill>
              <a:schemeClr val="dk2"/>
            </a:solidFill>
            <a:prstDash val="solid"/>
            <a:round/>
            <a:headEnd type="none" w="sm" len="sm"/>
            <a:tailEnd type="none" w="sm" len="sm"/>
          </a:ln>
        </p:spPr>
      </p:sp>
      <p:sp>
        <p:nvSpPr>
          <p:cNvPr id="716" name="Google Shape;716;p55"/>
          <p:cNvSpPr/>
          <p:nvPr/>
        </p:nvSpPr>
        <p:spPr>
          <a:xfrm>
            <a:off x="963875" y="653796"/>
            <a:ext cx="54000" cy="702000"/>
          </a:xfrm>
          <a:prstGeom prst="rect">
            <a:avLst/>
          </a:prstGeom>
          <a:solidFill>
            <a:schemeClr val="l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hank You Slide">
  <p:cSld name="Thank You Slide">
    <p:spTree>
      <p:nvGrpSpPr>
        <p:cNvPr id="1" name="Shape 717"/>
        <p:cNvGrpSpPr/>
        <p:nvPr/>
      </p:nvGrpSpPr>
      <p:grpSpPr>
        <a:xfrm>
          <a:off x="0" y="0"/>
          <a:ext cx="0" cy="0"/>
          <a:chOff x="0" y="0"/>
          <a:chExt cx="0" cy="0"/>
        </a:xfrm>
      </p:grpSpPr>
      <p:sp>
        <p:nvSpPr>
          <p:cNvPr id="718" name="Google Shape;718;p56"/>
          <p:cNvSpPr/>
          <p:nvPr/>
        </p:nvSpPr>
        <p:spPr>
          <a:xfrm>
            <a:off x="0" y="0"/>
            <a:ext cx="9144000" cy="5143500"/>
          </a:xfrm>
          <a:prstGeom prst="rect">
            <a:avLst/>
          </a:prstGeom>
          <a:gradFill>
            <a:gsLst>
              <a:gs pos="0">
                <a:srgbClr val="BE005A">
                  <a:alpha val="84705"/>
                </a:srgbClr>
              </a:gs>
              <a:gs pos="100000">
                <a:srgbClr val="3B2CAC">
                  <a:alpha val="84705"/>
                </a:srgbClr>
              </a:gs>
            </a:gsLst>
            <a:lin ang="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719" name="Google Shape;719;p56"/>
          <p:cNvSpPr txBox="1">
            <a:spLocks noGrp="1"/>
          </p:cNvSpPr>
          <p:nvPr>
            <p:ph type="title"/>
          </p:nvPr>
        </p:nvSpPr>
        <p:spPr>
          <a:xfrm>
            <a:off x="1360800" y="858440"/>
            <a:ext cx="7046550" cy="111256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lt1"/>
              </a:buClr>
              <a:buSzPts val="4100"/>
              <a:buFont typeface="Avenir"/>
              <a:buNone/>
              <a:defRPr sz="41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20" name="Google Shape;720;p56"/>
          <p:cNvSpPr txBox="1">
            <a:spLocks noGrp="1"/>
          </p:cNvSpPr>
          <p:nvPr>
            <p:ph type="dt" idx="10"/>
          </p:nvPr>
        </p:nvSpPr>
        <p:spPr>
          <a:xfrm>
            <a:off x="3543300" y="4640654"/>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21" name="Google Shape;721;p56"/>
          <p:cNvSpPr txBox="1">
            <a:spLocks noGrp="1"/>
          </p:cNvSpPr>
          <p:nvPr>
            <p:ph type="ftr" idx="11"/>
          </p:nvPr>
        </p:nvSpPr>
        <p:spPr>
          <a:xfrm>
            <a:off x="461155" y="4640654"/>
            <a:ext cx="2442505"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22" name="Google Shape;722;p56"/>
          <p:cNvSpPr txBox="1">
            <a:spLocks noGrp="1"/>
          </p:cNvSpPr>
          <p:nvPr>
            <p:ph type="sldNum" idx="12"/>
          </p:nvPr>
        </p:nvSpPr>
        <p:spPr>
          <a:xfrm>
            <a:off x="6637313" y="4640654"/>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723" name="Google Shape;723;p56"/>
          <p:cNvSpPr/>
          <p:nvPr/>
        </p:nvSpPr>
        <p:spPr>
          <a:xfrm>
            <a:off x="1034716" y="0"/>
            <a:ext cx="108000" cy="18630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724" name="Google Shape;724;p56"/>
          <p:cNvSpPr txBox="1">
            <a:spLocks noGrp="1"/>
          </p:cNvSpPr>
          <p:nvPr>
            <p:ph type="subTitle" idx="1"/>
          </p:nvPr>
        </p:nvSpPr>
        <p:spPr>
          <a:xfrm>
            <a:off x="1359568" y="2279016"/>
            <a:ext cx="6858000" cy="1048493"/>
          </a:xfrm>
          <a:prstGeom prst="rect">
            <a:avLst/>
          </a:prstGeom>
          <a:noFill/>
          <a:ln>
            <a:noFill/>
          </a:ln>
        </p:spPr>
        <p:txBody>
          <a:bodyPr spcFirstLastPara="1" wrap="square" lIns="68575" tIns="34275" rIns="68575" bIns="34275" anchor="t" anchorCtr="0">
            <a:normAutofit/>
          </a:bodyPr>
          <a:lstStyle>
            <a:lvl1pPr lvl="0" algn="l">
              <a:lnSpc>
                <a:spcPct val="90000"/>
              </a:lnSpc>
              <a:spcBef>
                <a:spcPts val="800"/>
              </a:spcBef>
              <a:spcAft>
                <a:spcPts val="0"/>
              </a:spcAft>
              <a:buClr>
                <a:schemeClr val="dk2"/>
              </a:buClr>
              <a:buSzPts val="2300"/>
              <a:buNone/>
              <a:defRPr sz="2300" b="1" i="0">
                <a:solidFill>
                  <a:schemeClr val="dk2"/>
                </a:solidFill>
              </a:defRPr>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cxnSp>
        <p:nvCxnSpPr>
          <p:cNvPr id="725" name="Google Shape;725;p56"/>
          <p:cNvCxnSpPr/>
          <p:nvPr/>
        </p:nvCxnSpPr>
        <p:spPr>
          <a:xfrm>
            <a:off x="1467853" y="2162731"/>
            <a:ext cx="697831" cy="0"/>
          </a:xfrm>
          <a:prstGeom prst="straightConnector1">
            <a:avLst/>
          </a:prstGeom>
          <a:noFill/>
          <a:ln w="25400" cap="flat" cmpd="sng">
            <a:solidFill>
              <a:schemeClr val="dk2"/>
            </a:solidFill>
            <a:prstDash val="solid"/>
            <a:miter lim="800000"/>
            <a:headEnd type="none" w="sm" len="sm"/>
            <a:tailEnd type="none" w="sm" len="sm"/>
          </a:ln>
        </p:spPr>
      </p:cxnSp>
      <p:cxnSp>
        <p:nvCxnSpPr>
          <p:cNvPr id="726" name="Google Shape;726;p56"/>
          <p:cNvCxnSpPr/>
          <p:nvPr/>
        </p:nvCxnSpPr>
        <p:spPr>
          <a:xfrm rot="-5400000">
            <a:off x="7793456" y="4629150"/>
            <a:ext cx="1028700" cy="0"/>
          </a:xfrm>
          <a:prstGeom prst="straightConnector1">
            <a:avLst/>
          </a:prstGeom>
          <a:noFill/>
          <a:ln w="25400" cap="flat" cmpd="sng">
            <a:solidFill>
              <a:schemeClr val="dk2"/>
            </a:solidFill>
            <a:prstDash val="solid"/>
            <a:miter lim="800000"/>
            <a:headEnd type="none" w="sm" len="sm"/>
            <a:tailEnd type="none" w="sm" len="sm"/>
          </a:ln>
        </p:spPr>
      </p:cxnSp>
      <p:sp>
        <p:nvSpPr>
          <p:cNvPr id="727" name="Google Shape;727;p56"/>
          <p:cNvSpPr txBox="1">
            <a:spLocks noGrp="1"/>
          </p:cNvSpPr>
          <p:nvPr>
            <p:ph type="body" idx="2"/>
          </p:nvPr>
        </p:nvSpPr>
        <p:spPr>
          <a:xfrm>
            <a:off x="7062036" y="4033185"/>
            <a:ext cx="1095375" cy="360760"/>
          </a:xfrm>
          <a:prstGeom prst="rect">
            <a:avLst/>
          </a:prstGeom>
          <a:noFill/>
          <a:ln>
            <a:noFill/>
          </a:ln>
        </p:spPr>
        <p:txBody>
          <a:bodyPr spcFirstLastPara="1" wrap="square" lIns="68575" tIns="34275" rIns="68575" bIns="34275" anchor="t" anchorCtr="0">
            <a:normAutofit/>
          </a:bodyPr>
          <a:lstStyle>
            <a:lvl1pPr marL="457200" lvl="0" indent="-228600" algn="r">
              <a:lnSpc>
                <a:spcPct val="90000"/>
              </a:lnSpc>
              <a:spcBef>
                <a:spcPts val="800"/>
              </a:spcBef>
              <a:spcAft>
                <a:spcPts val="0"/>
              </a:spcAft>
              <a:buClr>
                <a:schemeClr val="dk2"/>
              </a:buClr>
              <a:buSzPts val="2300"/>
              <a:buNone/>
              <a:defRPr sz="2300" b="1" i="0">
                <a:solidFill>
                  <a:schemeClr val="dk2"/>
                </a:solidFill>
                <a:latin typeface="Arial"/>
                <a:ea typeface="Arial"/>
                <a:cs typeface="Arial"/>
                <a:sym typeface="Arial"/>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1_Thank You Slide">
  <p:cSld name="1_Thank You Slide">
    <p:spTree>
      <p:nvGrpSpPr>
        <p:cNvPr id="1" name="Shape 728"/>
        <p:cNvGrpSpPr/>
        <p:nvPr/>
      </p:nvGrpSpPr>
      <p:grpSpPr>
        <a:xfrm>
          <a:off x="0" y="0"/>
          <a:ext cx="0" cy="0"/>
          <a:chOff x="0" y="0"/>
          <a:chExt cx="0" cy="0"/>
        </a:xfrm>
      </p:grpSpPr>
      <p:sp>
        <p:nvSpPr>
          <p:cNvPr id="729" name="Google Shape;729;p57"/>
          <p:cNvSpPr/>
          <p:nvPr/>
        </p:nvSpPr>
        <p:spPr>
          <a:xfrm>
            <a:off x="-1" y="0"/>
            <a:ext cx="9143992" cy="5143500"/>
          </a:xfrm>
          <a:prstGeom prst="rect">
            <a:avLst/>
          </a:prstGeom>
          <a:gradFill>
            <a:gsLst>
              <a:gs pos="0">
                <a:srgbClr val="BE005A">
                  <a:alpha val="84705"/>
                </a:srgbClr>
              </a:gs>
              <a:gs pos="100000">
                <a:srgbClr val="3B2CAC">
                  <a:alpha val="84705"/>
                </a:srgbClr>
              </a:gs>
            </a:gsLst>
            <a:lin ang="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730" name="Google Shape;730;p57"/>
          <p:cNvSpPr txBox="1">
            <a:spLocks noGrp="1"/>
          </p:cNvSpPr>
          <p:nvPr>
            <p:ph type="ctrTitle"/>
          </p:nvPr>
        </p:nvSpPr>
        <p:spPr>
          <a:xfrm>
            <a:off x="1359569" y="1892069"/>
            <a:ext cx="6605337" cy="179070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lt1"/>
              </a:buClr>
              <a:buSzPts val="4100"/>
              <a:buFont typeface="Avenir"/>
              <a:buNone/>
              <a:defRPr sz="4100" b="1">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31" name="Google Shape;731;p57"/>
          <p:cNvSpPr txBox="1">
            <a:spLocks noGrp="1"/>
          </p:cNvSpPr>
          <p:nvPr>
            <p:ph type="subTitle" idx="1"/>
          </p:nvPr>
        </p:nvSpPr>
        <p:spPr>
          <a:xfrm>
            <a:off x="1359568" y="3942919"/>
            <a:ext cx="6858000" cy="1048493"/>
          </a:xfrm>
          <a:prstGeom prst="rect">
            <a:avLst/>
          </a:prstGeom>
          <a:noFill/>
          <a:ln>
            <a:noFill/>
          </a:ln>
        </p:spPr>
        <p:txBody>
          <a:bodyPr spcFirstLastPara="1" wrap="square" lIns="68575" tIns="34275" rIns="68575" bIns="34275" anchor="t" anchorCtr="0">
            <a:normAutofit/>
          </a:bodyPr>
          <a:lstStyle>
            <a:lvl1pPr lvl="0" algn="l">
              <a:lnSpc>
                <a:spcPct val="90000"/>
              </a:lnSpc>
              <a:spcBef>
                <a:spcPts val="800"/>
              </a:spcBef>
              <a:spcAft>
                <a:spcPts val="0"/>
              </a:spcAft>
              <a:buClr>
                <a:schemeClr val="dk2"/>
              </a:buClr>
              <a:buSzPts val="2300"/>
              <a:buNone/>
              <a:defRPr sz="2300" b="1" i="0">
                <a:solidFill>
                  <a:schemeClr val="dk2"/>
                </a:solidFill>
              </a:defRPr>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732" name="Google Shape;732;p57"/>
          <p:cNvSpPr txBox="1">
            <a:spLocks noGrp="1"/>
          </p:cNvSpPr>
          <p:nvPr>
            <p:ph type="dt" idx="10"/>
          </p:nvPr>
        </p:nvSpPr>
        <p:spPr>
          <a:xfrm>
            <a:off x="3543300" y="4640654"/>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33" name="Google Shape;733;p57"/>
          <p:cNvSpPr txBox="1">
            <a:spLocks noGrp="1"/>
          </p:cNvSpPr>
          <p:nvPr>
            <p:ph type="ftr" idx="11"/>
          </p:nvPr>
        </p:nvSpPr>
        <p:spPr>
          <a:xfrm>
            <a:off x="461155" y="4640654"/>
            <a:ext cx="2442505"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34" name="Google Shape;734;p57"/>
          <p:cNvSpPr txBox="1">
            <a:spLocks noGrp="1"/>
          </p:cNvSpPr>
          <p:nvPr>
            <p:ph type="sldNum" idx="12"/>
          </p:nvPr>
        </p:nvSpPr>
        <p:spPr>
          <a:xfrm>
            <a:off x="6637313" y="4640654"/>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735" name="Google Shape;735;p57"/>
          <p:cNvSpPr/>
          <p:nvPr/>
        </p:nvSpPr>
        <p:spPr>
          <a:xfrm>
            <a:off x="1034716" y="2578500"/>
            <a:ext cx="108000" cy="25650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cxnSp>
        <p:nvCxnSpPr>
          <p:cNvPr id="736" name="Google Shape;736;p57"/>
          <p:cNvCxnSpPr/>
          <p:nvPr/>
        </p:nvCxnSpPr>
        <p:spPr>
          <a:xfrm>
            <a:off x="1467853" y="3826634"/>
            <a:ext cx="697831" cy="0"/>
          </a:xfrm>
          <a:prstGeom prst="straightConnector1">
            <a:avLst/>
          </a:prstGeom>
          <a:noFill/>
          <a:ln w="25400" cap="flat" cmpd="sng">
            <a:solidFill>
              <a:schemeClr val="dk2"/>
            </a:solidFill>
            <a:prstDash val="solid"/>
            <a:miter lim="800000"/>
            <a:headEnd type="none" w="sm" len="sm"/>
            <a:tailEnd type="none" w="sm" len="sm"/>
          </a:ln>
        </p:spPr>
      </p:cxnSp>
      <p:cxnSp>
        <p:nvCxnSpPr>
          <p:cNvPr id="737" name="Google Shape;737;p57"/>
          <p:cNvCxnSpPr/>
          <p:nvPr/>
        </p:nvCxnSpPr>
        <p:spPr>
          <a:xfrm rot="-5400000">
            <a:off x="7793456" y="514351"/>
            <a:ext cx="1028700" cy="0"/>
          </a:xfrm>
          <a:prstGeom prst="straightConnector1">
            <a:avLst/>
          </a:prstGeom>
          <a:noFill/>
          <a:ln w="25400" cap="flat" cmpd="sng">
            <a:solidFill>
              <a:schemeClr val="dk2"/>
            </a:solidFill>
            <a:prstDash val="solid"/>
            <a:miter lim="800000"/>
            <a:headEnd type="none" w="sm" len="sm"/>
            <a:tailEnd type="none" w="sm" len="sm"/>
          </a:ln>
        </p:spPr>
      </p:cxnSp>
      <p:sp>
        <p:nvSpPr>
          <p:cNvPr id="738" name="Google Shape;738;p57"/>
          <p:cNvSpPr txBox="1">
            <a:spLocks noGrp="1"/>
          </p:cNvSpPr>
          <p:nvPr>
            <p:ph type="body" idx="2"/>
          </p:nvPr>
        </p:nvSpPr>
        <p:spPr>
          <a:xfrm>
            <a:off x="7062036" y="755170"/>
            <a:ext cx="1095375" cy="360760"/>
          </a:xfrm>
          <a:prstGeom prst="rect">
            <a:avLst/>
          </a:prstGeom>
          <a:noFill/>
          <a:ln>
            <a:noFill/>
          </a:ln>
        </p:spPr>
        <p:txBody>
          <a:bodyPr spcFirstLastPara="1" wrap="square" lIns="68575" tIns="34275" rIns="68575" bIns="34275" anchor="t" anchorCtr="0">
            <a:normAutofit/>
          </a:bodyPr>
          <a:lstStyle>
            <a:lvl1pPr marL="457200" lvl="0" indent="-228600" algn="r">
              <a:lnSpc>
                <a:spcPct val="90000"/>
              </a:lnSpc>
              <a:spcBef>
                <a:spcPts val="800"/>
              </a:spcBef>
              <a:spcAft>
                <a:spcPts val="0"/>
              </a:spcAft>
              <a:buClr>
                <a:schemeClr val="dk2"/>
              </a:buClr>
              <a:buSzPts val="2300"/>
              <a:buNone/>
              <a:defRPr sz="2300" b="1" i="0">
                <a:solidFill>
                  <a:schemeClr val="dk2"/>
                </a:solidFill>
                <a:latin typeface="Arial"/>
                <a:ea typeface="Arial"/>
                <a:cs typeface="Arial"/>
                <a:sym typeface="Arial"/>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3_Thank You Slide">
  <p:cSld name="3_Thank You Slide">
    <p:spTree>
      <p:nvGrpSpPr>
        <p:cNvPr id="1" name="Shape 739"/>
        <p:cNvGrpSpPr/>
        <p:nvPr/>
      </p:nvGrpSpPr>
      <p:grpSpPr>
        <a:xfrm>
          <a:off x="0" y="0"/>
          <a:ext cx="0" cy="0"/>
          <a:chOff x="0" y="0"/>
          <a:chExt cx="0" cy="0"/>
        </a:xfrm>
      </p:grpSpPr>
      <p:sp>
        <p:nvSpPr>
          <p:cNvPr id="740" name="Google Shape;740;p58"/>
          <p:cNvSpPr/>
          <p:nvPr/>
        </p:nvSpPr>
        <p:spPr>
          <a:xfrm>
            <a:off x="90000" y="87750"/>
            <a:ext cx="8964000" cy="4968000"/>
          </a:xfrm>
          <a:prstGeom prst="rect">
            <a:avLst/>
          </a:prstGeom>
          <a:gradFill>
            <a:gsLst>
              <a:gs pos="0">
                <a:srgbClr val="BE005A">
                  <a:alpha val="84705"/>
                </a:srgbClr>
              </a:gs>
              <a:gs pos="100000">
                <a:srgbClr val="3B2CAC">
                  <a:alpha val="84705"/>
                </a:srgbClr>
              </a:gs>
            </a:gsLst>
            <a:lin ang="0" scaled="0"/>
          </a:gradFill>
          <a:ln w="273050" cap="flat" cmpd="sng">
            <a:solidFill>
              <a:schemeClr val="l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741" name="Google Shape;741;p58"/>
          <p:cNvSpPr txBox="1">
            <a:spLocks noGrp="1"/>
          </p:cNvSpPr>
          <p:nvPr>
            <p:ph type="ctrTitle"/>
          </p:nvPr>
        </p:nvSpPr>
        <p:spPr>
          <a:xfrm>
            <a:off x="1359568" y="1810490"/>
            <a:ext cx="5330498" cy="1378982"/>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lt1"/>
              </a:buClr>
              <a:buSzPts val="4100"/>
              <a:buFont typeface="Avenir"/>
              <a:buNone/>
              <a:defRPr sz="4100" b="1">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42" name="Google Shape;742;p58"/>
          <p:cNvSpPr txBox="1">
            <a:spLocks noGrp="1"/>
          </p:cNvSpPr>
          <p:nvPr>
            <p:ph type="subTitle" idx="1"/>
          </p:nvPr>
        </p:nvSpPr>
        <p:spPr>
          <a:xfrm>
            <a:off x="1359568" y="3449624"/>
            <a:ext cx="5330498" cy="725143"/>
          </a:xfrm>
          <a:prstGeom prst="rect">
            <a:avLst/>
          </a:prstGeom>
          <a:noFill/>
          <a:ln>
            <a:noFill/>
          </a:ln>
        </p:spPr>
        <p:txBody>
          <a:bodyPr spcFirstLastPara="1" wrap="square" lIns="68575" tIns="34275" rIns="68575" bIns="34275" anchor="t" anchorCtr="0">
            <a:normAutofit/>
          </a:bodyPr>
          <a:lstStyle>
            <a:lvl1pPr lvl="0" algn="l">
              <a:lnSpc>
                <a:spcPct val="90000"/>
              </a:lnSpc>
              <a:spcBef>
                <a:spcPts val="800"/>
              </a:spcBef>
              <a:spcAft>
                <a:spcPts val="0"/>
              </a:spcAft>
              <a:buClr>
                <a:schemeClr val="dk2"/>
              </a:buClr>
              <a:buSzPts val="2300"/>
              <a:buNone/>
              <a:defRPr sz="2300" b="1" i="0">
                <a:solidFill>
                  <a:schemeClr val="dk2"/>
                </a:solidFill>
              </a:defRPr>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743" name="Google Shape;743;p58"/>
          <p:cNvSpPr txBox="1">
            <a:spLocks noGrp="1"/>
          </p:cNvSpPr>
          <p:nvPr>
            <p:ph type="dt" idx="10"/>
          </p:nvPr>
        </p:nvSpPr>
        <p:spPr>
          <a:xfrm>
            <a:off x="3543300" y="4640654"/>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44" name="Google Shape;744;p58"/>
          <p:cNvSpPr txBox="1">
            <a:spLocks noGrp="1"/>
          </p:cNvSpPr>
          <p:nvPr>
            <p:ph type="ftr" idx="11"/>
          </p:nvPr>
        </p:nvSpPr>
        <p:spPr>
          <a:xfrm>
            <a:off x="461155" y="4640654"/>
            <a:ext cx="2442505"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45" name="Google Shape;745;p58"/>
          <p:cNvSpPr txBox="1">
            <a:spLocks noGrp="1"/>
          </p:cNvSpPr>
          <p:nvPr>
            <p:ph type="sldNum" idx="12"/>
          </p:nvPr>
        </p:nvSpPr>
        <p:spPr>
          <a:xfrm>
            <a:off x="6637313" y="4640654"/>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746" name="Google Shape;746;p58"/>
          <p:cNvSpPr/>
          <p:nvPr/>
        </p:nvSpPr>
        <p:spPr>
          <a:xfrm>
            <a:off x="1034716" y="2055646"/>
            <a:ext cx="108000" cy="966978"/>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cxnSp>
        <p:nvCxnSpPr>
          <p:cNvPr id="747" name="Google Shape;747;p58"/>
          <p:cNvCxnSpPr/>
          <p:nvPr/>
        </p:nvCxnSpPr>
        <p:spPr>
          <a:xfrm>
            <a:off x="1467853" y="3333338"/>
            <a:ext cx="697831" cy="0"/>
          </a:xfrm>
          <a:prstGeom prst="straightConnector1">
            <a:avLst/>
          </a:prstGeom>
          <a:noFill/>
          <a:ln w="25400" cap="flat" cmpd="sng">
            <a:solidFill>
              <a:schemeClr val="dk2"/>
            </a:solidFill>
            <a:prstDash val="solid"/>
            <a:miter lim="800000"/>
            <a:headEnd type="none" w="sm" len="sm"/>
            <a:tailEnd type="none" w="sm" len="sm"/>
          </a:ln>
        </p:spPr>
      </p:cxnSp>
      <p:cxnSp>
        <p:nvCxnSpPr>
          <p:cNvPr id="748" name="Google Shape;748;p58"/>
          <p:cNvCxnSpPr/>
          <p:nvPr/>
        </p:nvCxnSpPr>
        <p:spPr>
          <a:xfrm rot="10800000">
            <a:off x="8307806" y="4217067"/>
            <a:ext cx="0" cy="738167"/>
          </a:xfrm>
          <a:prstGeom prst="straightConnector1">
            <a:avLst/>
          </a:prstGeom>
          <a:noFill/>
          <a:ln w="25400" cap="flat" cmpd="sng">
            <a:solidFill>
              <a:schemeClr val="dk2"/>
            </a:solidFill>
            <a:prstDash val="solid"/>
            <a:miter lim="800000"/>
            <a:headEnd type="none" w="sm" len="sm"/>
            <a:tailEnd type="none" w="sm" len="sm"/>
          </a:ln>
        </p:spPr>
      </p:cxnSp>
      <p:sp>
        <p:nvSpPr>
          <p:cNvPr id="749" name="Google Shape;749;p58"/>
          <p:cNvSpPr txBox="1">
            <a:spLocks noGrp="1"/>
          </p:cNvSpPr>
          <p:nvPr>
            <p:ph type="body" idx="2"/>
          </p:nvPr>
        </p:nvSpPr>
        <p:spPr>
          <a:xfrm>
            <a:off x="7062036" y="4135452"/>
            <a:ext cx="1095375" cy="360760"/>
          </a:xfrm>
          <a:prstGeom prst="rect">
            <a:avLst/>
          </a:prstGeom>
          <a:noFill/>
          <a:ln>
            <a:noFill/>
          </a:ln>
        </p:spPr>
        <p:txBody>
          <a:bodyPr spcFirstLastPara="1" wrap="square" lIns="68575" tIns="34275" rIns="68575" bIns="34275" anchor="t" anchorCtr="0">
            <a:normAutofit/>
          </a:bodyPr>
          <a:lstStyle>
            <a:lvl1pPr marL="457200" lvl="0" indent="-228600" algn="r">
              <a:lnSpc>
                <a:spcPct val="90000"/>
              </a:lnSpc>
              <a:spcBef>
                <a:spcPts val="800"/>
              </a:spcBef>
              <a:spcAft>
                <a:spcPts val="0"/>
              </a:spcAft>
              <a:buClr>
                <a:schemeClr val="dk2"/>
              </a:buClr>
              <a:buSzPts val="2300"/>
              <a:buNone/>
              <a:defRPr sz="2300" b="1" i="0">
                <a:solidFill>
                  <a:schemeClr val="dk2"/>
                </a:solidFill>
                <a:latin typeface="Arial"/>
                <a:ea typeface="Arial"/>
                <a:cs typeface="Arial"/>
                <a:sym typeface="Arial"/>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4_Thank You Slide">
  <p:cSld name="4_Thank You Slide">
    <p:spTree>
      <p:nvGrpSpPr>
        <p:cNvPr id="1" name="Shape 750"/>
        <p:cNvGrpSpPr/>
        <p:nvPr/>
      </p:nvGrpSpPr>
      <p:grpSpPr>
        <a:xfrm>
          <a:off x="0" y="0"/>
          <a:ext cx="0" cy="0"/>
          <a:chOff x="0" y="0"/>
          <a:chExt cx="0" cy="0"/>
        </a:xfrm>
      </p:grpSpPr>
      <p:sp>
        <p:nvSpPr>
          <p:cNvPr id="751" name="Google Shape;751;p59"/>
          <p:cNvSpPr/>
          <p:nvPr/>
        </p:nvSpPr>
        <p:spPr>
          <a:xfrm>
            <a:off x="0" y="0"/>
            <a:ext cx="9144000" cy="3334500"/>
          </a:xfrm>
          <a:prstGeom prst="rect">
            <a:avLst/>
          </a:prstGeom>
          <a:gradFill>
            <a:gsLst>
              <a:gs pos="0">
                <a:srgbClr val="BE005A">
                  <a:alpha val="84705"/>
                </a:srgbClr>
              </a:gs>
              <a:gs pos="100000">
                <a:srgbClr val="3B2CAC">
                  <a:alpha val="84705"/>
                </a:srgbClr>
              </a:gs>
            </a:gsLst>
            <a:lin ang="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752" name="Google Shape;752;p59"/>
          <p:cNvSpPr txBox="1">
            <a:spLocks noGrp="1"/>
          </p:cNvSpPr>
          <p:nvPr>
            <p:ph type="ctrTitle"/>
          </p:nvPr>
        </p:nvSpPr>
        <p:spPr>
          <a:xfrm>
            <a:off x="1359569" y="3573375"/>
            <a:ext cx="6605337" cy="686905"/>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lt2"/>
              </a:buClr>
              <a:buSzPts val="4100"/>
              <a:buFont typeface="Avenir"/>
              <a:buNone/>
              <a:defRPr sz="4100" b="1">
                <a:solidFill>
                  <a:schemeClr val="lt2"/>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53" name="Google Shape;753;p59"/>
          <p:cNvSpPr txBox="1">
            <a:spLocks noGrp="1"/>
          </p:cNvSpPr>
          <p:nvPr>
            <p:ph type="subTitle" idx="1"/>
          </p:nvPr>
        </p:nvSpPr>
        <p:spPr>
          <a:xfrm>
            <a:off x="1359568" y="4532464"/>
            <a:ext cx="6858000" cy="451380"/>
          </a:xfrm>
          <a:prstGeom prst="rect">
            <a:avLst/>
          </a:prstGeom>
          <a:noFill/>
          <a:ln>
            <a:noFill/>
          </a:ln>
        </p:spPr>
        <p:txBody>
          <a:bodyPr spcFirstLastPara="1" wrap="square" lIns="68575" tIns="34275" rIns="68575" bIns="34275" anchor="t" anchorCtr="0">
            <a:normAutofit/>
          </a:bodyPr>
          <a:lstStyle>
            <a:lvl1pPr lvl="0" algn="l">
              <a:lnSpc>
                <a:spcPct val="90000"/>
              </a:lnSpc>
              <a:spcBef>
                <a:spcPts val="800"/>
              </a:spcBef>
              <a:spcAft>
                <a:spcPts val="0"/>
              </a:spcAft>
              <a:buClr>
                <a:schemeClr val="accent1"/>
              </a:buClr>
              <a:buSzPts val="2300"/>
              <a:buNone/>
              <a:defRPr sz="2300" b="1" i="0">
                <a:solidFill>
                  <a:schemeClr val="accent1"/>
                </a:solidFill>
              </a:defRPr>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754" name="Google Shape;754;p59"/>
          <p:cNvSpPr txBox="1">
            <a:spLocks noGrp="1"/>
          </p:cNvSpPr>
          <p:nvPr>
            <p:ph type="dt" idx="10"/>
          </p:nvPr>
        </p:nvSpPr>
        <p:spPr>
          <a:xfrm>
            <a:off x="3543300" y="4640654"/>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55" name="Google Shape;755;p59"/>
          <p:cNvSpPr txBox="1">
            <a:spLocks noGrp="1"/>
          </p:cNvSpPr>
          <p:nvPr>
            <p:ph type="ftr" idx="11"/>
          </p:nvPr>
        </p:nvSpPr>
        <p:spPr>
          <a:xfrm>
            <a:off x="461155" y="4640654"/>
            <a:ext cx="2442505"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solidFill>
                  <a:schemeClr val="accen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56" name="Google Shape;756;p59"/>
          <p:cNvSpPr txBox="1">
            <a:spLocks noGrp="1"/>
          </p:cNvSpPr>
          <p:nvPr>
            <p:ph type="sldNum" idx="12"/>
          </p:nvPr>
        </p:nvSpPr>
        <p:spPr>
          <a:xfrm>
            <a:off x="6637313" y="4640654"/>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sz="900" i="1">
                <a:solidFill>
                  <a:schemeClr val="accent1"/>
                </a:solidFill>
                <a:latin typeface="Arial"/>
                <a:ea typeface="Arial"/>
                <a:cs typeface="Arial"/>
                <a:sym typeface="Arial"/>
              </a:defRPr>
            </a:lvl1pPr>
            <a:lvl2pPr marL="0" lvl="1" indent="0" algn="r">
              <a:spcBef>
                <a:spcPts val="0"/>
              </a:spcBef>
              <a:buNone/>
              <a:defRPr sz="900" i="1">
                <a:solidFill>
                  <a:schemeClr val="accent1"/>
                </a:solidFill>
                <a:latin typeface="Arial"/>
                <a:ea typeface="Arial"/>
                <a:cs typeface="Arial"/>
                <a:sym typeface="Arial"/>
              </a:defRPr>
            </a:lvl2pPr>
            <a:lvl3pPr marL="0" lvl="2" indent="0" algn="r">
              <a:spcBef>
                <a:spcPts val="0"/>
              </a:spcBef>
              <a:buNone/>
              <a:defRPr sz="900" i="1">
                <a:solidFill>
                  <a:schemeClr val="accent1"/>
                </a:solidFill>
                <a:latin typeface="Arial"/>
                <a:ea typeface="Arial"/>
                <a:cs typeface="Arial"/>
                <a:sym typeface="Arial"/>
              </a:defRPr>
            </a:lvl3pPr>
            <a:lvl4pPr marL="0" lvl="3" indent="0" algn="r">
              <a:spcBef>
                <a:spcPts val="0"/>
              </a:spcBef>
              <a:buNone/>
              <a:defRPr sz="900" i="1">
                <a:solidFill>
                  <a:schemeClr val="accent1"/>
                </a:solidFill>
                <a:latin typeface="Arial"/>
                <a:ea typeface="Arial"/>
                <a:cs typeface="Arial"/>
                <a:sym typeface="Arial"/>
              </a:defRPr>
            </a:lvl4pPr>
            <a:lvl5pPr marL="0" lvl="4" indent="0" algn="r">
              <a:spcBef>
                <a:spcPts val="0"/>
              </a:spcBef>
              <a:buNone/>
              <a:defRPr sz="900" i="1">
                <a:solidFill>
                  <a:schemeClr val="accent1"/>
                </a:solidFill>
                <a:latin typeface="Arial"/>
                <a:ea typeface="Arial"/>
                <a:cs typeface="Arial"/>
                <a:sym typeface="Arial"/>
              </a:defRPr>
            </a:lvl5pPr>
            <a:lvl6pPr marL="0" lvl="5" indent="0" algn="r">
              <a:spcBef>
                <a:spcPts val="0"/>
              </a:spcBef>
              <a:buNone/>
              <a:defRPr sz="900" i="1">
                <a:solidFill>
                  <a:schemeClr val="accent1"/>
                </a:solidFill>
                <a:latin typeface="Arial"/>
                <a:ea typeface="Arial"/>
                <a:cs typeface="Arial"/>
                <a:sym typeface="Arial"/>
              </a:defRPr>
            </a:lvl6pPr>
            <a:lvl7pPr marL="0" lvl="6" indent="0" algn="r">
              <a:spcBef>
                <a:spcPts val="0"/>
              </a:spcBef>
              <a:buNone/>
              <a:defRPr sz="900" i="1">
                <a:solidFill>
                  <a:schemeClr val="accent1"/>
                </a:solidFill>
                <a:latin typeface="Arial"/>
                <a:ea typeface="Arial"/>
                <a:cs typeface="Arial"/>
                <a:sym typeface="Arial"/>
              </a:defRPr>
            </a:lvl7pPr>
            <a:lvl8pPr marL="0" lvl="7" indent="0" algn="r">
              <a:spcBef>
                <a:spcPts val="0"/>
              </a:spcBef>
              <a:buNone/>
              <a:defRPr sz="900" i="1">
                <a:solidFill>
                  <a:schemeClr val="accent1"/>
                </a:solidFill>
                <a:latin typeface="Arial"/>
                <a:ea typeface="Arial"/>
                <a:cs typeface="Arial"/>
                <a:sym typeface="Arial"/>
              </a:defRPr>
            </a:lvl8pPr>
            <a:lvl9pPr marL="0" lvl="8" indent="0" algn="r">
              <a:spcBef>
                <a:spcPts val="0"/>
              </a:spcBef>
              <a:buNone/>
              <a:defRPr sz="900" i="1">
                <a:solidFill>
                  <a:schemeClr val="accen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757" name="Google Shape;757;p59"/>
          <p:cNvSpPr/>
          <p:nvPr/>
        </p:nvSpPr>
        <p:spPr>
          <a:xfrm>
            <a:off x="1034716" y="3712500"/>
            <a:ext cx="108000" cy="1431000"/>
          </a:xfrm>
          <a:prstGeom prst="rect">
            <a:avLst/>
          </a:prstGeom>
          <a:solidFill>
            <a:schemeClr val="l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cxnSp>
        <p:nvCxnSpPr>
          <p:cNvPr id="758" name="Google Shape;758;p59"/>
          <p:cNvCxnSpPr/>
          <p:nvPr/>
        </p:nvCxnSpPr>
        <p:spPr>
          <a:xfrm rot="10800000">
            <a:off x="8115300" y="652502"/>
            <a:ext cx="1028700" cy="0"/>
          </a:xfrm>
          <a:prstGeom prst="straightConnector1">
            <a:avLst/>
          </a:prstGeom>
          <a:noFill/>
          <a:ln w="25400" cap="flat" cmpd="sng">
            <a:solidFill>
              <a:schemeClr val="dk2"/>
            </a:solidFill>
            <a:prstDash val="solid"/>
            <a:miter lim="800000"/>
            <a:headEnd type="none" w="sm" len="sm"/>
            <a:tailEnd type="none" w="sm" len="sm"/>
          </a:ln>
        </p:spPr>
      </p:cxnSp>
      <p:sp>
        <p:nvSpPr>
          <p:cNvPr id="759" name="Google Shape;759;p59"/>
          <p:cNvSpPr txBox="1">
            <a:spLocks noGrp="1"/>
          </p:cNvSpPr>
          <p:nvPr>
            <p:ph type="body" idx="2"/>
          </p:nvPr>
        </p:nvSpPr>
        <p:spPr>
          <a:xfrm>
            <a:off x="8001000" y="753889"/>
            <a:ext cx="1095375" cy="36076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2"/>
              </a:buClr>
              <a:buSzPts val="2300"/>
              <a:buNone/>
              <a:defRPr sz="2300" b="1" i="0">
                <a:solidFill>
                  <a:schemeClr val="dk2"/>
                </a:solidFill>
                <a:latin typeface="Arial"/>
                <a:ea typeface="Arial"/>
                <a:cs typeface="Arial"/>
                <a:sym typeface="Arial"/>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760" name="Google Shape;760;p59"/>
          <p:cNvCxnSpPr/>
          <p:nvPr/>
        </p:nvCxnSpPr>
        <p:spPr>
          <a:xfrm>
            <a:off x="1467853" y="4367300"/>
            <a:ext cx="697831" cy="0"/>
          </a:xfrm>
          <a:prstGeom prst="straightConnector1">
            <a:avLst/>
          </a:prstGeom>
          <a:noFill/>
          <a:ln w="25400" cap="flat" cmpd="sng">
            <a:solidFill>
              <a:schemeClr val="accent1"/>
            </a:solidFill>
            <a:prstDash val="solid"/>
            <a:miter lim="800000"/>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theme" Target="../theme/theme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41" Type="http://schemas.openxmlformats.org/officeDocument/2006/relationships/slideLayout" Target="../slideLayouts/slideLayout5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ftr" idx="11"/>
          </p:nvPr>
        </p:nvSpPr>
        <p:spPr>
          <a:xfrm>
            <a:off x="461155" y="4640654"/>
            <a:ext cx="2442505" cy="273844"/>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1" u="none" strike="noStrike" cap="none">
                <a:solidFill>
                  <a:schemeClr val="dk2"/>
                </a:solidFill>
                <a:latin typeface="Arial"/>
                <a:ea typeface="Arial"/>
                <a:cs typeface="Arial"/>
                <a:sym typeface="Arial"/>
              </a:defRPr>
            </a:lvl1pPr>
            <a:lvl2pPr marR="0" lvl="1"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52" name="Google Shape;52;p1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lt1"/>
              </a:buClr>
              <a:buSzPts val="3000"/>
              <a:buFont typeface="Avenir"/>
              <a:buNone/>
              <a:defRPr sz="3000" b="1" i="0" u="none" strike="noStrike" cap="none">
                <a:solidFill>
                  <a:schemeClr val="lt1"/>
                </a:solidFill>
                <a:latin typeface="Avenir"/>
                <a:ea typeface="Avenir"/>
                <a:cs typeface="Avenir"/>
                <a:sym typeface="Avenir"/>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53" name="Google Shape;53;p13"/>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54" name="Google Shape;54;p13"/>
          <p:cNvSpPr txBox="1">
            <a:spLocks noGrp="1"/>
          </p:cNvSpPr>
          <p:nvPr>
            <p:ph type="dt" idx="10"/>
          </p:nvPr>
        </p:nvSpPr>
        <p:spPr>
          <a:xfrm>
            <a:off x="3543300" y="4640654"/>
            <a:ext cx="2057400" cy="273844"/>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1" u="none" strike="noStrike" cap="none">
                <a:solidFill>
                  <a:schemeClr val="dk2"/>
                </a:solidFill>
                <a:latin typeface="Arial"/>
                <a:ea typeface="Arial"/>
                <a:cs typeface="Arial"/>
                <a:sym typeface="Arial"/>
              </a:defRPr>
            </a:lvl1pPr>
            <a:lvl2pPr marR="0" lvl="1"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55" name="Google Shape;55;p13"/>
          <p:cNvSpPr txBox="1">
            <a:spLocks noGrp="1"/>
          </p:cNvSpPr>
          <p:nvPr>
            <p:ph type="sldNum" idx="12"/>
          </p:nvPr>
        </p:nvSpPr>
        <p:spPr>
          <a:xfrm>
            <a:off x="6637313" y="4640654"/>
            <a:ext cx="2057400"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1" u="none" strike="noStrike" cap="none">
                <a:solidFill>
                  <a:schemeClr val="dk2"/>
                </a:solidFill>
                <a:latin typeface="Arial"/>
                <a:ea typeface="Arial"/>
                <a:cs typeface="Arial"/>
                <a:sym typeface="Arial"/>
              </a:defRPr>
            </a:lvl1pPr>
            <a:lvl2pPr marL="0" marR="0" lvl="1" indent="0" algn="r" rtl="0">
              <a:spcBef>
                <a:spcPts val="0"/>
              </a:spcBef>
              <a:buNone/>
              <a:defRPr sz="900" b="0" i="1" u="none" strike="noStrike" cap="none">
                <a:solidFill>
                  <a:schemeClr val="dk2"/>
                </a:solidFill>
                <a:latin typeface="Arial"/>
                <a:ea typeface="Arial"/>
                <a:cs typeface="Arial"/>
                <a:sym typeface="Arial"/>
              </a:defRPr>
            </a:lvl2pPr>
            <a:lvl3pPr marL="0" marR="0" lvl="2" indent="0" algn="r" rtl="0">
              <a:spcBef>
                <a:spcPts val="0"/>
              </a:spcBef>
              <a:buNone/>
              <a:defRPr sz="900" b="0" i="1" u="none" strike="noStrike" cap="none">
                <a:solidFill>
                  <a:schemeClr val="dk2"/>
                </a:solidFill>
                <a:latin typeface="Arial"/>
                <a:ea typeface="Arial"/>
                <a:cs typeface="Arial"/>
                <a:sym typeface="Arial"/>
              </a:defRPr>
            </a:lvl3pPr>
            <a:lvl4pPr marL="0" marR="0" lvl="3" indent="0" algn="r" rtl="0">
              <a:spcBef>
                <a:spcPts val="0"/>
              </a:spcBef>
              <a:buNone/>
              <a:defRPr sz="900" b="0" i="1" u="none" strike="noStrike" cap="none">
                <a:solidFill>
                  <a:schemeClr val="dk2"/>
                </a:solidFill>
                <a:latin typeface="Arial"/>
                <a:ea typeface="Arial"/>
                <a:cs typeface="Arial"/>
                <a:sym typeface="Arial"/>
              </a:defRPr>
            </a:lvl4pPr>
            <a:lvl5pPr marL="0" marR="0" lvl="4" indent="0" algn="r" rtl="0">
              <a:spcBef>
                <a:spcPts val="0"/>
              </a:spcBef>
              <a:buNone/>
              <a:defRPr sz="900" b="0" i="1" u="none" strike="noStrike" cap="none">
                <a:solidFill>
                  <a:schemeClr val="dk2"/>
                </a:solidFill>
                <a:latin typeface="Arial"/>
                <a:ea typeface="Arial"/>
                <a:cs typeface="Arial"/>
                <a:sym typeface="Arial"/>
              </a:defRPr>
            </a:lvl5pPr>
            <a:lvl6pPr marL="0" marR="0" lvl="5" indent="0" algn="r" rtl="0">
              <a:spcBef>
                <a:spcPts val="0"/>
              </a:spcBef>
              <a:buNone/>
              <a:defRPr sz="900" b="0" i="1" u="none" strike="noStrike" cap="none">
                <a:solidFill>
                  <a:schemeClr val="dk2"/>
                </a:solidFill>
                <a:latin typeface="Arial"/>
                <a:ea typeface="Arial"/>
                <a:cs typeface="Arial"/>
                <a:sym typeface="Arial"/>
              </a:defRPr>
            </a:lvl6pPr>
            <a:lvl7pPr marL="0" marR="0" lvl="6" indent="0" algn="r" rtl="0">
              <a:spcBef>
                <a:spcPts val="0"/>
              </a:spcBef>
              <a:buNone/>
              <a:defRPr sz="900" b="0" i="1" u="none" strike="noStrike" cap="none">
                <a:solidFill>
                  <a:schemeClr val="dk2"/>
                </a:solidFill>
                <a:latin typeface="Arial"/>
                <a:ea typeface="Arial"/>
                <a:cs typeface="Arial"/>
                <a:sym typeface="Arial"/>
              </a:defRPr>
            </a:lvl7pPr>
            <a:lvl8pPr marL="0" marR="0" lvl="7" indent="0" algn="r" rtl="0">
              <a:spcBef>
                <a:spcPts val="0"/>
              </a:spcBef>
              <a:buNone/>
              <a:defRPr sz="900" b="0" i="1" u="none" strike="noStrike" cap="none">
                <a:solidFill>
                  <a:schemeClr val="dk2"/>
                </a:solidFill>
                <a:latin typeface="Arial"/>
                <a:ea typeface="Arial"/>
                <a:cs typeface="Arial"/>
                <a:sym typeface="Arial"/>
              </a:defRPr>
            </a:lvl8pPr>
            <a:lvl9pPr marL="0" marR="0" lvl="8" indent="0" algn="r" rtl="0">
              <a:spcBef>
                <a:spcPts val="0"/>
              </a:spcBef>
              <a:buNone/>
              <a:defRPr sz="900" b="0" i="1"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 id="2147483698" r:id="rId40"/>
    <p:sldLayoutId id="2147483699" r:id="rId41"/>
    <p:sldLayoutId id="2147483700" r:id="rId42"/>
    <p:sldLayoutId id="2147483701" r:id="rId43"/>
    <p:sldLayoutId id="2147483702" r:id="rId44"/>
    <p:sldLayoutId id="2147483703" r:id="rId45"/>
    <p:sldLayoutId id="2147483704" r:id="rId4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64"/>
        <p:cNvGrpSpPr/>
        <p:nvPr/>
      </p:nvGrpSpPr>
      <p:grpSpPr>
        <a:xfrm>
          <a:off x="0" y="0"/>
          <a:ext cx="0" cy="0"/>
          <a:chOff x="0" y="0"/>
          <a:chExt cx="0" cy="0"/>
        </a:xfrm>
      </p:grpSpPr>
      <p:sp>
        <p:nvSpPr>
          <p:cNvPr id="765" name="Google Shape;765;p60"/>
          <p:cNvSpPr txBox="1">
            <a:spLocks noGrp="1"/>
          </p:cNvSpPr>
          <p:nvPr>
            <p:ph type="ctrTitle"/>
          </p:nvPr>
        </p:nvSpPr>
        <p:spPr>
          <a:xfrm>
            <a:off x="1269300" y="-5"/>
            <a:ext cx="6605400" cy="752700"/>
          </a:xfrm>
          <a:prstGeom prst="rect">
            <a:avLst/>
          </a:prstGeom>
          <a:noFill/>
          <a:ln>
            <a:noFill/>
          </a:ln>
        </p:spPr>
        <p:txBody>
          <a:bodyPr spcFirstLastPara="1" wrap="square" lIns="68575" tIns="34275" rIns="68575" bIns="34275" anchor="b" anchorCtr="0">
            <a:normAutofit/>
          </a:bodyPr>
          <a:lstStyle/>
          <a:p>
            <a:pPr marL="0" lvl="0" indent="0" algn="ctr" rtl="0">
              <a:lnSpc>
                <a:spcPct val="90000"/>
              </a:lnSpc>
              <a:spcBef>
                <a:spcPts val="0"/>
              </a:spcBef>
              <a:spcAft>
                <a:spcPts val="0"/>
              </a:spcAft>
              <a:buClr>
                <a:schemeClr val="lt1"/>
              </a:buClr>
              <a:buSzPts val="4100"/>
              <a:buFont typeface="Avenir"/>
              <a:buNone/>
            </a:pPr>
            <a:r>
              <a:rPr lang="en" dirty="0"/>
              <a:t>Project Name : CodePro</a:t>
            </a:r>
            <a:endParaRPr dirty="0"/>
          </a:p>
        </p:txBody>
      </p:sp>
      <p:sp>
        <p:nvSpPr>
          <p:cNvPr id="766" name="Google Shape;766;p60"/>
          <p:cNvSpPr txBox="1">
            <a:spLocks noGrp="1"/>
          </p:cNvSpPr>
          <p:nvPr>
            <p:ph type="subTitle" idx="1"/>
          </p:nvPr>
        </p:nvSpPr>
        <p:spPr>
          <a:xfrm>
            <a:off x="1359575" y="2859696"/>
            <a:ext cx="6858000" cy="49260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0"/>
              </a:spcBef>
              <a:spcAft>
                <a:spcPts val="0"/>
              </a:spcAft>
              <a:buClr>
                <a:schemeClr val="dk2"/>
              </a:buClr>
              <a:buSzPts val="2300"/>
              <a:buNone/>
            </a:pPr>
            <a:r>
              <a:rPr lang="en" dirty="0"/>
              <a:t>Name : Saurabh Mistry</a:t>
            </a:r>
            <a:endParaRPr dirty="0"/>
          </a:p>
        </p:txBody>
      </p:sp>
      <p:sp>
        <p:nvSpPr>
          <p:cNvPr id="767" name="Google Shape;767;p60"/>
          <p:cNvSpPr txBox="1">
            <a:spLocks noGrp="1"/>
          </p:cNvSpPr>
          <p:nvPr>
            <p:ph type="body" idx="2"/>
          </p:nvPr>
        </p:nvSpPr>
        <p:spPr>
          <a:xfrm>
            <a:off x="7238681" y="4099427"/>
            <a:ext cx="1095375" cy="360760"/>
          </a:xfrm>
          <a:prstGeom prst="rect">
            <a:avLst/>
          </a:prstGeom>
          <a:noFill/>
          <a:ln>
            <a:noFill/>
          </a:ln>
        </p:spPr>
        <p:txBody>
          <a:bodyPr spcFirstLastPara="1" wrap="square" lIns="68575" tIns="34275" rIns="68575" bIns="34275" anchor="t" anchorCtr="0">
            <a:normAutofit/>
          </a:bodyPr>
          <a:lstStyle/>
          <a:p>
            <a:pPr marL="0" lvl="0" indent="0" algn="r" rtl="0">
              <a:lnSpc>
                <a:spcPct val="90000"/>
              </a:lnSpc>
              <a:spcBef>
                <a:spcPts val="0"/>
              </a:spcBef>
              <a:spcAft>
                <a:spcPts val="0"/>
              </a:spcAft>
              <a:buClr>
                <a:schemeClr val="dk2"/>
              </a:buClr>
              <a:buSzPts val="1300"/>
              <a:buNone/>
            </a:pPr>
            <a:r>
              <a:rPr lang="en" sz="1300"/>
              <a:t>1</a:t>
            </a:r>
            <a:endParaRPr sz="1300"/>
          </a:p>
        </p:txBody>
      </p:sp>
      <p:sp>
        <p:nvSpPr>
          <p:cNvPr id="768" name="Google Shape;768;p60"/>
          <p:cNvSpPr txBox="1"/>
          <p:nvPr/>
        </p:nvSpPr>
        <p:spPr>
          <a:xfrm>
            <a:off x="1541975" y="806875"/>
            <a:ext cx="78156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600" b="1">
                <a:solidFill>
                  <a:schemeClr val="lt1"/>
                </a:solidFill>
              </a:rPr>
              <a:t>Silver Oak College Of Computer Application</a:t>
            </a:r>
            <a:endParaRPr sz="2600" b="1">
              <a:solidFill>
                <a:schemeClr val="lt1"/>
              </a:solidFill>
            </a:endParaRPr>
          </a:p>
        </p:txBody>
      </p:sp>
      <p:sp>
        <p:nvSpPr>
          <p:cNvPr id="769" name="Google Shape;769;p60"/>
          <p:cNvSpPr txBox="1"/>
          <p:nvPr/>
        </p:nvSpPr>
        <p:spPr>
          <a:xfrm>
            <a:off x="1660800" y="1388125"/>
            <a:ext cx="54906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a:solidFill>
                  <a:schemeClr val="lt1"/>
                </a:solidFill>
              </a:rPr>
              <a:t>SEMESTER : 2nd</a:t>
            </a:r>
            <a:endParaRPr sz="2000" b="1">
              <a:solidFill>
                <a:schemeClr val="lt1"/>
              </a:solidFill>
            </a:endParaRPr>
          </a:p>
        </p:txBody>
      </p:sp>
      <p:sp>
        <p:nvSpPr>
          <p:cNvPr id="770" name="Google Shape;770;p60"/>
          <p:cNvSpPr txBox="1"/>
          <p:nvPr/>
        </p:nvSpPr>
        <p:spPr>
          <a:xfrm>
            <a:off x="2093225" y="1834175"/>
            <a:ext cx="4511400" cy="477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900" b="1" dirty="0">
                <a:solidFill>
                  <a:schemeClr val="lt1"/>
                </a:solidFill>
              </a:rPr>
              <a:t>Div : M1A3 &amp; C</a:t>
            </a:r>
            <a:endParaRPr sz="1900" b="1" dirty="0">
              <a:solidFill>
                <a:schemeClr val="lt1"/>
              </a:solidFill>
            </a:endParaRPr>
          </a:p>
        </p:txBody>
      </p:sp>
      <p:sp>
        <p:nvSpPr>
          <p:cNvPr id="771" name="Google Shape;771;p60"/>
          <p:cNvSpPr txBox="1"/>
          <p:nvPr/>
        </p:nvSpPr>
        <p:spPr>
          <a:xfrm>
            <a:off x="2588675" y="2218525"/>
            <a:ext cx="43998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b="1" dirty="0">
                <a:solidFill>
                  <a:schemeClr val="lt1"/>
                </a:solidFill>
              </a:rPr>
              <a:t>Subject Name : INTERNSHIP OJT</a:t>
            </a:r>
            <a:endParaRPr sz="1900" b="1" dirty="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43"/>
        <p:cNvGrpSpPr/>
        <p:nvPr/>
      </p:nvGrpSpPr>
      <p:grpSpPr>
        <a:xfrm>
          <a:off x="0" y="0"/>
          <a:ext cx="0" cy="0"/>
          <a:chOff x="0" y="0"/>
          <a:chExt cx="0" cy="0"/>
        </a:xfrm>
      </p:grpSpPr>
      <p:sp>
        <p:nvSpPr>
          <p:cNvPr id="844" name="Google Shape;844;p69"/>
          <p:cNvSpPr txBox="1">
            <a:spLocks noGrp="1"/>
          </p:cNvSpPr>
          <p:nvPr>
            <p:ph type="title"/>
          </p:nvPr>
        </p:nvSpPr>
        <p:spPr>
          <a:xfrm>
            <a:off x="1145639" y="1444336"/>
            <a:ext cx="3107666" cy="727364"/>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lt2"/>
              </a:buClr>
              <a:buSzPts val="3000"/>
              <a:buFont typeface="Avenir"/>
              <a:buNone/>
            </a:pPr>
            <a:r>
              <a:rPr lang="en"/>
              <a:t>CSS</a:t>
            </a:r>
            <a:endParaRPr/>
          </a:p>
        </p:txBody>
      </p:sp>
      <p:sp>
        <p:nvSpPr>
          <p:cNvPr id="845" name="Google Shape;845;p69"/>
          <p:cNvSpPr txBox="1">
            <a:spLocks noGrp="1"/>
          </p:cNvSpPr>
          <p:nvPr>
            <p:ph type="body" idx="1"/>
          </p:nvPr>
        </p:nvSpPr>
        <p:spPr>
          <a:xfrm>
            <a:off x="5185609" y="1732066"/>
            <a:ext cx="3271456" cy="1679368"/>
          </a:xfrm>
          <a:prstGeom prst="rect">
            <a:avLst/>
          </a:prstGeom>
          <a:noFill/>
          <a:ln>
            <a:noFill/>
          </a:ln>
        </p:spPr>
        <p:txBody>
          <a:bodyPr spcFirstLastPara="1" wrap="square" lIns="68575" tIns="34275" rIns="68575" bIns="34275" anchor="t" anchorCtr="0">
            <a:normAutofit/>
          </a:bodyPr>
          <a:lstStyle/>
          <a:p>
            <a:pPr marL="0" lvl="0" indent="0" algn="just" rtl="0">
              <a:lnSpc>
                <a:spcPct val="100000"/>
              </a:lnSpc>
              <a:spcBef>
                <a:spcPts val="0"/>
              </a:spcBef>
              <a:spcAft>
                <a:spcPts val="0"/>
              </a:spcAft>
              <a:buClr>
                <a:srgbClr val="FFFFFF"/>
              </a:buClr>
              <a:buSzPts val="1200"/>
              <a:buNone/>
            </a:pPr>
            <a:r>
              <a:rPr lang="en" b="1" i="0">
                <a:solidFill>
                  <a:srgbClr val="FFFFFF"/>
                </a:solidFill>
                <a:latin typeface="Avenir"/>
                <a:ea typeface="Avenir"/>
                <a:cs typeface="Avenir"/>
                <a:sym typeface="Avenir"/>
              </a:rPr>
              <a:t>Cascading Style Sheets (CSS) is a stylesheet language used to describe the presentation of a document written in HTML or XML (including XML dialects such as SVG, MathML or XHTML). CSS describes how elements should be rendered on screen, on paper, in speech, or on other media.</a:t>
            </a:r>
            <a:endParaRPr/>
          </a:p>
        </p:txBody>
      </p:sp>
      <p:sp>
        <p:nvSpPr>
          <p:cNvPr id="846" name="Google Shape;846;p69"/>
          <p:cNvSpPr txBox="1">
            <a:spLocks noGrp="1"/>
          </p:cNvSpPr>
          <p:nvPr>
            <p:ph type="ftr" idx="11"/>
          </p:nvPr>
        </p:nvSpPr>
        <p:spPr>
          <a:xfrm>
            <a:off x="461155" y="4640654"/>
            <a:ext cx="2442505" cy="273844"/>
          </a:xfrm>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0"/>
              </a:spcAft>
              <a:buNone/>
            </a:pPr>
            <a:r>
              <a:rPr lang="en" sz="1300" dirty="0"/>
              <a:t>CodePro</a:t>
            </a:r>
            <a:endParaRPr sz="1300" dirty="0"/>
          </a:p>
        </p:txBody>
      </p:sp>
      <p:pic>
        <p:nvPicPr>
          <p:cNvPr id="847" name="Google Shape;847;p69"/>
          <p:cNvPicPr preferRelativeResize="0"/>
          <p:nvPr/>
        </p:nvPicPr>
        <p:blipFill rotWithShape="1">
          <a:blip r:embed="rId3">
            <a:alphaModFix/>
          </a:blip>
          <a:srcRect/>
          <a:stretch/>
        </p:blipFill>
        <p:spPr>
          <a:xfrm>
            <a:off x="686936" y="2427680"/>
            <a:ext cx="1768578" cy="2177761"/>
          </a:xfrm>
          <a:prstGeom prst="rect">
            <a:avLst/>
          </a:prstGeom>
          <a:noFill/>
          <a:ln>
            <a:noFill/>
          </a:ln>
        </p:spPr>
      </p:pic>
      <p:sp>
        <p:nvSpPr>
          <p:cNvPr id="848" name="Google Shape;848;p69"/>
          <p:cNvSpPr txBox="1"/>
          <p:nvPr/>
        </p:nvSpPr>
        <p:spPr>
          <a:xfrm>
            <a:off x="8029555" y="4640653"/>
            <a:ext cx="644237" cy="269274"/>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en" sz="1300" dirty="0">
                <a:solidFill>
                  <a:schemeClr val="dk2"/>
                </a:solidFill>
                <a:latin typeface="Arial"/>
                <a:ea typeface="Arial"/>
                <a:cs typeface="Arial"/>
                <a:sym typeface="Arial"/>
              </a:rPr>
              <a:t>10</a:t>
            </a:r>
            <a:endParaRPr sz="1300" dirty="0">
              <a:solidFill>
                <a:schemeClr val="dk2"/>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52"/>
        <p:cNvGrpSpPr/>
        <p:nvPr/>
      </p:nvGrpSpPr>
      <p:grpSpPr>
        <a:xfrm>
          <a:off x="0" y="0"/>
          <a:ext cx="0" cy="0"/>
          <a:chOff x="0" y="0"/>
          <a:chExt cx="0" cy="0"/>
        </a:xfrm>
      </p:grpSpPr>
      <p:sp>
        <p:nvSpPr>
          <p:cNvPr id="853" name="Google Shape;853;p70"/>
          <p:cNvSpPr txBox="1">
            <a:spLocks noGrp="1"/>
          </p:cNvSpPr>
          <p:nvPr>
            <p:ph type="title"/>
          </p:nvPr>
        </p:nvSpPr>
        <p:spPr>
          <a:xfrm>
            <a:off x="1145639" y="1454727"/>
            <a:ext cx="3107666" cy="642329"/>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lt2"/>
              </a:buClr>
              <a:buSzPts val="3000"/>
              <a:buFont typeface="Avenir"/>
              <a:buNone/>
            </a:pPr>
            <a:r>
              <a:rPr lang="en"/>
              <a:t>JavaScript</a:t>
            </a:r>
            <a:endParaRPr/>
          </a:p>
        </p:txBody>
      </p:sp>
      <p:sp>
        <p:nvSpPr>
          <p:cNvPr id="854" name="Google Shape;854;p70"/>
          <p:cNvSpPr txBox="1">
            <a:spLocks noGrp="1"/>
          </p:cNvSpPr>
          <p:nvPr>
            <p:ph type="body" idx="1"/>
          </p:nvPr>
        </p:nvSpPr>
        <p:spPr>
          <a:xfrm>
            <a:off x="5185609" y="1400649"/>
            <a:ext cx="3271456" cy="2342201"/>
          </a:xfrm>
          <a:prstGeom prst="rect">
            <a:avLst/>
          </a:prstGeom>
          <a:noFill/>
          <a:ln>
            <a:noFill/>
          </a:ln>
        </p:spPr>
        <p:txBody>
          <a:bodyPr spcFirstLastPara="1" wrap="square" lIns="68575" tIns="34275" rIns="68575" bIns="34275" anchor="t" anchorCtr="0">
            <a:normAutofit/>
          </a:bodyPr>
          <a:lstStyle/>
          <a:p>
            <a:pPr marL="0" lvl="0" indent="0" algn="just" rtl="0">
              <a:lnSpc>
                <a:spcPct val="100000"/>
              </a:lnSpc>
              <a:spcBef>
                <a:spcPts val="0"/>
              </a:spcBef>
              <a:spcAft>
                <a:spcPts val="0"/>
              </a:spcAft>
              <a:buClr>
                <a:schemeClr val="lt1"/>
              </a:buClr>
              <a:buSzPts val="1200"/>
              <a:buNone/>
            </a:pPr>
            <a:r>
              <a:rPr lang="en" b="1">
                <a:latin typeface="Avenir"/>
                <a:ea typeface="Avenir"/>
                <a:cs typeface="Avenir"/>
                <a:sym typeface="Avenir"/>
              </a:rPr>
              <a:t>JavaScript (JS) is a lightweight, interpreted, or just-in-time compiled programming language with first-class functions. While it is most well-known as the scripting language for Web pages, many non-browser environments also use it, such as Node.js, Adobe Acrobat. JavaScript is a prototype-based, multiparadigm, single-threaded, dynamic language, supporting object-oriented, imperative, and declarative (e.g. functional programming) styles.</a:t>
            </a:r>
            <a:endParaRPr/>
          </a:p>
        </p:txBody>
      </p:sp>
      <p:sp>
        <p:nvSpPr>
          <p:cNvPr id="855" name="Google Shape;855;p70"/>
          <p:cNvSpPr txBox="1">
            <a:spLocks noGrp="1"/>
          </p:cNvSpPr>
          <p:nvPr>
            <p:ph type="ftr" idx="11"/>
          </p:nvPr>
        </p:nvSpPr>
        <p:spPr>
          <a:xfrm>
            <a:off x="461155" y="4640654"/>
            <a:ext cx="2442505" cy="273844"/>
          </a:xfrm>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0"/>
              </a:spcAft>
              <a:buNone/>
            </a:pPr>
            <a:r>
              <a:rPr lang="en" sz="1300" dirty="0"/>
              <a:t>CodePro</a:t>
            </a:r>
            <a:endParaRPr sz="1300" dirty="0"/>
          </a:p>
        </p:txBody>
      </p:sp>
      <p:pic>
        <p:nvPicPr>
          <p:cNvPr id="856" name="Google Shape;856;p70"/>
          <p:cNvPicPr preferRelativeResize="0"/>
          <p:nvPr/>
        </p:nvPicPr>
        <p:blipFill rotWithShape="1">
          <a:blip r:embed="rId3">
            <a:alphaModFix/>
          </a:blip>
          <a:srcRect/>
          <a:stretch/>
        </p:blipFill>
        <p:spPr>
          <a:xfrm>
            <a:off x="998456" y="2233978"/>
            <a:ext cx="1905204" cy="2543597"/>
          </a:xfrm>
          <a:prstGeom prst="rect">
            <a:avLst/>
          </a:prstGeom>
          <a:noFill/>
          <a:ln>
            <a:noFill/>
          </a:ln>
        </p:spPr>
      </p:pic>
      <p:sp>
        <p:nvSpPr>
          <p:cNvPr id="857" name="Google Shape;857;p70"/>
          <p:cNvSpPr txBox="1"/>
          <p:nvPr/>
        </p:nvSpPr>
        <p:spPr>
          <a:xfrm>
            <a:off x="8001000" y="4640653"/>
            <a:ext cx="681845" cy="269274"/>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en" sz="1300" dirty="0">
                <a:solidFill>
                  <a:schemeClr val="dk2"/>
                </a:solidFill>
                <a:latin typeface="Arial"/>
                <a:ea typeface="Arial"/>
                <a:cs typeface="Arial"/>
                <a:sym typeface="Arial"/>
              </a:rPr>
              <a:t>11</a:t>
            </a:r>
            <a:endParaRPr sz="1300" dirty="0">
              <a:solidFill>
                <a:schemeClr val="dk2"/>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15F4D-1BFE-0629-4085-B0E5C817253C}"/>
              </a:ext>
            </a:extLst>
          </p:cNvPr>
          <p:cNvSpPr>
            <a:spLocks noGrp="1"/>
          </p:cNvSpPr>
          <p:nvPr>
            <p:ph type="title"/>
          </p:nvPr>
        </p:nvSpPr>
        <p:spPr>
          <a:xfrm>
            <a:off x="628650" y="0"/>
            <a:ext cx="7886700" cy="577747"/>
          </a:xfrm>
        </p:spPr>
        <p:txBody>
          <a:bodyPr/>
          <a:lstStyle/>
          <a:p>
            <a:r>
              <a:rPr lang="en-US" dirty="0"/>
              <a:t>FAQ’S</a:t>
            </a:r>
            <a:endParaRPr lang="en-IN" dirty="0"/>
          </a:p>
        </p:txBody>
      </p:sp>
      <p:sp>
        <p:nvSpPr>
          <p:cNvPr id="5" name="TextBox 4">
            <a:extLst>
              <a:ext uri="{FF2B5EF4-FFF2-40B4-BE49-F238E27FC236}">
                <a16:creationId xmlns:a16="http://schemas.microsoft.com/office/drawing/2014/main" id="{7CB00653-8E78-4807-8AB6-D6E151AB4A67}"/>
              </a:ext>
            </a:extLst>
          </p:cNvPr>
          <p:cNvSpPr txBox="1"/>
          <p:nvPr/>
        </p:nvSpPr>
        <p:spPr>
          <a:xfrm>
            <a:off x="8246417" y="4644189"/>
            <a:ext cx="938462" cy="292388"/>
          </a:xfrm>
          <a:prstGeom prst="rect">
            <a:avLst/>
          </a:prstGeom>
          <a:noFill/>
        </p:spPr>
        <p:txBody>
          <a:bodyPr wrap="square" rtlCol="0">
            <a:spAutoFit/>
          </a:bodyPr>
          <a:lstStyle/>
          <a:p>
            <a:r>
              <a:rPr lang="en-US" sz="1300" dirty="0">
                <a:solidFill>
                  <a:schemeClr val="bg2"/>
                </a:solidFill>
              </a:rPr>
              <a:t>12</a:t>
            </a:r>
            <a:endParaRPr lang="en-IN" sz="1300" dirty="0">
              <a:solidFill>
                <a:schemeClr val="bg2"/>
              </a:solidFill>
            </a:endParaRPr>
          </a:p>
        </p:txBody>
      </p:sp>
      <p:sp>
        <p:nvSpPr>
          <p:cNvPr id="6" name="TextBox 5">
            <a:extLst>
              <a:ext uri="{FF2B5EF4-FFF2-40B4-BE49-F238E27FC236}">
                <a16:creationId xmlns:a16="http://schemas.microsoft.com/office/drawing/2014/main" id="{B5BA8002-A3EC-503A-9D64-3EB8D4B1B2CA}"/>
              </a:ext>
            </a:extLst>
          </p:cNvPr>
          <p:cNvSpPr txBox="1"/>
          <p:nvPr/>
        </p:nvSpPr>
        <p:spPr>
          <a:xfrm>
            <a:off x="445168" y="4644189"/>
            <a:ext cx="1275348" cy="292388"/>
          </a:xfrm>
          <a:prstGeom prst="rect">
            <a:avLst/>
          </a:prstGeom>
          <a:noFill/>
        </p:spPr>
        <p:txBody>
          <a:bodyPr wrap="square" rtlCol="0">
            <a:spAutoFit/>
          </a:bodyPr>
          <a:lstStyle/>
          <a:p>
            <a:r>
              <a:rPr lang="en-US" sz="1300" i="1" dirty="0" err="1">
                <a:solidFill>
                  <a:schemeClr val="bg2"/>
                </a:solidFill>
              </a:rPr>
              <a:t>CodePro</a:t>
            </a:r>
            <a:endParaRPr lang="en-IN" sz="1300" i="1" dirty="0">
              <a:solidFill>
                <a:schemeClr val="bg2"/>
              </a:solidFill>
            </a:endParaRPr>
          </a:p>
        </p:txBody>
      </p:sp>
      <p:sp>
        <p:nvSpPr>
          <p:cNvPr id="7" name="Rectangle 1">
            <a:extLst>
              <a:ext uri="{FF2B5EF4-FFF2-40B4-BE49-F238E27FC236}">
                <a16:creationId xmlns:a16="http://schemas.microsoft.com/office/drawing/2014/main" id="{0B2D3A42-4F5A-6952-5174-54F5D4DBEB34}"/>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0E34EDB8-4EE2-CF7A-DD90-82246033EFB4}"/>
              </a:ext>
            </a:extLst>
          </p:cNvPr>
          <p:cNvSpPr>
            <a:spLocks noGrp="1" noChangeArrowheads="1"/>
          </p:cNvSpPr>
          <p:nvPr>
            <p:ph type="body" idx="1"/>
          </p:nvPr>
        </p:nvSpPr>
        <p:spPr bwMode="auto">
          <a:xfrm>
            <a:off x="806115" y="688699"/>
            <a:ext cx="7709235" cy="3554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tabLst/>
            </a:pPr>
            <a:r>
              <a:rPr kumimoji="0" lang="en-US" altLang="en-US" sz="1500" b="0" i="0" u="none" strike="noStrike" cap="none" normalizeH="0" baseline="0" dirty="0">
                <a:ln>
                  <a:noFill/>
                </a:ln>
                <a:solidFill>
                  <a:schemeClr val="bg2"/>
                </a:solidFill>
                <a:effectLst/>
                <a:latin typeface="Arial" panose="020B0604020202020204" pitchFamily="34" charset="0"/>
              </a:rPr>
              <a:t>1)   What is </a:t>
            </a:r>
            <a:r>
              <a:rPr kumimoji="0" lang="en-US" altLang="en-US" sz="1500" b="0" i="0" u="none" strike="noStrike" cap="none" normalizeH="0" baseline="0" dirty="0" err="1">
                <a:ln>
                  <a:noFill/>
                </a:ln>
                <a:solidFill>
                  <a:schemeClr val="bg2"/>
                </a:solidFill>
                <a:effectLst/>
                <a:latin typeface="Arial" panose="020B0604020202020204" pitchFamily="34" charset="0"/>
              </a:rPr>
              <a:t>CodePro</a:t>
            </a:r>
            <a:r>
              <a:rPr kumimoji="0" lang="en-US" altLang="en-US" sz="1500" b="0" i="0" u="none" strike="noStrike" cap="none" normalizeH="0" baseline="0" dirty="0">
                <a:ln>
                  <a:noFill/>
                </a:ln>
                <a:solidFill>
                  <a:schemeClr val="bg2"/>
                </a:solidFill>
                <a:effectLst/>
                <a:latin typeface="Arial" panose="020B0604020202020204" pitchFamily="34" charset="0"/>
              </a:rPr>
              <a:t>?</a:t>
            </a:r>
          </a:p>
          <a:p>
            <a:pPr marL="0" marR="0" lvl="0" indent="0" defTabSz="914400" rtl="0" eaLnBrk="0" fontAlgn="base" latinLnBrk="0" hangingPunct="0">
              <a:lnSpc>
                <a:spcPct val="100000"/>
              </a:lnSpc>
              <a:spcBef>
                <a:spcPct val="0"/>
              </a:spcBef>
              <a:spcAft>
                <a:spcPct val="0"/>
              </a:spcAft>
              <a:buClrTx/>
              <a:buSzTx/>
              <a:tabLst/>
            </a:pPr>
            <a:r>
              <a:rPr kumimoji="0" lang="en-US" altLang="en-US" sz="1500" b="0" i="0" u="none" strike="noStrike" cap="none" normalizeH="0" baseline="0" dirty="0">
                <a:ln>
                  <a:noFill/>
                </a:ln>
                <a:solidFill>
                  <a:schemeClr val="bg2"/>
                </a:solidFill>
                <a:effectLst/>
                <a:latin typeface="Arial" panose="020B0604020202020204" pitchFamily="34" charset="0"/>
              </a:rPr>
              <a:t>Ans: A </a:t>
            </a:r>
            <a:r>
              <a:rPr kumimoji="0" lang="en-US" altLang="en-US" sz="1500" b="0" i="0" u="none" strike="noStrike" cap="none" normalizeH="0" baseline="0" dirty="0" err="1">
                <a:ln>
                  <a:noFill/>
                </a:ln>
                <a:solidFill>
                  <a:schemeClr val="bg2"/>
                </a:solidFill>
                <a:effectLst/>
                <a:latin typeface="Arial" panose="020B0604020202020204" pitchFamily="34" charset="0"/>
              </a:rPr>
              <a:t>CodePro</a:t>
            </a:r>
            <a:r>
              <a:rPr kumimoji="0" lang="en-US" altLang="en-US" sz="1500" b="0" i="0" u="none" strike="noStrike" cap="none" normalizeH="0" baseline="0" dirty="0">
                <a:ln>
                  <a:noFill/>
                </a:ln>
                <a:solidFill>
                  <a:schemeClr val="bg2"/>
                </a:solidFill>
                <a:effectLst/>
                <a:latin typeface="Arial" panose="020B0604020202020204" pitchFamily="34" charset="0"/>
              </a:rPr>
              <a:t> is a platform where developers can find code snippets that can be used in their       projects.</a:t>
            </a:r>
          </a:p>
          <a:p>
            <a:pPr marL="0" marR="0" lvl="0" indent="0" defTabSz="914400" rtl="0" eaLnBrk="0" fontAlgn="base" latinLnBrk="0" hangingPunct="0">
              <a:lnSpc>
                <a:spcPct val="100000"/>
              </a:lnSpc>
              <a:spcBef>
                <a:spcPct val="0"/>
              </a:spcBef>
              <a:spcAft>
                <a:spcPct val="0"/>
              </a:spcAft>
              <a:buClrTx/>
              <a:buSzTx/>
              <a:tabLst/>
            </a:pPr>
            <a:endParaRPr kumimoji="0" lang="en-US" altLang="en-US" sz="1500" b="0" i="0" u="none" strike="noStrike" cap="none" normalizeH="0" baseline="0" dirty="0">
              <a:ln>
                <a:noFill/>
              </a:ln>
              <a:solidFill>
                <a:schemeClr val="bg2"/>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tabLst/>
            </a:pPr>
            <a:r>
              <a:rPr kumimoji="0" lang="en-US" altLang="en-US" sz="1500" b="0" i="0" u="none" strike="noStrike" cap="none" normalizeH="0" baseline="0" dirty="0">
                <a:ln>
                  <a:noFill/>
                </a:ln>
                <a:solidFill>
                  <a:schemeClr val="bg2"/>
                </a:solidFill>
                <a:effectLst/>
                <a:latin typeface="Arial" panose="020B0604020202020204" pitchFamily="34" charset="0"/>
              </a:rPr>
              <a:t>2)   Is </a:t>
            </a:r>
            <a:r>
              <a:rPr kumimoji="0" lang="en-US" altLang="en-US" sz="1500" b="0" i="0" u="none" strike="noStrike" cap="none" normalizeH="0" baseline="0" dirty="0" err="1">
                <a:ln>
                  <a:noFill/>
                </a:ln>
                <a:solidFill>
                  <a:schemeClr val="bg2"/>
                </a:solidFill>
                <a:effectLst/>
                <a:latin typeface="Arial" panose="020B0604020202020204" pitchFamily="34" charset="0"/>
              </a:rPr>
              <a:t>CodePro</a:t>
            </a:r>
            <a:r>
              <a:rPr kumimoji="0" lang="en-US" altLang="en-US" sz="1500" b="0" i="0" u="none" strike="noStrike" cap="none" normalizeH="0" baseline="0" dirty="0">
                <a:ln>
                  <a:noFill/>
                </a:ln>
                <a:solidFill>
                  <a:schemeClr val="bg2"/>
                </a:solidFill>
                <a:effectLst/>
                <a:latin typeface="Arial" panose="020B0604020202020204" pitchFamily="34" charset="0"/>
              </a:rPr>
              <a:t> a website with open sources?</a:t>
            </a:r>
          </a:p>
          <a:p>
            <a:pPr marL="0" marR="0" lvl="0" indent="0" defTabSz="914400" rtl="0" eaLnBrk="0" fontAlgn="base" latinLnBrk="0" hangingPunct="0">
              <a:lnSpc>
                <a:spcPct val="100000"/>
              </a:lnSpc>
              <a:spcBef>
                <a:spcPct val="0"/>
              </a:spcBef>
              <a:spcAft>
                <a:spcPct val="0"/>
              </a:spcAft>
              <a:buClrTx/>
              <a:buSzTx/>
              <a:tabLst/>
            </a:pPr>
            <a:r>
              <a:rPr kumimoji="0" lang="en-US" altLang="en-US" sz="1500" b="0" i="0" u="none" strike="noStrike" cap="none" normalizeH="0" baseline="0" dirty="0">
                <a:ln>
                  <a:noFill/>
                </a:ln>
                <a:solidFill>
                  <a:schemeClr val="bg2"/>
                </a:solidFill>
                <a:effectLst/>
                <a:latin typeface="Arial" panose="020B0604020202020204" pitchFamily="34" charset="0"/>
              </a:rPr>
              <a:t>Ans: This website is open source website and easily accessible for user.</a:t>
            </a:r>
          </a:p>
          <a:p>
            <a:pPr marL="0" marR="0" lvl="0" indent="0" defTabSz="914400" rtl="0" eaLnBrk="0" fontAlgn="base" latinLnBrk="0" hangingPunct="0">
              <a:lnSpc>
                <a:spcPct val="100000"/>
              </a:lnSpc>
              <a:spcBef>
                <a:spcPct val="0"/>
              </a:spcBef>
              <a:spcAft>
                <a:spcPct val="0"/>
              </a:spcAft>
              <a:buClrTx/>
              <a:buSzTx/>
              <a:tabLst/>
            </a:pPr>
            <a:endParaRPr kumimoji="0" lang="en-US" altLang="en-US" sz="1500" b="0" i="0" u="none" strike="noStrike" cap="none" normalizeH="0" baseline="0" dirty="0">
              <a:ln>
                <a:noFill/>
              </a:ln>
              <a:solidFill>
                <a:schemeClr val="bg2"/>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tabLst/>
            </a:pPr>
            <a:r>
              <a:rPr kumimoji="0" lang="en-US" altLang="en-US" sz="1500" b="0" i="0" u="none" strike="noStrike" cap="none" normalizeH="0" baseline="0" dirty="0">
                <a:ln>
                  <a:noFill/>
                </a:ln>
                <a:solidFill>
                  <a:schemeClr val="bg2"/>
                </a:solidFill>
                <a:effectLst/>
                <a:latin typeface="Arial" panose="020B0604020202020204" pitchFamily="34" charset="0"/>
              </a:rPr>
              <a:t>3)   Can I contribute my own code to a </a:t>
            </a:r>
            <a:r>
              <a:rPr kumimoji="0" lang="en-US" altLang="en-US" sz="1500" b="0" i="0" u="none" strike="noStrike" cap="none" normalizeH="0" baseline="0" dirty="0" err="1">
                <a:ln>
                  <a:noFill/>
                </a:ln>
                <a:solidFill>
                  <a:schemeClr val="bg2"/>
                </a:solidFill>
                <a:effectLst/>
                <a:latin typeface="Arial" panose="020B0604020202020204" pitchFamily="34" charset="0"/>
              </a:rPr>
              <a:t>CodePro</a:t>
            </a:r>
            <a:r>
              <a:rPr kumimoji="0" lang="en-US" altLang="en-US" sz="1500" b="0" i="0" u="none" strike="noStrike" cap="none" normalizeH="0" baseline="0" dirty="0">
                <a:ln>
                  <a:noFill/>
                </a:ln>
                <a:solidFill>
                  <a:schemeClr val="bg2"/>
                </a:solidFill>
                <a:effectLst/>
                <a:latin typeface="Arial" panose="020B0604020202020204" pitchFamily="34" charset="0"/>
              </a:rPr>
              <a:t> website?</a:t>
            </a:r>
          </a:p>
          <a:p>
            <a:pPr marL="0" marR="0" lvl="0" indent="0" defTabSz="914400" rtl="0" eaLnBrk="0" fontAlgn="base" latinLnBrk="0" hangingPunct="0">
              <a:lnSpc>
                <a:spcPct val="100000"/>
              </a:lnSpc>
              <a:spcBef>
                <a:spcPct val="0"/>
              </a:spcBef>
              <a:spcAft>
                <a:spcPct val="0"/>
              </a:spcAft>
              <a:buClrTx/>
              <a:buSzTx/>
              <a:tabLst/>
            </a:pPr>
            <a:r>
              <a:rPr kumimoji="0" lang="en-US" altLang="en-US" sz="1500" b="0" i="0" u="none" strike="noStrike" cap="none" normalizeH="0" baseline="0" dirty="0">
                <a:ln>
                  <a:noFill/>
                </a:ln>
                <a:solidFill>
                  <a:schemeClr val="bg2"/>
                </a:solidFill>
                <a:effectLst/>
                <a:latin typeface="Arial" panose="020B0604020202020204" pitchFamily="34" charset="0"/>
              </a:rPr>
              <a:t>Ans: Yeah you may also submit own code but this will be on the progress for further.</a:t>
            </a:r>
          </a:p>
          <a:p>
            <a:pPr marL="0" marR="0" lvl="0" indent="0" defTabSz="914400" rtl="0" eaLnBrk="0" fontAlgn="base" latinLnBrk="0" hangingPunct="0">
              <a:lnSpc>
                <a:spcPct val="100000"/>
              </a:lnSpc>
              <a:spcBef>
                <a:spcPct val="0"/>
              </a:spcBef>
              <a:spcAft>
                <a:spcPct val="0"/>
              </a:spcAft>
              <a:buClrTx/>
              <a:buSzTx/>
              <a:tabLst/>
            </a:pPr>
            <a:endParaRPr kumimoji="0" lang="en-US" altLang="en-US" sz="1500" b="0" i="0" u="none" strike="noStrike" cap="none" normalizeH="0" baseline="0" dirty="0">
              <a:ln>
                <a:noFill/>
              </a:ln>
              <a:solidFill>
                <a:schemeClr val="bg2"/>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tabLst/>
            </a:pPr>
            <a:r>
              <a:rPr kumimoji="0" lang="en-US" altLang="en-US" sz="1500" b="0" i="0" u="none" strike="noStrike" cap="none" normalizeH="0" baseline="0" dirty="0">
                <a:ln>
                  <a:noFill/>
                </a:ln>
                <a:solidFill>
                  <a:schemeClr val="bg2"/>
                </a:solidFill>
                <a:effectLst/>
                <a:latin typeface="Arial" panose="020B0604020202020204" pitchFamily="34" charset="0"/>
              </a:rPr>
              <a:t>4)   How can I search for code snippets on a code snippet website?</a:t>
            </a:r>
          </a:p>
          <a:p>
            <a:pPr marL="0" marR="0" lvl="0" indent="0" defTabSz="914400" rtl="0" eaLnBrk="0" fontAlgn="base" latinLnBrk="0" hangingPunct="0">
              <a:lnSpc>
                <a:spcPct val="100000"/>
              </a:lnSpc>
              <a:spcBef>
                <a:spcPct val="0"/>
              </a:spcBef>
              <a:spcAft>
                <a:spcPct val="0"/>
              </a:spcAft>
              <a:buClrTx/>
              <a:buSzTx/>
              <a:tabLst/>
            </a:pPr>
            <a:r>
              <a:rPr kumimoji="0" lang="en-US" altLang="en-US" sz="1500" b="0" i="0" u="none" strike="noStrike" cap="none" normalizeH="0" baseline="0" dirty="0">
                <a:ln>
                  <a:noFill/>
                </a:ln>
                <a:solidFill>
                  <a:schemeClr val="bg2"/>
                </a:solidFill>
                <a:effectLst/>
                <a:latin typeface="Arial" panose="020B0604020202020204" pitchFamily="34" charset="0"/>
              </a:rPr>
              <a:t>Ans: </a:t>
            </a:r>
            <a:r>
              <a:rPr kumimoji="0" lang="en-US" altLang="en-US" sz="1500" b="0" i="0" u="none" strike="noStrike" cap="none" normalizeH="0" baseline="0" dirty="0" err="1">
                <a:ln>
                  <a:noFill/>
                </a:ln>
                <a:solidFill>
                  <a:schemeClr val="bg2"/>
                </a:solidFill>
                <a:effectLst/>
                <a:latin typeface="Arial" panose="020B0604020202020204" pitchFamily="34" charset="0"/>
              </a:rPr>
              <a:t>CodePro</a:t>
            </a:r>
            <a:r>
              <a:rPr kumimoji="0" lang="en-US" altLang="en-US" sz="1500" b="0" i="0" u="none" strike="noStrike" cap="none" normalizeH="0" baseline="0" dirty="0">
                <a:ln>
                  <a:noFill/>
                </a:ln>
                <a:solidFill>
                  <a:schemeClr val="bg2"/>
                </a:solidFill>
                <a:effectLst/>
                <a:latin typeface="Arial" panose="020B0604020202020204" pitchFamily="34" charset="0"/>
              </a:rPr>
              <a:t> website provide a category or filter results by tags or popularity.</a:t>
            </a:r>
          </a:p>
          <a:p>
            <a:pPr marL="0" marR="0" lvl="0" indent="0" defTabSz="914400" rtl="0" eaLnBrk="0" fontAlgn="base" latinLnBrk="0" hangingPunct="0">
              <a:lnSpc>
                <a:spcPct val="100000"/>
              </a:lnSpc>
              <a:spcBef>
                <a:spcPct val="0"/>
              </a:spcBef>
              <a:spcAft>
                <a:spcPct val="0"/>
              </a:spcAft>
              <a:buClrTx/>
              <a:buSzTx/>
              <a:tabLst/>
            </a:pPr>
            <a:endParaRPr kumimoji="0" lang="en-US" altLang="en-US" sz="1500" b="0" i="0" u="none" strike="noStrike" cap="none" normalizeH="0" baseline="0" dirty="0">
              <a:ln>
                <a:noFill/>
              </a:ln>
              <a:solidFill>
                <a:schemeClr val="bg2"/>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tabLst/>
            </a:pPr>
            <a:r>
              <a:rPr kumimoji="0" lang="en-US" altLang="en-US" sz="1500" b="0" i="0" u="none" strike="noStrike" cap="none" normalizeH="0" baseline="0" dirty="0">
                <a:ln>
                  <a:noFill/>
                </a:ln>
                <a:solidFill>
                  <a:schemeClr val="bg2"/>
                </a:solidFill>
                <a:effectLst/>
                <a:latin typeface="Arial" panose="020B0604020202020204" pitchFamily="34" charset="0"/>
              </a:rPr>
              <a:t>5)   Can I modify code &amp; find on a </a:t>
            </a:r>
            <a:r>
              <a:rPr kumimoji="0" lang="en-US" altLang="en-US" sz="1500" b="0" i="0" u="none" strike="noStrike" cap="none" normalizeH="0" baseline="0" dirty="0" err="1">
                <a:ln>
                  <a:noFill/>
                </a:ln>
                <a:solidFill>
                  <a:schemeClr val="bg2"/>
                </a:solidFill>
                <a:effectLst/>
                <a:latin typeface="Arial" panose="020B0604020202020204" pitchFamily="34" charset="0"/>
              </a:rPr>
              <a:t>CodePro</a:t>
            </a:r>
            <a:r>
              <a:rPr kumimoji="0" lang="en-US" altLang="en-US" sz="1500" b="0" i="0" u="none" strike="noStrike" cap="none" normalizeH="0" baseline="0" dirty="0">
                <a:ln>
                  <a:noFill/>
                </a:ln>
                <a:solidFill>
                  <a:schemeClr val="bg2"/>
                </a:solidFill>
                <a:effectLst/>
                <a:latin typeface="Arial" panose="020B0604020202020204" pitchFamily="34" charset="0"/>
              </a:rPr>
              <a:t> website?</a:t>
            </a:r>
          </a:p>
          <a:p>
            <a:pPr marL="0" marR="0" lvl="0" indent="0" defTabSz="914400" rtl="0" eaLnBrk="0" fontAlgn="base" latinLnBrk="0" hangingPunct="0">
              <a:lnSpc>
                <a:spcPct val="100000"/>
              </a:lnSpc>
              <a:spcBef>
                <a:spcPct val="0"/>
              </a:spcBef>
              <a:spcAft>
                <a:spcPct val="0"/>
              </a:spcAft>
              <a:buClrTx/>
              <a:buSzTx/>
              <a:tabLst/>
            </a:pPr>
            <a:r>
              <a:rPr kumimoji="0" lang="en-US" altLang="en-US" sz="1500" b="0" i="0" u="none" strike="noStrike" cap="none" normalizeH="0" baseline="0" dirty="0">
                <a:ln>
                  <a:noFill/>
                </a:ln>
                <a:solidFill>
                  <a:schemeClr val="bg2"/>
                </a:solidFill>
                <a:effectLst/>
                <a:latin typeface="Arial" panose="020B0604020202020204" pitchFamily="34" charset="0"/>
              </a:rPr>
              <a:t>Ans: Absolutely, by visiting my </a:t>
            </a:r>
            <a:r>
              <a:rPr kumimoji="0" lang="en-US" altLang="en-US" sz="1500" i="0" u="none" strike="noStrike" cap="none" normalizeH="0" baseline="0" dirty="0">
                <a:ln>
                  <a:noFill/>
                </a:ln>
                <a:solidFill>
                  <a:schemeClr val="bg2"/>
                </a:solidFill>
                <a:effectLst/>
                <a:latin typeface="Arial" panose="020B0604020202020204" pitchFamily="34" charset="0"/>
              </a:rPr>
              <a:t>CODEPEN Website Profile</a:t>
            </a:r>
            <a:r>
              <a:rPr kumimoji="0" lang="en-US" altLang="en-US" sz="1500" b="0" i="0" u="none" strike="noStrike" cap="none" normalizeH="0" baseline="0" dirty="0">
                <a:ln>
                  <a:noFill/>
                </a:ln>
                <a:solidFill>
                  <a:schemeClr val="bg2"/>
                </a:solidFill>
                <a:effectLst/>
                <a:latin typeface="Arial" panose="020B0604020202020204" pitchFamily="34" charset="0"/>
              </a:rPr>
              <a:t>, you can alter and find code.</a:t>
            </a:r>
          </a:p>
        </p:txBody>
      </p:sp>
    </p:spTree>
    <p:extLst>
      <p:ext uri="{BB962C8B-B14F-4D97-AF65-F5344CB8AC3E}">
        <p14:creationId xmlns:p14="http://schemas.microsoft.com/office/powerpoint/2010/main" val="1586750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61"/>
        <p:cNvGrpSpPr/>
        <p:nvPr/>
      </p:nvGrpSpPr>
      <p:grpSpPr>
        <a:xfrm>
          <a:off x="0" y="0"/>
          <a:ext cx="0" cy="0"/>
          <a:chOff x="0" y="0"/>
          <a:chExt cx="0" cy="0"/>
        </a:xfrm>
      </p:grpSpPr>
      <p:sp>
        <p:nvSpPr>
          <p:cNvPr id="862" name="Google Shape;862;p71"/>
          <p:cNvSpPr txBox="1">
            <a:spLocks noGrp="1"/>
          </p:cNvSpPr>
          <p:nvPr>
            <p:ph type="ctrTitle"/>
          </p:nvPr>
        </p:nvSpPr>
        <p:spPr>
          <a:xfrm>
            <a:off x="1359569" y="3525249"/>
            <a:ext cx="6605337" cy="686905"/>
          </a:xfrm>
          <a:prstGeom prst="rect">
            <a:avLst/>
          </a:prstGeom>
          <a:noFill/>
          <a:ln>
            <a:noFill/>
          </a:ln>
        </p:spPr>
        <p:txBody>
          <a:bodyPr spcFirstLastPara="1" wrap="square" lIns="68575" tIns="34275" rIns="68575" bIns="34275" anchor="b" anchorCtr="0">
            <a:normAutofit/>
          </a:bodyPr>
          <a:lstStyle/>
          <a:p>
            <a:pPr marL="0" lvl="0" indent="0" algn="l" rtl="0">
              <a:lnSpc>
                <a:spcPct val="90000"/>
              </a:lnSpc>
              <a:spcBef>
                <a:spcPts val="0"/>
              </a:spcBef>
              <a:spcAft>
                <a:spcPts val="0"/>
              </a:spcAft>
              <a:buClr>
                <a:schemeClr val="lt1"/>
              </a:buClr>
              <a:buSzPts val="4100"/>
              <a:buFont typeface="Avenir"/>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6"/>
        <p:cNvGrpSpPr/>
        <p:nvPr/>
      </p:nvGrpSpPr>
      <p:grpSpPr>
        <a:xfrm>
          <a:off x="0" y="0"/>
          <a:ext cx="0" cy="0"/>
          <a:chOff x="0" y="0"/>
          <a:chExt cx="0" cy="0"/>
        </a:xfrm>
      </p:grpSpPr>
      <p:sp>
        <p:nvSpPr>
          <p:cNvPr id="778" name="Google Shape;778;p61"/>
          <p:cNvSpPr txBox="1"/>
          <p:nvPr/>
        </p:nvSpPr>
        <p:spPr>
          <a:xfrm>
            <a:off x="1371599" y="238991"/>
            <a:ext cx="2140528" cy="473207"/>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2600" b="1" i="0" u="none" strike="noStrike" cap="none">
                <a:solidFill>
                  <a:schemeClr val="lt1"/>
                </a:solidFill>
                <a:latin typeface="Avenir"/>
                <a:ea typeface="Avenir"/>
                <a:cs typeface="Avenir"/>
                <a:sym typeface="Avenir"/>
              </a:rPr>
              <a:t>Gray Layout</a:t>
            </a:r>
            <a:endParaRPr sz="2600" b="1">
              <a:solidFill>
                <a:schemeClr val="lt1"/>
              </a:solidFill>
              <a:latin typeface="Avenir"/>
              <a:ea typeface="Avenir"/>
              <a:cs typeface="Avenir"/>
              <a:sym typeface="Avenir"/>
            </a:endParaRPr>
          </a:p>
        </p:txBody>
      </p:sp>
      <p:sp>
        <p:nvSpPr>
          <p:cNvPr id="779" name="Google Shape;779;p61"/>
          <p:cNvSpPr txBox="1"/>
          <p:nvPr/>
        </p:nvSpPr>
        <p:spPr>
          <a:xfrm>
            <a:off x="8084127" y="4748645"/>
            <a:ext cx="436418" cy="265457"/>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300">
                <a:solidFill>
                  <a:schemeClr val="dk2"/>
                </a:solidFill>
                <a:latin typeface="Arial"/>
                <a:ea typeface="Arial"/>
                <a:cs typeface="Arial"/>
                <a:sym typeface="Arial"/>
              </a:rPr>
              <a:t>2</a:t>
            </a:r>
            <a:endParaRPr sz="1300">
              <a:solidFill>
                <a:schemeClr val="dk2"/>
              </a:solidFill>
              <a:latin typeface="Arial"/>
              <a:ea typeface="Arial"/>
              <a:cs typeface="Arial"/>
              <a:sym typeface="Arial"/>
            </a:endParaRPr>
          </a:p>
        </p:txBody>
      </p:sp>
      <p:pic>
        <p:nvPicPr>
          <p:cNvPr id="3" name="Picture 2">
            <a:extLst>
              <a:ext uri="{FF2B5EF4-FFF2-40B4-BE49-F238E27FC236}">
                <a16:creationId xmlns:a16="http://schemas.microsoft.com/office/drawing/2014/main" id="{E57C78CA-CB15-8F68-5DB7-DA96D5012114}"/>
              </a:ext>
            </a:extLst>
          </p:cNvPr>
          <p:cNvPicPr>
            <a:picLocks noChangeAspect="1"/>
          </p:cNvPicPr>
          <p:nvPr/>
        </p:nvPicPr>
        <p:blipFill>
          <a:blip r:embed="rId3"/>
          <a:stretch>
            <a:fillRect/>
          </a:stretch>
        </p:blipFill>
        <p:spPr>
          <a:xfrm>
            <a:off x="0" y="712199"/>
            <a:ext cx="9144000" cy="403644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sp>
        <p:nvSpPr>
          <p:cNvPr id="784" name="Google Shape;784;p62"/>
          <p:cNvSpPr txBox="1">
            <a:spLocks noGrp="1"/>
          </p:cNvSpPr>
          <p:nvPr>
            <p:ph type="title"/>
          </p:nvPr>
        </p:nvSpPr>
        <p:spPr>
          <a:xfrm>
            <a:off x="560300" y="0"/>
            <a:ext cx="7886700" cy="6180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lt1"/>
              </a:buClr>
              <a:buSzPts val="3000"/>
              <a:buFont typeface="Avenir"/>
              <a:buNone/>
            </a:pPr>
            <a:r>
              <a:rPr lang="en"/>
              <a:t>Difference Between Other &amp; My Website</a:t>
            </a:r>
            <a:endParaRPr/>
          </a:p>
        </p:txBody>
      </p:sp>
      <p:sp>
        <p:nvSpPr>
          <p:cNvPr id="785" name="Google Shape;785;p62"/>
          <p:cNvSpPr txBox="1">
            <a:spLocks noGrp="1"/>
          </p:cNvSpPr>
          <p:nvPr>
            <p:ph type="body" idx="1"/>
          </p:nvPr>
        </p:nvSpPr>
        <p:spPr>
          <a:xfrm>
            <a:off x="703800" y="544278"/>
            <a:ext cx="3868200" cy="393600"/>
          </a:xfrm>
          <a:prstGeom prst="rect">
            <a:avLst/>
          </a:prstGeom>
          <a:noFill/>
          <a:ln>
            <a:noFill/>
          </a:ln>
        </p:spPr>
        <p:txBody>
          <a:bodyPr spcFirstLastPara="1" wrap="square" lIns="68575" tIns="34275" rIns="68575" bIns="34275" anchor="b" anchorCtr="0">
            <a:normAutofit/>
          </a:bodyPr>
          <a:lstStyle/>
          <a:p>
            <a:pPr marL="0" lvl="0" indent="0" algn="l" rtl="0">
              <a:lnSpc>
                <a:spcPct val="90000"/>
              </a:lnSpc>
              <a:spcBef>
                <a:spcPts val="0"/>
              </a:spcBef>
              <a:spcAft>
                <a:spcPts val="0"/>
              </a:spcAft>
              <a:buClr>
                <a:schemeClr val="dk2"/>
              </a:buClr>
              <a:buSzPts val="1900"/>
              <a:buNone/>
            </a:pPr>
            <a:r>
              <a:rPr dirty="0" err="1"/>
              <a:t>CodePro</a:t>
            </a:r>
            <a:endParaRPr dirty="0"/>
          </a:p>
        </p:txBody>
      </p:sp>
      <p:sp>
        <p:nvSpPr>
          <p:cNvPr id="786" name="Google Shape;786;p62"/>
          <p:cNvSpPr txBox="1">
            <a:spLocks noGrp="1"/>
          </p:cNvSpPr>
          <p:nvPr>
            <p:ph type="body" idx="3"/>
          </p:nvPr>
        </p:nvSpPr>
        <p:spPr>
          <a:xfrm>
            <a:off x="4968475" y="544277"/>
            <a:ext cx="3887400" cy="393600"/>
          </a:xfrm>
          <a:prstGeom prst="rect">
            <a:avLst/>
          </a:prstGeom>
          <a:noFill/>
          <a:ln>
            <a:noFill/>
          </a:ln>
        </p:spPr>
        <p:txBody>
          <a:bodyPr spcFirstLastPara="1" wrap="square" lIns="68575" tIns="34275" rIns="68575" bIns="34275" anchor="b" anchorCtr="0">
            <a:normAutofit/>
          </a:bodyPr>
          <a:lstStyle/>
          <a:p>
            <a:pPr marL="0" lvl="0" indent="0" algn="l" rtl="0">
              <a:lnSpc>
                <a:spcPct val="90000"/>
              </a:lnSpc>
              <a:spcBef>
                <a:spcPts val="0"/>
              </a:spcBef>
              <a:spcAft>
                <a:spcPts val="0"/>
              </a:spcAft>
              <a:buClr>
                <a:schemeClr val="dk2"/>
              </a:buClr>
              <a:buSzPts val="1900"/>
              <a:buNone/>
            </a:pPr>
            <a:r>
              <a:rPr lang="en"/>
              <a:t>CodePen</a:t>
            </a:r>
            <a:endParaRPr/>
          </a:p>
        </p:txBody>
      </p:sp>
      <p:sp>
        <p:nvSpPr>
          <p:cNvPr id="787" name="Google Shape;787;p62"/>
          <p:cNvSpPr txBox="1">
            <a:spLocks noGrp="1"/>
          </p:cNvSpPr>
          <p:nvPr>
            <p:ph type="ftr" idx="11"/>
          </p:nvPr>
        </p:nvSpPr>
        <p:spPr>
          <a:xfrm>
            <a:off x="461155" y="4640654"/>
            <a:ext cx="2442505" cy="273844"/>
          </a:xfrm>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0"/>
              </a:spcAft>
              <a:buNone/>
            </a:pPr>
            <a:r>
              <a:rPr lang="en" sz="1300" dirty="0"/>
              <a:t>CodePro</a:t>
            </a:r>
            <a:endParaRPr sz="1300" dirty="0"/>
          </a:p>
        </p:txBody>
      </p:sp>
      <p:sp>
        <p:nvSpPr>
          <p:cNvPr id="788" name="Google Shape;788;p62"/>
          <p:cNvSpPr txBox="1">
            <a:spLocks noGrp="1"/>
          </p:cNvSpPr>
          <p:nvPr>
            <p:ph type="sldNum" idx="12"/>
          </p:nvPr>
        </p:nvSpPr>
        <p:spPr>
          <a:xfrm>
            <a:off x="6637313" y="4640654"/>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sz="1300"/>
              <a:t>3</a:t>
            </a:fld>
            <a:endParaRPr sz="1300"/>
          </a:p>
        </p:txBody>
      </p:sp>
      <p:sp>
        <p:nvSpPr>
          <p:cNvPr id="789" name="Google Shape;789;p62"/>
          <p:cNvSpPr txBox="1">
            <a:spLocks noGrp="1"/>
          </p:cNvSpPr>
          <p:nvPr>
            <p:ph type="body" idx="5"/>
          </p:nvPr>
        </p:nvSpPr>
        <p:spPr>
          <a:xfrm>
            <a:off x="4715500" y="937875"/>
            <a:ext cx="3787575" cy="1633875"/>
          </a:xfrm>
          <a:prstGeom prst="rect">
            <a:avLst/>
          </a:prstGeom>
          <a:noFill/>
          <a:ln>
            <a:noFill/>
          </a:ln>
        </p:spPr>
        <p:txBody>
          <a:bodyPr spcFirstLastPara="1" wrap="square" lIns="68575" tIns="34275" rIns="68575" bIns="34275" anchor="t" anchorCtr="0">
            <a:noAutofit/>
          </a:bodyPr>
          <a:lstStyle/>
          <a:p>
            <a:pPr marL="139700" lvl="0" indent="-146050" algn="l" rtl="0">
              <a:lnSpc>
                <a:spcPct val="100000"/>
              </a:lnSpc>
              <a:spcBef>
                <a:spcPts val="500"/>
              </a:spcBef>
              <a:spcAft>
                <a:spcPts val="0"/>
              </a:spcAft>
              <a:buClr>
                <a:schemeClr val="dk2"/>
              </a:buClr>
              <a:buSzPts val="1300"/>
              <a:buFont typeface="Arial"/>
              <a:buChar char="•"/>
            </a:pPr>
            <a:r>
              <a:rPr lang="en" sz="1300" dirty="0"/>
              <a:t>CodePen is an online platform that provides web-based tools for developers to write, test, and share code. It allows developers to create HTML, CSS, and JavaScript code snippets, which can be shared with other developers or used in their own projects.</a:t>
            </a:r>
          </a:p>
          <a:p>
            <a:pPr marL="0" lvl="0" indent="0" algn="l" rtl="0">
              <a:lnSpc>
                <a:spcPct val="100000"/>
              </a:lnSpc>
              <a:spcBef>
                <a:spcPts val="500"/>
              </a:spcBef>
              <a:spcAft>
                <a:spcPts val="0"/>
              </a:spcAft>
              <a:buClr>
                <a:schemeClr val="dk2"/>
              </a:buClr>
              <a:buSzPts val="1300"/>
              <a:buNone/>
            </a:pPr>
            <a:endParaRPr lang="en-US" sz="1300" dirty="0"/>
          </a:p>
          <a:p>
            <a:pPr marL="285750" indent="-285750">
              <a:buSzPts val="1300"/>
            </a:pPr>
            <a:r>
              <a:rPr lang="en-IN" sz="1300" dirty="0"/>
              <a:t>This is easy to access but it take login first required</a:t>
            </a:r>
            <a:endParaRPr sz="1300" dirty="0"/>
          </a:p>
          <a:p>
            <a:pPr marL="0" lvl="0" indent="0" algn="l" rtl="0">
              <a:lnSpc>
                <a:spcPct val="100000"/>
              </a:lnSpc>
              <a:spcBef>
                <a:spcPts val="500"/>
              </a:spcBef>
              <a:spcAft>
                <a:spcPts val="0"/>
              </a:spcAft>
              <a:buNone/>
            </a:pPr>
            <a:endParaRPr sz="1300" dirty="0"/>
          </a:p>
          <a:p>
            <a:pPr marL="0" lvl="0" indent="0" algn="l" rtl="0">
              <a:lnSpc>
                <a:spcPct val="100000"/>
              </a:lnSpc>
              <a:spcBef>
                <a:spcPts val="500"/>
              </a:spcBef>
              <a:spcAft>
                <a:spcPts val="0"/>
              </a:spcAft>
              <a:buNone/>
            </a:pPr>
            <a:endParaRPr sz="1300" dirty="0"/>
          </a:p>
          <a:p>
            <a:pPr marL="139700" lvl="0" indent="-146050" algn="l" rtl="0">
              <a:lnSpc>
                <a:spcPct val="100000"/>
              </a:lnSpc>
              <a:spcBef>
                <a:spcPts val="500"/>
              </a:spcBef>
              <a:spcAft>
                <a:spcPts val="0"/>
              </a:spcAft>
              <a:buSzPts val="1300"/>
              <a:buChar char="•"/>
            </a:pPr>
            <a:r>
              <a:rPr lang="en" sz="1300" dirty="0"/>
              <a:t>Advantages: The main advantage of CodePen is that it provides web-based tools for developers to write, test, and share code. It also provides a code editor, version control, and a code review system to help developers collaborate on projects.</a:t>
            </a:r>
            <a:endParaRPr sz="1300" dirty="0"/>
          </a:p>
        </p:txBody>
      </p:sp>
      <p:sp>
        <p:nvSpPr>
          <p:cNvPr id="790" name="Google Shape;790;p62"/>
          <p:cNvSpPr txBox="1">
            <a:spLocks noGrp="1"/>
          </p:cNvSpPr>
          <p:nvPr>
            <p:ph type="body" idx="2"/>
          </p:nvPr>
        </p:nvSpPr>
        <p:spPr>
          <a:xfrm>
            <a:off x="560300" y="997532"/>
            <a:ext cx="3868200" cy="2079900"/>
          </a:xfrm>
          <a:prstGeom prst="rect">
            <a:avLst/>
          </a:prstGeom>
          <a:noFill/>
          <a:ln>
            <a:noFill/>
          </a:ln>
        </p:spPr>
        <p:txBody>
          <a:bodyPr spcFirstLastPara="1" wrap="square" lIns="68575" tIns="34275" rIns="68575" bIns="34275" anchor="t" anchorCtr="0">
            <a:noAutofit/>
          </a:bodyPr>
          <a:lstStyle/>
          <a:p>
            <a:pPr marL="139700" lvl="0" indent="-146050" algn="l" rtl="0">
              <a:lnSpc>
                <a:spcPct val="100000"/>
              </a:lnSpc>
              <a:spcBef>
                <a:spcPts val="500"/>
              </a:spcBef>
              <a:spcAft>
                <a:spcPts val="0"/>
              </a:spcAft>
              <a:buClr>
                <a:schemeClr val="dk2"/>
              </a:buClr>
              <a:buSzPts val="1300"/>
              <a:buFont typeface="Arial"/>
              <a:buChar char="•"/>
            </a:pPr>
            <a:r>
              <a:rPr lang="en" sz="1300" dirty="0"/>
              <a:t>CodePro is an online platform that provides web-based tools for developers to write, test, and share code. It allows developers to create HTML, CSS, and JavaScript code snippets, which can be shared with other developers or used in their own projects. </a:t>
            </a:r>
          </a:p>
          <a:p>
            <a:pPr marL="139700" lvl="0" indent="-146050" algn="l" rtl="0">
              <a:lnSpc>
                <a:spcPct val="100000"/>
              </a:lnSpc>
              <a:spcBef>
                <a:spcPts val="500"/>
              </a:spcBef>
              <a:spcAft>
                <a:spcPts val="0"/>
              </a:spcAft>
              <a:buClr>
                <a:schemeClr val="dk2"/>
              </a:buClr>
              <a:buSzPts val="1300"/>
              <a:buFont typeface="Arial"/>
              <a:buChar char="•"/>
            </a:pPr>
            <a:endParaRPr lang="en" sz="1300" dirty="0"/>
          </a:p>
          <a:p>
            <a:pPr marL="139700" lvl="0" indent="-146050" algn="l" rtl="0">
              <a:lnSpc>
                <a:spcPct val="100000"/>
              </a:lnSpc>
              <a:spcBef>
                <a:spcPts val="500"/>
              </a:spcBef>
              <a:spcAft>
                <a:spcPts val="0"/>
              </a:spcAft>
              <a:buClr>
                <a:schemeClr val="dk2"/>
              </a:buClr>
              <a:buSzPts val="1300"/>
              <a:buFont typeface="Arial"/>
              <a:buChar char="•"/>
            </a:pPr>
            <a:r>
              <a:rPr lang="en" sz="1300" dirty="0"/>
              <a:t>This is easy to acces and use.</a:t>
            </a:r>
            <a:endParaRPr sz="1300" dirty="0"/>
          </a:p>
          <a:p>
            <a:pPr marL="0" lvl="0" indent="0" algn="l" rtl="0">
              <a:lnSpc>
                <a:spcPct val="100000"/>
              </a:lnSpc>
              <a:spcBef>
                <a:spcPts val="500"/>
              </a:spcBef>
              <a:spcAft>
                <a:spcPts val="0"/>
              </a:spcAft>
              <a:buNone/>
            </a:pPr>
            <a:endParaRPr sz="1300" dirty="0"/>
          </a:p>
          <a:p>
            <a:pPr marL="0" lvl="0" indent="0" algn="l" rtl="0">
              <a:lnSpc>
                <a:spcPct val="100000"/>
              </a:lnSpc>
              <a:spcBef>
                <a:spcPts val="500"/>
              </a:spcBef>
              <a:spcAft>
                <a:spcPts val="0"/>
              </a:spcAft>
              <a:buNone/>
            </a:pPr>
            <a:endParaRPr sz="1300" dirty="0"/>
          </a:p>
          <a:p>
            <a:pPr marL="139700" lvl="0" indent="-146050" algn="l" rtl="0">
              <a:lnSpc>
                <a:spcPct val="100000"/>
              </a:lnSpc>
              <a:spcBef>
                <a:spcPts val="500"/>
              </a:spcBef>
              <a:spcAft>
                <a:spcPts val="0"/>
              </a:spcAft>
              <a:buSzPts val="1300"/>
              <a:buChar char="•"/>
            </a:pPr>
            <a:r>
              <a:rPr lang="en" sz="1300" dirty="0"/>
              <a:t>Advantages: The main advantage of CodePro is that it provides a wide range of coding resources to help developers learn and apply coding concepts. It also provides a code editor, version control, and a code review system to help developers debug and test their code.</a:t>
            </a:r>
            <a:endParaRPr sz="13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4"/>
        <p:cNvGrpSpPr/>
        <p:nvPr/>
      </p:nvGrpSpPr>
      <p:grpSpPr>
        <a:xfrm>
          <a:off x="0" y="0"/>
          <a:ext cx="0" cy="0"/>
          <a:chOff x="0" y="0"/>
          <a:chExt cx="0" cy="0"/>
        </a:xfrm>
      </p:grpSpPr>
      <p:sp>
        <p:nvSpPr>
          <p:cNvPr id="795" name="Google Shape;795;p63"/>
          <p:cNvSpPr txBox="1">
            <a:spLocks noGrp="1"/>
          </p:cNvSpPr>
          <p:nvPr>
            <p:ph type="title"/>
          </p:nvPr>
        </p:nvSpPr>
        <p:spPr>
          <a:xfrm>
            <a:off x="628650" y="173588"/>
            <a:ext cx="7886700" cy="577746"/>
          </a:xfrm>
          <a:prstGeom prst="rect">
            <a:avLst/>
          </a:prstGeom>
          <a:noFill/>
          <a:ln>
            <a:noFill/>
          </a:ln>
        </p:spPr>
        <p:txBody>
          <a:bodyPr spcFirstLastPara="1" wrap="square" lIns="68575" tIns="34275" rIns="68575" bIns="34275" anchor="b" anchorCtr="0">
            <a:normAutofit/>
          </a:bodyPr>
          <a:lstStyle/>
          <a:p>
            <a:pPr marL="0" lvl="0" indent="0" algn="l" rtl="0">
              <a:lnSpc>
                <a:spcPct val="90000"/>
              </a:lnSpc>
              <a:spcBef>
                <a:spcPts val="0"/>
              </a:spcBef>
              <a:spcAft>
                <a:spcPts val="0"/>
              </a:spcAft>
              <a:buClr>
                <a:schemeClr val="lt1"/>
              </a:buClr>
              <a:buSzPts val="3000"/>
              <a:buFont typeface="Avenir"/>
              <a:buNone/>
            </a:pPr>
            <a:r>
              <a:rPr lang="en"/>
              <a:t>Describe About Project</a:t>
            </a:r>
            <a:endParaRPr/>
          </a:p>
        </p:txBody>
      </p:sp>
      <p:sp>
        <p:nvSpPr>
          <p:cNvPr id="796" name="Google Shape;796;p63"/>
          <p:cNvSpPr txBox="1">
            <a:spLocks noGrp="1"/>
          </p:cNvSpPr>
          <p:nvPr>
            <p:ph type="body" idx="1"/>
          </p:nvPr>
        </p:nvSpPr>
        <p:spPr>
          <a:xfrm>
            <a:off x="808013" y="751334"/>
            <a:ext cx="7886700" cy="3200400"/>
          </a:xfrm>
          <a:prstGeom prst="rect">
            <a:avLst/>
          </a:prstGeom>
          <a:noFill/>
          <a:ln>
            <a:noFill/>
          </a:ln>
        </p:spPr>
        <p:txBody>
          <a:bodyPr spcFirstLastPara="1" wrap="square" lIns="68575" tIns="34275" rIns="68575" bIns="34275" anchor="t" anchorCtr="0">
            <a:normAutofit fontScale="85000" lnSpcReduction="20000"/>
          </a:bodyPr>
          <a:lstStyle/>
          <a:p>
            <a:pPr marL="0" lvl="0" indent="0" algn="just" rtl="0">
              <a:lnSpc>
                <a:spcPct val="90000"/>
              </a:lnSpc>
              <a:spcBef>
                <a:spcPts val="0"/>
              </a:spcBef>
              <a:spcAft>
                <a:spcPts val="0"/>
              </a:spcAft>
              <a:buClr>
                <a:schemeClr val="dk2"/>
              </a:buClr>
              <a:buSzPct val="100000"/>
              <a:buNone/>
            </a:pPr>
            <a:r>
              <a:rPr lang="en" dirty="0"/>
              <a:t>A project related to CodePro involve the development of a website or platform designed to provide educational resources, tools, and support to individuals interested in coding or programming. This platform includes resources to help users learn more about programming languages and improve their coding skills. The projects might also involve creating forums or other online communities where users can connect with one another, share ideas, and collaborate on coding projects.</a:t>
            </a:r>
            <a:endParaRPr dirty="0"/>
          </a:p>
          <a:p>
            <a:pPr marL="0" lvl="0" indent="0" algn="just" rtl="0">
              <a:lnSpc>
                <a:spcPct val="90000"/>
              </a:lnSpc>
              <a:spcBef>
                <a:spcPts val="800"/>
              </a:spcBef>
              <a:spcAft>
                <a:spcPts val="0"/>
              </a:spcAft>
              <a:buClr>
                <a:schemeClr val="dk2"/>
              </a:buClr>
              <a:buSzPct val="100000"/>
              <a:buNone/>
            </a:pPr>
            <a:endParaRPr dirty="0"/>
          </a:p>
          <a:p>
            <a:pPr marL="0" lvl="0" indent="0" algn="just" rtl="0">
              <a:lnSpc>
                <a:spcPct val="90000"/>
              </a:lnSpc>
              <a:spcBef>
                <a:spcPts val="800"/>
              </a:spcBef>
              <a:spcAft>
                <a:spcPts val="0"/>
              </a:spcAft>
              <a:buClr>
                <a:schemeClr val="dk2"/>
              </a:buClr>
              <a:buSzPct val="100000"/>
              <a:buNone/>
            </a:pPr>
            <a:r>
              <a:rPr lang="en" dirty="0"/>
              <a:t>In addition to the educational resources, a related project involves developing tools and software to help users streamline their coding workflow.</a:t>
            </a:r>
            <a:endParaRPr dirty="0"/>
          </a:p>
          <a:p>
            <a:pPr marL="0" lvl="0" indent="0" algn="just" rtl="0">
              <a:lnSpc>
                <a:spcPct val="90000"/>
              </a:lnSpc>
              <a:spcBef>
                <a:spcPts val="800"/>
              </a:spcBef>
              <a:spcAft>
                <a:spcPts val="0"/>
              </a:spcAft>
              <a:buClr>
                <a:schemeClr val="dk2"/>
              </a:buClr>
              <a:buSzPct val="100000"/>
              <a:buNone/>
            </a:pPr>
            <a:endParaRPr dirty="0"/>
          </a:p>
          <a:p>
            <a:pPr marL="0" lvl="0" indent="0" algn="just" rtl="0">
              <a:lnSpc>
                <a:spcPct val="90000"/>
              </a:lnSpc>
              <a:spcBef>
                <a:spcPts val="800"/>
              </a:spcBef>
              <a:spcAft>
                <a:spcPts val="0"/>
              </a:spcAft>
              <a:buClr>
                <a:schemeClr val="dk2"/>
              </a:buClr>
              <a:buSzPct val="100000"/>
              <a:buNone/>
            </a:pPr>
            <a:r>
              <a:rPr lang="en" dirty="0"/>
              <a:t>Overall, a project related to this aim would create a comprehensive and supportive online community for individuals interested in coding and programming, providing them with the resources and tools they need to achieve their goals and advance careers in the tech industry.</a:t>
            </a:r>
            <a:endParaRPr dirty="0"/>
          </a:p>
        </p:txBody>
      </p:sp>
      <p:sp>
        <p:nvSpPr>
          <p:cNvPr id="797" name="Google Shape;797;p63"/>
          <p:cNvSpPr txBox="1">
            <a:spLocks noGrp="1"/>
          </p:cNvSpPr>
          <p:nvPr>
            <p:ph type="ftr" idx="11"/>
          </p:nvPr>
        </p:nvSpPr>
        <p:spPr>
          <a:xfrm>
            <a:off x="461155" y="4640654"/>
            <a:ext cx="2442505" cy="273844"/>
          </a:xfrm>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0"/>
              </a:spcAft>
              <a:buNone/>
            </a:pPr>
            <a:r>
              <a:rPr lang="en" sz="1300" dirty="0"/>
              <a:t>CodePro</a:t>
            </a:r>
            <a:endParaRPr sz="1300" dirty="0"/>
          </a:p>
        </p:txBody>
      </p:sp>
      <p:sp>
        <p:nvSpPr>
          <p:cNvPr id="798" name="Google Shape;798;p63"/>
          <p:cNvSpPr txBox="1">
            <a:spLocks noGrp="1"/>
          </p:cNvSpPr>
          <p:nvPr>
            <p:ph type="sldNum" idx="12"/>
          </p:nvPr>
        </p:nvSpPr>
        <p:spPr>
          <a:xfrm>
            <a:off x="6637313" y="4640654"/>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sz="1300"/>
              <a:t>4</a:t>
            </a:fld>
            <a:endParaRPr sz="13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sp>
        <p:nvSpPr>
          <p:cNvPr id="803" name="Google Shape;803;p64"/>
          <p:cNvSpPr txBox="1">
            <a:spLocks noGrp="1"/>
          </p:cNvSpPr>
          <p:nvPr>
            <p:ph type="title"/>
          </p:nvPr>
        </p:nvSpPr>
        <p:spPr>
          <a:xfrm>
            <a:off x="570901" y="87210"/>
            <a:ext cx="7886700" cy="577746"/>
          </a:xfrm>
          <a:prstGeom prst="rect">
            <a:avLst/>
          </a:prstGeom>
          <a:noFill/>
          <a:ln>
            <a:noFill/>
          </a:ln>
        </p:spPr>
        <p:txBody>
          <a:bodyPr spcFirstLastPara="1" wrap="square" lIns="68575" tIns="34275" rIns="68575" bIns="34275" anchor="b" anchorCtr="0">
            <a:normAutofit/>
          </a:bodyPr>
          <a:lstStyle/>
          <a:p>
            <a:pPr marL="0" lvl="0" indent="0" algn="l" rtl="0">
              <a:lnSpc>
                <a:spcPct val="90000"/>
              </a:lnSpc>
              <a:spcBef>
                <a:spcPts val="0"/>
              </a:spcBef>
              <a:spcAft>
                <a:spcPts val="0"/>
              </a:spcAft>
              <a:buClr>
                <a:schemeClr val="lt1"/>
              </a:buClr>
              <a:buSzPts val="3000"/>
              <a:buFont typeface="Avenir"/>
              <a:buNone/>
            </a:pPr>
            <a:r>
              <a:rPr lang="en"/>
              <a:t>Objective</a:t>
            </a:r>
            <a:endParaRPr/>
          </a:p>
        </p:txBody>
      </p:sp>
      <p:sp>
        <p:nvSpPr>
          <p:cNvPr id="804" name="Google Shape;804;p64"/>
          <p:cNvSpPr txBox="1">
            <a:spLocks noGrp="1"/>
          </p:cNvSpPr>
          <p:nvPr>
            <p:ph type="body" idx="1"/>
          </p:nvPr>
        </p:nvSpPr>
        <p:spPr>
          <a:xfrm>
            <a:off x="686399" y="773240"/>
            <a:ext cx="8447400" cy="3867414"/>
          </a:xfrm>
          <a:prstGeom prst="rect">
            <a:avLst/>
          </a:prstGeom>
          <a:noFill/>
          <a:ln>
            <a:noFill/>
          </a:ln>
        </p:spPr>
        <p:txBody>
          <a:bodyPr spcFirstLastPara="1" wrap="square" lIns="68575" tIns="34275" rIns="68575" bIns="34275" anchor="t" anchorCtr="0">
            <a:noAutofit/>
          </a:bodyPr>
          <a:lstStyle/>
          <a:p>
            <a:pPr marL="0" lvl="0" indent="0" algn="just" rtl="0">
              <a:lnSpc>
                <a:spcPct val="90000"/>
              </a:lnSpc>
              <a:spcBef>
                <a:spcPts val="0"/>
              </a:spcBef>
              <a:spcAft>
                <a:spcPts val="0"/>
              </a:spcAft>
              <a:buClr>
                <a:schemeClr val="dk2"/>
              </a:buClr>
              <a:buSzPts val="1400"/>
              <a:buNone/>
            </a:pPr>
            <a:r>
              <a:rPr lang="en" sz="1400" dirty="0"/>
              <a:t>1. Increased efficiency: By using code snippets, developers can save time and reduce the amount of code they need to write. This can be particularly useful when working on large projects or when trying to meet tight deadlines.</a:t>
            </a:r>
            <a:endParaRPr dirty="0"/>
          </a:p>
          <a:p>
            <a:pPr marL="0" lvl="0" indent="0" algn="just" rtl="0">
              <a:lnSpc>
                <a:spcPct val="90000"/>
              </a:lnSpc>
              <a:spcBef>
                <a:spcPts val="800"/>
              </a:spcBef>
              <a:spcAft>
                <a:spcPts val="0"/>
              </a:spcAft>
              <a:buClr>
                <a:schemeClr val="dk2"/>
              </a:buClr>
              <a:buSzPts val="1400"/>
              <a:buNone/>
            </a:pPr>
            <a:endParaRPr sz="1400" dirty="0"/>
          </a:p>
          <a:p>
            <a:pPr marL="0" lvl="0" indent="0" algn="just" rtl="0">
              <a:lnSpc>
                <a:spcPct val="90000"/>
              </a:lnSpc>
              <a:spcBef>
                <a:spcPts val="800"/>
              </a:spcBef>
              <a:spcAft>
                <a:spcPts val="0"/>
              </a:spcAft>
              <a:buClr>
                <a:schemeClr val="dk2"/>
              </a:buClr>
              <a:buSzPts val="1400"/>
              <a:buNone/>
            </a:pPr>
            <a:r>
              <a:rPr lang="en" sz="1400" dirty="0"/>
              <a:t>2. Improved code quality: Code snippets can be created and tested independently of larger projects, making it easier to ensure that they are bug-free and optimized for performance. When these snippets are reused in larger projects, it can improve the overall quality of the codebase.</a:t>
            </a:r>
            <a:endParaRPr dirty="0"/>
          </a:p>
          <a:p>
            <a:pPr marL="0" lvl="0" indent="0" algn="just" rtl="0">
              <a:lnSpc>
                <a:spcPct val="90000"/>
              </a:lnSpc>
              <a:spcBef>
                <a:spcPts val="800"/>
              </a:spcBef>
              <a:spcAft>
                <a:spcPts val="0"/>
              </a:spcAft>
              <a:buClr>
                <a:schemeClr val="dk2"/>
              </a:buClr>
              <a:buSzPts val="1400"/>
              <a:buNone/>
            </a:pPr>
            <a:endParaRPr sz="1400" dirty="0"/>
          </a:p>
          <a:p>
            <a:pPr marL="0" lvl="0" indent="0" algn="just" rtl="0">
              <a:lnSpc>
                <a:spcPct val="90000"/>
              </a:lnSpc>
              <a:spcBef>
                <a:spcPts val="800"/>
              </a:spcBef>
              <a:spcAft>
                <a:spcPts val="0"/>
              </a:spcAft>
              <a:buClr>
                <a:schemeClr val="dk2"/>
              </a:buClr>
              <a:buSzPts val="1400"/>
              <a:buNone/>
            </a:pPr>
            <a:r>
              <a:rPr lang="en" sz="1400" dirty="0"/>
              <a:t>3. Consistency: Code snippets can help ensure consistency across a project or even across multiple projects. By reusing the same code, developers can maintain a consistent coding style and approach.</a:t>
            </a:r>
            <a:endParaRPr dirty="0"/>
          </a:p>
          <a:p>
            <a:pPr marL="0" lvl="0" indent="0" algn="just" rtl="0">
              <a:lnSpc>
                <a:spcPct val="90000"/>
              </a:lnSpc>
              <a:spcBef>
                <a:spcPts val="800"/>
              </a:spcBef>
              <a:spcAft>
                <a:spcPts val="0"/>
              </a:spcAft>
              <a:buClr>
                <a:schemeClr val="dk2"/>
              </a:buClr>
              <a:buSzPts val="1400"/>
              <a:buNone/>
            </a:pPr>
            <a:endParaRPr sz="1400" dirty="0"/>
          </a:p>
          <a:p>
            <a:pPr marL="0" lvl="0" indent="0" algn="just" rtl="0">
              <a:lnSpc>
                <a:spcPct val="90000"/>
              </a:lnSpc>
              <a:spcBef>
                <a:spcPts val="800"/>
              </a:spcBef>
              <a:spcAft>
                <a:spcPts val="0"/>
              </a:spcAft>
              <a:buClr>
                <a:schemeClr val="dk2"/>
              </a:buClr>
              <a:buSzPts val="1400"/>
              <a:buNone/>
            </a:pPr>
            <a:r>
              <a:rPr lang="en" sz="1400" dirty="0"/>
              <a:t>4. Learning and knowledge sharing: Code snippets can also be used as a learning tool for new developer, helping them understand how to solve specific coding problem or implement certain features. Additionally, by sharing code snippets, developers can learn from one another and collaborate more effectively.</a:t>
            </a:r>
            <a:endParaRPr sz="1400" dirty="0"/>
          </a:p>
        </p:txBody>
      </p:sp>
      <p:sp>
        <p:nvSpPr>
          <p:cNvPr id="805" name="Google Shape;805;p64"/>
          <p:cNvSpPr txBox="1">
            <a:spLocks noGrp="1"/>
          </p:cNvSpPr>
          <p:nvPr>
            <p:ph type="ftr" idx="11"/>
          </p:nvPr>
        </p:nvSpPr>
        <p:spPr>
          <a:xfrm>
            <a:off x="461155" y="4640654"/>
            <a:ext cx="2442505" cy="273844"/>
          </a:xfrm>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0"/>
              </a:spcAft>
              <a:buNone/>
            </a:pPr>
            <a:r>
              <a:rPr lang="en" sz="1300" dirty="0"/>
              <a:t>CodePro</a:t>
            </a:r>
            <a:endParaRPr sz="1300" dirty="0"/>
          </a:p>
        </p:txBody>
      </p:sp>
      <p:sp>
        <p:nvSpPr>
          <p:cNvPr id="806" name="Google Shape;806;p64"/>
          <p:cNvSpPr txBox="1">
            <a:spLocks noGrp="1"/>
          </p:cNvSpPr>
          <p:nvPr>
            <p:ph type="sldNum" idx="12"/>
          </p:nvPr>
        </p:nvSpPr>
        <p:spPr>
          <a:xfrm>
            <a:off x="6637313" y="4640654"/>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sz="1300"/>
              <a:t>5</a:t>
            </a:fld>
            <a:endParaRPr sz="13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0"/>
        <p:cNvGrpSpPr/>
        <p:nvPr/>
      </p:nvGrpSpPr>
      <p:grpSpPr>
        <a:xfrm>
          <a:off x="0" y="0"/>
          <a:ext cx="0" cy="0"/>
          <a:chOff x="0" y="0"/>
          <a:chExt cx="0" cy="0"/>
        </a:xfrm>
      </p:grpSpPr>
      <p:sp>
        <p:nvSpPr>
          <p:cNvPr id="811" name="Google Shape;811;p65"/>
          <p:cNvSpPr txBox="1">
            <a:spLocks noGrp="1"/>
          </p:cNvSpPr>
          <p:nvPr>
            <p:ph type="title"/>
          </p:nvPr>
        </p:nvSpPr>
        <p:spPr>
          <a:xfrm>
            <a:off x="628650" y="134461"/>
            <a:ext cx="7886700" cy="493539"/>
          </a:xfrm>
          <a:prstGeom prst="rect">
            <a:avLst/>
          </a:prstGeom>
          <a:noFill/>
          <a:ln>
            <a:noFill/>
          </a:ln>
        </p:spPr>
        <p:txBody>
          <a:bodyPr spcFirstLastPara="1" wrap="square" lIns="68575" tIns="34275" rIns="68575" bIns="34275" anchor="b" anchorCtr="0">
            <a:normAutofit/>
          </a:bodyPr>
          <a:lstStyle/>
          <a:p>
            <a:pPr marL="0" lvl="0" indent="0" algn="l" rtl="0">
              <a:lnSpc>
                <a:spcPct val="90000"/>
              </a:lnSpc>
              <a:spcBef>
                <a:spcPts val="0"/>
              </a:spcBef>
              <a:spcAft>
                <a:spcPts val="0"/>
              </a:spcAft>
              <a:buClr>
                <a:schemeClr val="lt1"/>
              </a:buClr>
              <a:buSzPts val="3000"/>
              <a:buFont typeface="Avenir"/>
              <a:buNone/>
            </a:pPr>
            <a:r>
              <a:rPr lang="en"/>
              <a:t>Purpose</a:t>
            </a:r>
            <a:endParaRPr/>
          </a:p>
        </p:txBody>
      </p:sp>
      <p:sp>
        <p:nvSpPr>
          <p:cNvPr id="812" name="Google Shape;812;p65"/>
          <p:cNvSpPr txBox="1">
            <a:spLocks noGrp="1"/>
          </p:cNvSpPr>
          <p:nvPr>
            <p:ph type="body" idx="1"/>
          </p:nvPr>
        </p:nvSpPr>
        <p:spPr>
          <a:xfrm>
            <a:off x="628650" y="1302460"/>
            <a:ext cx="7886700" cy="2538579"/>
          </a:xfrm>
          <a:prstGeom prst="rect">
            <a:avLst/>
          </a:prstGeom>
          <a:noFill/>
          <a:ln>
            <a:noFill/>
          </a:ln>
        </p:spPr>
        <p:txBody>
          <a:bodyPr spcFirstLastPara="1" wrap="square" lIns="68575" tIns="34275" rIns="68575" bIns="34275" anchor="t" anchorCtr="0">
            <a:normAutofit fontScale="85000" lnSpcReduction="10000"/>
          </a:bodyPr>
          <a:lstStyle/>
          <a:p>
            <a:pPr marL="0" lvl="0" indent="0" algn="l" rtl="0">
              <a:lnSpc>
                <a:spcPct val="90000"/>
              </a:lnSpc>
              <a:spcBef>
                <a:spcPts val="0"/>
              </a:spcBef>
              <a:spcAft>
                <a:spcPts val="0"/>
              </a:spcAft>
              <a:buClr>
                <a:schemeClr val="dk2"/>
              </a:buClr>
              <a:buSzPct val="100000"/>
              <a:buFont typeface="Arial"/>
              <a:buNone/>
            </a:pPr>
            <a:r>
              <a:rPr lang="en" dirty="0"/>
              <a:t>1. Education: The website could offer a range of resources, such as tutorials, courses, and online communities, to help users learn programming languages and improve    their coding skills.</a:t>
            </a:r>
            <a:endParaRPr dirty="0"/>
          </a:p>
          <a:p>
            <a:pPr marL="0" lvl="0" indent="0" algn="l" rtl="0">
              <a:lnSpc>
                <a:spcPct val="90000"/>
              </a:lnSpc>
              <a:spcBef>
                <a:spcPts val="800"/>
              </a:spcBef>
              <a:spcAft>
                <a:spcPts val="0"/>
              </a:spcAft>
              <a:buClr>
                <a:schemeClr val="dk2"/>
              </a:buClr>
              <a:buSzPct val="100000"/>
              <a:buFont typeface="Arial"/>
              <a:buNone/>
            </a:pPr>
            <a:endParaRPr dirty="0"/>
          </a:p>
          <a:p>
            <a:pPr marL="0" lvl="0" indent="0" algn="l" rtl="0">
              <a:lnSpc>
                <a:spcPct val="90000"/>
              </a:lnSpc>
              <a:spcBef>
                <a:spcPts val="800"/>
              </a:spcBef>
              <a:spcAft>
                <a:spcPts val="0"/>
              </a:spcAft>
              <a:buClr>
                <a:schemeClr val="dk2"/>
              </a:buClr>
              <a:buSzPct val="100000"/>
              <a:buFont typeface="Arial"/>
              <a:buNone/>
            </a:pPr>
            <a:r>
              <a:rPr lang="en" dirty="0"/>
              <a:t>2. Support: The website provide users with access to mentors, forums, and other resources that help them overcome coding chalenges and stay motivated.</a:t>
            </a:r>
            <a:endParaRPr dirty="0"/>
          </a:p>
          <a:p>
            <a:pPr marL="0" lvl="0" indent="0" algn="l" rtl="0">
              <a:lnSpc>
                <a:spcPct val="90000"/>
              </a:lnSpc>
              <a:spcBef>
                <a:spcPts val="800"/>
              </a:spcBef>
              <a:spcAft>
                <a:spcPts val="0"/>
              </a:spcAft>
              <a:buClr>
                <a:schemeClr val="dk2"/>
              </a:buClr>
              <a:buSzPct val="100000"/>
              <a:buFont typeface="Arial"/>
              <a:buNone/>
            </a:pPr>
            <a:endParaRPr dirty="0"/>
          </a:p>
          <a:p>
            <a:pPr marL="0" lvl="0" indent="0" algn="l" rtl="0">
              <a:lnSpc>
                <a:spcPct val="90000"/>
              </a:lnSpc>
              <a:spcBef>
                <a:spcPts val="800"/>
              </a:spcBef>
              <a:spcAft>
                <a:spcPts val="0"/>
              </a:spcAft>
              <a:buClr>
                <a:schemeClr val="dk2"/>
              </a:buClr>
              <a:buSzPct val="100000"/>
              <a:buFont typeface="Arial"/>
              <a:buNone/>
            </a:pPr>
            <a:r>
              <a:rPr lang="en" dirty="0"/>
              <a:t>3. Collabration:  CodePro might create opportunities for users to collabrate on coding projects with other users, fostering a sense of community and providing valuable     experience.</a:t>
            </a:r>
            <a:endParaRPr dirty="0"/>
          </a:p>
        </p:txBody>
      </p:sp>
      <p:sp>
        <p:nvSpPr>
          <p:cNvPr id="813" name="Google Shape;813;p65"/>
          <p:cNvSpPr txBox="1">
            <a:spLocks noGrp="1"/>
          </p:cNvSpPr>
          <p:nvPr>
            <p:ph type="ftr" idx="11"/>
          </p:nvPr>
        </p:nvSpPr>
        <p:spPr>
          <a:xfrm>
            <a:off x="461155" y="4640654"/>
            <a:ext cx="2442505" cy="273844"/>
          </a:xfrm>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0"/>
              </a:spcAft>
              <a:buNone/>
            </a:pPr>
            <a:r>
              <a:rPr lang="en" sz="1300"/>
              <a:t>CodePro</a:t>
            </a:r>
            <a:endParaRPr sz="1300"/>
          </a:p>
        </p:txBody>
      </p:sp>
      <p:sp>
        <p:nvSpPr>
          <p:cNvPr id="814" name="Google Shape;814;p65"/>
          <p:cNvSpPr txBox="1">
            <a:spLocks noGrp="1"/>
          </p:cNvSpPr>
          <p:nvPr>
            <p:ph type="sldNum" idx="12"/>
          </p:nvPr>
        </p:nvSpPr>
        <p:spPr>
          <a:xfrm>
            <a:off x="6637313" y="4640654"/>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sz="1300"/>
              <a:t>6</a:t>
            </a:fld>
            <a:endParaRPr sz="13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18"/>
        <p:cNvGrpSpPr/>
        <p:nvPr/>
      </p:nvGrpSpPr>
      <p:grpSpPr>
        <a:xfrm>
          <a:off x="0" y="0"/>
          <a:ext cx="0" cy="0"/>
          <a:chOff x="0" y="0"/>
          <a:chExt cx="0" cy="0"/>
        </a:xfrm>
      </p:grpSpPr>
      <p:sp>
        <p:nvSpPr>
          <p:cNvPr id="819" name="Google Shape;819;p66"/>
          <p:cNvSpPr txBox="1">
            <a:spLocks noGrp="1"/>
          </p:cNvSpPr>
          <p:nvPr>
            <p:ph type="title"/>
          </p:nvPr>
        </p:nvSpPr>
        <p:spPr>
          <a:xfrm>
            <a:off x="628650" y="-63425"/>
            <a:ext cx="7886700" cy="577746"/>
          </a:xfrm>
          <a:prstGeom prst="rect">
            <a:avLst/>
          </a:prstGeom>
          <a:noFill/>
          <a:ln>
            <a:noFill/>
          </a:ln>
        </p:spPr>
        <p:txBody>
          <a:bodyPr spcFirstLastPara="1" wrap="square" lIns="68575" tIns="34275" rIns="68575" bIns="34275" anchor="b" anchorCtr="0">
            <a:normAutofit/>
          </a:bodyPr>
          <a:lstStyle/>
          <a:p>
            <a:pPr marL="0" lvl="0" indent="0" algn="l" rtl="0">
              <a:lnSpc>
                <a:spcPct val="90000"/>
              </a:lnSpc>
              <a:spcBef>
                <a:spcPts val="0"/>
              </a:spcBef>
              <a:spcAft>
                <a:spcPts val="0"/>
              </a:spcAft>
              <a:buClr>
                <a:schemeClr val="lt1"/>
              </a:buClr>
              <a:buSzPts val="3000"/>
              <a:buFont typeface="Avenir"/>
              <a:buNone/>
            </a:pPr>
            <a:r>
              <a:rPr lang="en"/>
              <a:t>Benefits</a:t>
            </a:r>
            <a:endParaRPr/>
          </a:p>
        </p:txBody>
      </p:sp>
      <p:sp>
        <p:nvSpPr>
          <p:cNvPr id="820" name="Google Shape;820;p66"/>
          <p:cNvSpPr txBox="1">
            <a:spLocks noGrp="1"/>
          </p:cNvSpPr>
          <p:nvPr>
            <p:ph type="body" idx="1"/>
          </p:nvPr>
        </p:nvSpPr>
        <p:spPr>
          <a:xfrm>
            <a:off x="628650" y="514321"/>
            <a:ext cx="7886700" cy="3403053"/>
          </a:xfrm>
          <a:prstGeom prst="rect">
            <a:avLst/>
          </a:prstGeom>
          <a:noFill/>
          <a:ln>
            <a:noFill/>
          </a:ln>
        </p:spPr>
        <p:txBody>
          <a:bodyPr spcFirstLastPara="1" wrap="square" lIns="68575" tIns="34275" rIns="68575" bIns="34275" anchor="t" anchorCtr="0">
            <a:normAutofit fontScale="85000" lnSpcReduction="10000"/>
          </a:bodyPr>
          <a:lstStyle/>
          <a:p>
            <a:pPr marL="0" lvl="0" indent="0" algn="l" rtl="0">
              <a:lnSpc>
                <a:spcPct val="90000"/>
              </a:lnSpc>
              <a:spcBef>
                <a:spcPts val="0"/>
              </a:spcBef>
              <a:spcAft>
                <a:spcPts val="0"/>
              </a:spcAft>
              <a:buClr>
                <a:schemeClr val="dk2"/>
              </a:buClr>
              <a:buSzPct val="100000"/>
              <a:buFont typeface="Arial"/>
              <a:buNone/>
            </a:pPr>
            <a:r>
              <a:rPr lang="en"/>
              <a:t>This is a small, reusable piece of code that can be easily inserted into larger programmes or projects. Here are some benefits:</a:t>
            </a:r>
            <a:endParaRPr/>
          </a:p>
          <a:p>
            <a:pPr marL="0" lvl="0" indent="0" algn="l" rtl="0">
              <a:lnSpc>
                <a:spcPct val="90000"/>
              </a:lnSpc>
              <a:spcBef>
                <a:spcPts val="800"/>
              </a:spcBef>
              <a:spcAft>
                <a:spcPts val="0"/>
              </a:spcAft>
              <a:buClr>
                <a:schemeClr val="dk2"/>
              </a:buClr>
              <a:buSzPct val="100000"/>
              <a:buFont typeface="Arial"/>
              <a:buNone/>
            </a:pPr>
            <a:endParaRPr/>
          </a:p>
          <a:p>
            <a:pPr marL="0" lvl="0" indent="0" algn="l" rtl="0">
              <a:lnSpc>
                <a:spcPct val="90000"/>
              </a:lnSpc>
              <a:spcBef>
                <a:spcPts val="800"/>
              </a:spcBef>
              <a:spcAft>
                <a:spcPts val="0"/>
              </a:spcAft>
              <a:buClr>
                <a:schemeClr val="dk2"/>
              </a:buClr>
              <a:buSzPct val="100000"/>
              <a:buFont typeface="Arial"/>
              <a:buNone/>
            </a:pPr>
            <a:r>
              <a:rPr lang="en"/>
              <a:t>1. Time-saving: This can save a lot of time and effort for developers.  Instead of writing the same code over and over again, developers can use pre-existing code snippets to quickly add functionality to their programs.</a:t>
            </a:r>
            <a:endParaRPr/>
          </a:p>
          <a:p>
            <a:pPr marL="0" lvl="0" indent="0" algn="l" rtl="0">
              <a:lnSpc>
                <a:spcPct val="90000"/>
              </a:lnSpc>
              <a:spcBef>
                <a:spcPts val="800"/>
              </a:spcBef>
              <a:spcAft>
                <a:spcPts val="0"/>
              </a:spcAft>
              <a:buClr>
                <a:schemeClr val="dk2"/>
              </a:buClr>
              <a:buSzPct val="100000"/>
              <a:buFont typeface="Arial"/>
              <a:buNone/>
            </a:pPr>
            <a:r>
              <a:rPr lang="en"/>
              <a:t>2. Learning tools: This is a valuable learning tool for novice developers. By examining and using pre-existing code snippets, developers can learn new programming techniques and improve their skills.</a:t>
            </a:r>
            <a:endParaRPr/>
          </a:p>
          <a:p>
            <a:pPr marL="0" lvl="0" indent="0" algn="l" rtl="0">
              <a:lnSpc>
                <a:spcPct val="90000"/>
              </a:lnSpc>
              <a:spcBef>
                <a:spcPts val="800"/>
              </a:spcBef>
              <a:spcAft>
                <a:spcPts val="0"/>
              </a:spcAft>
              <a:buClr>
                <a:schemeClr val="dk2"/>
              </a:buClr>
              <a:buSzPct val="100000"/>
              <a:buFont typeface="Arial"/>
              <a:buNone/>
            </a:pPr>
            <a:endParaRPr/>
          </a:p>
          <a:p>
            <a:pPr marL="0" lvl="0" indent="0" algn="l" rtl="0">
              <a:lnSpc>
                <a:spcPct val="90000"/>
              </a:lnSpc>
              <a:spcBef>
                <a:spcPts val="800"/>
              </a:spcBef>
              <a:spcAft>
                <a:spcPts val="0"/>
              </a:spcAft>
              <a:buClr>
                <a:schemeClr val="dk2"/>
              </a:buClr>
              <a:buSzPct val="100000"/>
              <a:buFont typeface="Arial"/>
              <a:buNone/>
            </a:pPr>
            <a:r>
              <a:rPr lang="en"/>
              <a:t>3. Collaboration: This will facilitate collaboration among developers. By sharing code snippets, developers can work together to solve problems and build more robust and efficient programs.</a:t>
            </a:r>
            <a:endParaRPr/>
          </a:p>
          <a:p>
            <a:pPr marL="0" lvl="0" indent="0" algn="l" rtl="0">
              <a:lnSpc>
                <a:spcPct val="90000"/>
              </a:lnSpc>
              <a:spcBef>
                <a:spcPts val="800"/>
              </a:spcBef>
              <a:spcAft>
                <a:spcPts val="0"/>
              </a:spcAft>
              <a:buClr>
                <a:schemeClr val="dk2"/>
              </a:buClr>
              <a:buSzPct val="100000"/>
              <a:buFont typeface="Arial"/>
              <a:buNone/>
            </a:pPr>
            <a:endParaRPr/>
          </a:p>
        </p:txBody>
      </p:sp>
      <p:sp>
        <p:nvSpPr>
          <p:cNvPr id="821" name="Google Shape;821;p66"/>
          <p:cNvSpPr txBox="1">
            <a:spLocks noGrp="1"/>
          </p:cNvSpPr>
          <p:nvPr>
            <p:ph type="ftr" idx="11"/>
          </p:nvPr>
        </p:nvSpPr>
        <p:spPr>
          <a:xfrm>
            <a:off x="461155" y="4640654"/>
            <a:ext cx="2442505" cy="273844"/>
          </a:xfrm>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0"/>
              </a:spcAft>
              <a:buNone/>
            </a:pPr>
            <a:r>
              <a:rPr lang="en" sz="1300" dirty="0"/>
              <a:t>CodePro</a:t>
            </a:r>
            <a:endParaRPr sz="1300" dirty="0"/>
          </a:p>
        </p:txBody>
      </p:sp>
      <p:sp>
        <p:nvSpPr>
          <p:cNvPr id="822" name="Google Shape;822;p66"/>
          <p:cNvSpPr txBox="1">
            <a:spLocks noGrp="1"/>
          </p:cNvSpPr>
          <p:nvPr>
            <p:ph type="sldNum" idx="12"/>
          </p:nvPr>
        </p:nvSpPr>
        <p:spPr>
          <a:xfrm>
            <a:off x="6637313" y="4640654"/>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sz="1300"/>
              <a:t>7</a:t>
            </a:fld>
            <a:endParaRPr sz="13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26"/>
        <p:cNvGrpSpPr/>
        <p:nvPr/>
      </p:nvGrpSpPr>
      <p:grpSpPr>
        <a:xfrm>
          <a:off x="0" y="0"/>
          <a:ext cx="0" cy="0"/>
          <a:chOff x="0" y="0"/>
          <a:chExt cx="0" cy="0"/>
        </a:xfrm>
      </p:grpSpPr>
      <p:sp>
        <p:nvSpPr>
          <p:cNvPr id="827" name="Google Shape;827;p67"/>
          <p:cNvSpPr txBox="1">
            <a:spLocks noGrp="1"/>
          </p:cNvSpPr>
          <p:nvPr>
            <p:ph type="title"/>
          </p:nvPr>
        </p:nvSpPr>
        <p:spPr>
          <a:xfrm>
            <a:off x="696600" y="49174"/>
            <a:ext cx="7886700" cy="577746"/>
          </a:xfrm>
          <a:prstGeom prst="rect">
            <a:avLst/>
          </a:prstGeom>
          <a:noFill/>
          <a:ln>
            <a:noFill/>
          </a:ln>
        </p:spPr>
        <p:txBody>
          <a:bodyPr spcFirstLastPara="1" wrap="square" lIns="68575" tIns="34275" rIns="68575" bIns="34275" anchor="b" anchorCtr="0">
            <a:normAutofit/>
          </a:bodyPr>
          <a:lstStyle/>
          <a:p>
            <a:pPr marL="0" lvl="0" indent="0" algn="l" rtl="0">
              <a:lnSpc>
                <a:spcPct val="90000"/>
              </a:lnSpc>
              <a:spcBef>
                <a:spcPts val="0"/>
              </a:spcBef>
              <a:spcAft>
                <a:spcPts val="0"/>
              </a:spcAft>
              <a:buClr>
                <a:schemeClr val="lt1"/>
              </a:buClr>
              <a:buSzPts val="3000"/>
              <a:buFont typeface="Avenir"/>
              <a:buNone/>
            </a:pPr>
            <a:r>
              <a:rPr lang="en"/>
              <a:t>Features</a:t>
            </a:r>
            <a:endParaRPr/>
          </a:p>
        </p:txBody>
      </p:sp>
      <p:sp>
        <p:nvSpPr>
          <p:cNvPr id="828" name="Google Shape;828;p67"/>
          <p:cNvSpPr txBox="1">
            <a:spLocks noGrp="1"/>
          </p:cNvSpPr>
          <p:nvPr>
            <p:ph type="body" idx="1"/>
          </p:nvPr>
        </p:nvSpPr>
        <p:spPr>
          <a:xfrm>
            <a:off x="628650" y="626920"/>
            <a:ext cx="8066063" cy="2486476"/>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0"/>
              </a:spcAft>
              <a:buClr>
                <a:schemeClr val="dk2"/>
              </a:buClr>
              <a:buSzPts val="1900"/>
              <a:buFont typeface="Arial"/>
              <a:buNone/>
            </a:pPr>
            <a:r>
              <a:rPr lang="en"/>
              <a:t>CodePro offers many features to make it easy for developers to find and use code snippets. It has a comprehensive library of code snippets, making it easy to find the code you need. It also has a helpful search feature, allowing developers to quickly find the code they need.</a:t>
            </a:r>
            <a:endParaRPr/>
          </a:p>
          <a:p>
            <a:pPr marL="0" lvl="0" indent="0" algn="l" rtl="0">
              <a:lnSpc>
                <a:spcPct val="90000"/>
              </a:lnSpc>
              <a:spcBef>
                <a:spcPts val="800"/>
              </a:spcBef>
              <a:spcAft>
                <a:spcPts val="0"/>
              </a:spcAft>
              <a:buClr>
                <a:schemeClr val="dk2"/>
              </a:buClr>
              <a:buSzPts val="1900"/>
              <a:buFont typeface="Arial"/>
              <a:buNone/>
            </a:pPr>
            <a:endParaRPr/>
          </a:p>
          <a:p>
            <a:pPr marL="0" lvl="0" indent="0" algn="l" rtl="0">
              <a:lnSpc>
                <a:spcPct val="90000"/>
              </a:lnSpc>
              <a:spcBef>
                <a:spcPts val="800"/>
              </a:spcBef>
              <a:spcAft>
                <a:spcPts val="0"/>
              </a:spcAft>
              <a:buClr>
                <a:schemeClr val="dk2"/>
              </a:buClr>
              <a:buSzPts val="1900"/>
              <a:buFont typeface="Arial"/>
              <a:buNone/>
            </a:pPr>
            <a:r>
              <a:rPr lang="en"/>
              <a:t>CodePro also provides helpful tutorials and examples, making it easy for developers to get started. It is also easy to use, making it a great resource for developers of all levels.</a:t>
            </a:r>
            <a:endParaRPr/>
          </a:p>
          <a:p>
            <a:pPr marL="0" lvl="0" indent="0" algn="l" rtl="0">
              <a:lnSpc>
                <a:spcPct val="90000"/>
              </a:lnSpc>
              <a:spcBef>
                <a:spcPts val="800"/>
              </a:spcBef>
              <a:spcAft>
                <a:spcPts val="0"/>
              </a:spcAft>
              <a:buClr>
                <a:schemeClr val="dk2"/>
              </a:buClr>
              <a:buSzPts val="1900"/>
              <a:buFont typeface="Arial"/>
              <a:buNone/>
            </a:pPr>
            <a:endParaRPr/>
          </a:p>
        </p:txBody>
      </p:sp>
      <p:sp>
        <p:nvSpPr>
          <p:cNvPr id="829" name="Google Shape;829;p67"/>
          <p:cNvSpPr txBox="1">
            <a:spLocks noGrp="1"/>
          </p:cNvSpPr>
          <p:nvPr>
            <p:ph type="ftr" idx="11"/>
          </p:nvPr>
        </p:nvSpPr>
        <p:spPr>
          <a:xfrm>
            <a:off x="461155" y="4640654"/>
            <a:ext cx="2442505" cy="273844"/>
          </a:xfrm>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0"/>
              </a:spcAft>
              <a:buNone/>
            </a:pPr>
            <a:r>
              <a:rPr lang="en" sz="1300" dirty="0"/>
              <a:t>CodePro</a:t>
            </a:r>
            <a:endParaRPr sz="1300" dirty="0"/>
          </a:p>
        </p:txBody>
      </p:sp>
      <p:sp>
        <p:nvSpPr>
          <p:cNvPr id="830" name="Google Shape;830;p67"/>
          <p:cNvSpPr txBox="1">
            <a:spLocks noGrp="1"/>
          </p:cNvSpPr>
          <p:nvPr>
            <p:ph type="sldNum" idx="12"/>
          </p:nvPr>
        </p:nvSpPr>
        <p:spPr>
          <a:xfrm>
            <a:off x="6637313" y="4640654"/>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sz="1300"/>
              <a:t>8</a:t>
            </a:fld>
            <a:endParaRPr sz="13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34"/>
        <p:cNvGrpSpPr/>
        <p:nvPr/>
      </p:nvGrpSpPr>
      <p:grpSpPr>
        <a:xfrm>
          <a:off x="0" y="0"/>
          <a:ext cx="0" cy="0"/>
          <a:chOff x="0" y="0"/>
          <a:chExt cx="0" cy="0"/>
        </a:xfrm>
      </p:grpSpPr>
      <p:sp>
        <p:nvSpPr>
          <p:cNvPr id="835" name="Google Shape;835;p68"/>
          <p:cNvSpPr txBox="1">
            <a:spLocks noGrp="1"/>
          </p:cNvSpPr>
          <p:nvPr>
            <p:ph type="title"/>
          </p:nvPr>
        </p:nvSpPr>
        <p:spPr>
          <a:xfrm>
            <a:off x="1085619" y="1465718"/>
            <a:ext cx="3107666" cy="707904"/>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lt2"/>
              </a:buClr>
              <a:buSzPts val="3000"/>
              <a:buFont typeface="Avenir"/>
              <a:buNone/>
            </a:pPr>
            <a:r>
              <a:rPr lang="en"/>
              <a:t>HTML</a:t>
            </a:r>
            <a:endParaRPr/>
          </a:p>
        </p:txBody>
      </p:sp>
      <p:sp>
        <p:nvSpPr>
          <p:cNvPr id="836" name="Google Shape;836;p68"/>
          <p:cNvSpPr txBox="1">
            <a:spLocks noGrp="1"/>
          </p:cNvSpPr>
          <p:nvPr>
            <p:ph type="body" idx="1"/>
          </p:nvPr>
        </p:nvSpPr>
        <p:spPr>
          <a:xfrm>
            <a:off x="5185609" y="1465718"/>
            <a:ext cx="3271456" cy="1653761"/>
          </a:xfrm>
          <a:prstGeom prst="rect">
            <a:avLst/>
          </a:prstGeom>
          <a:noFill/>
          <a:ln>
            <a:noFill/>
          </a:ln>
        </p:spPr>
        <p:txBody>
          <a:bodyPr spcFirstLastPara="1" wrap="square" lIns="68575" tIns="34275" rIns="68575" bIns="34275" anchor="t" anchorCtr="0">
            <a:normAutofit/>
          </a:bodyPr>
          <a:lstStyle/>
          <a:p>
            <a:pPr marL="0" lvl="0" indent="0" algn="just" rtl="0">
              <a:lnSpc>
                <a:spcPct val="100000"/>
              </a:lnSpc>
              <a:spcBef>
                <a:spcPts val="0"/>
              </a:spcBef>
              <a:spcAft>
                <a:spcPts val="0"/>
              </a:spcAft>
              <a:buClr>
                <a:srgbClr val="FFFFFF"/>
              </a:buClr>
              <a:buSzPts val="1200"/>
              <a:buNone/>
            </a:pPr>
            <a:r>
              <a:rPr lang="en" b="1" i="0">
                <a:solidFill>
                  <a:srgbClr val="FFFFFF"/>
                </a:solidFill>
                <a:latin typeface="Avenir"/>
                <a:ea typeface="Avenir"/>
                <a:cs typeface="Avenir"/>
                <a:sym typeface="Avenir"/>
              </a:rPr>
              <a:t>HTML (Hyper Text Markup Language) is the most basic building block of the Web. It defines the meaning and structure of web content. Other technologies besides HTML are generally used to describe a web page’s appearance/presentation (CSS) or functionality/behavior (JavaScript).</a:t>
            </a:r>
            <a:endParaRPr/>
          </a:p>
        </p:txBody>
      </p:sp>
      <p:sp>
        <p:nvSpPr>
          <p:cNvPr id="837" name="Google Shape;837;p68"/>
          <p:cNvSpPr txBox="1">
            <a:spLocks noGrp="1"/>
          </p:cNvSpPr>
          <p:nvPr>
            <p:ph type="ftr" idx="11"/>
          </p:nvPr>
        </p:nvSpPr>
        <p:spPr>
          <a:xfrm>
            <a:off x="461155" y="4640654"/>
            <a:ext cx="2442505" cy="273844"/>
          </a:xfrm>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0"/>
              </a:spcAft>
              <a:buNone/>
            </a:pPr>
            <a:r>
              <a:rPr lang="en" sz="1300" dirty="0"/>
              <a:t>CodePro</a:t>
            </a:r>
            <a:endParaRPr sz="1300" dirty="0"/>
          </a:p>
        </p:txBody>
      </p:sp>
      <p:pic>
        <p:nvPicPr>
          <p:cNvPr id="838" name="Google Shape;838;p68"/>
          <p:cNvPicPr preferRelativeResize="0"/>
          <p:nvPr/>
        </p:nvPicPr>
        <p:blipFill rotWithShape="1">
          <a:blip r:embed="rId3">
            <a:alphaModFix/>
          </a:blip>
          <a:srcRect/>
          <a:stretch/>
        </p:blipFill>
        <p:spPr>
          <a:xfrm>
            <a:off x="686936" y="2292599"/>
            <a:ext cx="1845581" cy="2229078"/>
          </a:xfrm>
          <a:prstGeom prst="rect">
            <a:avLst/>
          </a:prstGeom>
          <a:noFill/>
          <a:ln>
            <a:noFill/>
          </a:ln>
        </p:spPr>
      </p:pic>
      <p:sp>
        <p:nvSpPr>
          <p:cNvPr id="839" name="Google Shape;839;p68"/>
          <p:cNvSpPr txBox="1"/>
          <p:nvPr/>
        </p:nvSpPr>
        <p:spPr>
          <a:xfrm>
            <a:off x="8094518" y="4640653"/>
            <a:ext cx="588327" cy="269274"/>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en" sz="1300" dirty="0">
                <a:solidFill>
                  <a:schemeClr val="dk2"/>
                </a:solidFill>
                <a:latin typeface="Arial"/>
                <a:ea typeface="Arial"/>
                <a:cs typeface="Arial"/>
                <a:sym typeface="Arial"/>
              </a:rPr>
              <a:t>9</a:t>
            </a:r>
            <a:endParaRPr sz="1300" dirty="0">
              <a:solidFill>
                <a:schemeClr val="dk2"/>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ELT">
      <a:dk1>
        <a:srgbClr val="000000"/>
      </a:dk1>
      <a:lt1>
        <a:srgbClr val="FFFFFF"/>
      </a:lt1>
      <a:dk2>
        <a:srgbClr val="FFCD6B"/>
      </a:dk2>
      <a:lt2>
        <a:srgbClr val="BE005A"/>
      </a:lt2>
      <a:accent1>
        <a:srgbClr val="3B2CAC"/>
      </a:accent1>
      <a:accent2>
        <a:srgbClr val="0062FF"/>
      </a:accent2>
      <a:accent3>
        <a:srgbClr val="007A00"/>
      </a:accent3>
      <a:accent4>
        <a:srgbClr val="DE6600"/>
      </a:accent4>
      <a:accent5>
        <a:srgbClr val="AC0037"/>
      </a:accent5>
      <a:accent6>
        <a:srgbClr val="FFFF00"/>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1252</Words>
  <Application>Microsoft Office PowerPoint</Application>
  <PresentationFormat>On-screen Show (16:9)</PresentationFormat>
  <Paragraphs>97</Paragraphs>
  <Slides>13</Slides>
  <Notes>12</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13</vt:i4>
      </vt:variant>
    </vt:vector>
  </HeadingPairs>
  <TitlesOfParts>
    <vt:vector size="17" baseType="lpstr">
      <vt:lpstr>Arial</vt:lpstr>
      <vt:lpstr>Avenir</vt:lpstr>
      <vt:lpstr>Simple Light</vt:lpstr>
      <vt:lpstr>Office Theme</vt:lpstr>
      <vt:lpstr>Project Name : CodePro</vt:lpstr>
      <vt:lpstr>PowerPoint Presentation</vt:lpstr>
      <vt:lpstr>Difference Between Other &amp; My Website</vt:lpstr>
      <vt:lpstr>Describe About Project</vt:lpstr>
      <vt:lpstr>Objective</vt:lpstr>
      <vt:lpstr>Purpose</vt:lpstr>
      <vt:lpstr>Benefits</vt:lpstr>
      <vt:lpstr>Features</vt:lpstr>
      <vt:lpstr>HTML</vt:lpstr>
      <vt:lpstr>CSS</vt:lpstr>
      <vt:lpstr>JavaScript</vt:lpstr>
      <vt:lpstr>FAQ’S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CodePro</dc:title>
  <cp:lastModifiedBy>Saurabh Mistry</cp:lastModifiedBy>
  <cp:revision>5</cp:revision>
  <dcterms:modified xsi:type="dcterms:W3CDTF">2023-03-09T04:12:52Z</dcterms:modified>
</cp:coreProperties>
</file>