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1" r:id="rId6"/>
    <p:sldId id="263" r:id="rId7"/>
    <p:sldId id="262" r:id="rId8"/>
    <p:sldId id="260" r:id="rId9"/>
    <p:sldId id="259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Encryption Using AES Algorithm</a:t>
            </a:r>
            <a:endParaRPr lang="en-US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610" y="4469448"/>
            <a:ext cx="9144000" cy="1655762"/>
          </a:xfrm>
        </p:spPr>
        <p:txBody>
          <a:bodyPr/>
          <a:lstStyle/>
          <a:p>
            <a:r>
              <a:rPr lang="en-IN" altLang="en-US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-By SAURABH KISHOR</a:t>
            </a:r>
            <a:endParaRPr lang="en-IN" altLang="en-US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19CS1100, CSE-2</a:t>
            </a:r>
            <a:endParaRPr lang="en-IN" altLang="en-US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725"/>
            <a:ext cx="10515600" cy="5583555"/>
          </a:xfrm>
        </p:spPr>
        <p:txBody>
          <a:bodyPr/>
          <a:p>
            <a:endParaRPr lang="en-US"/>
          </a:p>
          <a:p>
            <a:r>
              <a:rPr lang="en-US" b="1" u="sng">
                <a:sym typeface="+mn-ea"/>
              </a:rPr>
              <a:t>AES </a:t>
            </a:r>
            <a:r>
              <a:rPr lang="en-IN" altLang="en-US" b="1" u="sng">
                <a:sym typeface="+mn-ea"/>
              </a:rPr>
              <a:t>(</a:t>
            </a:r>
            <a:r>
              <a:rPr lang="en-US" b="1" u="sng">
                <a:sym typeface="+mn-ea"/>
              </a:rPr>
              <a:t>Advanced Encryption Standard</a:t>
            </a:r>
            <a:r>
              <a:rPr lang="en-IN" altLang="en-US" b="1" u="sng">
                <a:sym typeface="+mn-ea"/>
              </a:rPr>
              <a:t>):</a:t>
            </a:r>
            <a:r>
              <a:rPr lang="en-IN" altLang="en-US" b="1">
                <a:sym typeface="+mn-ea"/>
              </a:rPr>
              <a:t> 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r>
              <a:rPr lang="en-US"/>
              <a:t>A more secure encryption algorithm</a:t>
            </a:r>
            <a:r>
              <a:rPr lang="en-IN" altLang="en-US"/>
              <a:t>.</a:t>
            </a:r>
            <a:r>
              <a:rPr lang="en-US"/>
              <a:t>  which is a symmetric encryption algorithm. 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The Advanced Encryption Standard (AES) algorithm is a symmetric block cipher that processes image which is of blocks size 128 bits using three different cipher key size of lengths 128,192 or 256 bits.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N" altLang="en-US"/>
              <a:t>It uses </a:t>
            </a:r>
            <a:r>
              <a:rPr lang="en-US"/>
              <a:t>AES Key Expansion in which the encryption process is a bit wise exclusive or operation of a set of image pixels along with the a 1</a:t>
            </a:r>
            <a:r>
              <a:rPr lang="en-IN" altLang="en-US"/>
              <a:t>28</a:t>
            </a:r>
            <a:r>
              <a:rPr lang="en-US"/>
              <a:t> bit key which changes for every set of pixels.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837565"/>
            <a:ext cx="6260465" cy="5339715"/>
          </a:xfrm>
        </p:spPr>
        <p:txBody>
          <a:bodyPr/>
          <a:p>
            <a:pPr marL="0" indent="0">
              <a:buNone/>
            </a:pPr>
            <a:endParaRPr lang="en-US"/>
          </a:p>
          <a:p>
            <a:r>
              <a:rPr lang="en-IN" altLang="en-US" sz="2800" b="1" u="sng"/>
              <a:t>AES </a:t>
            </a:r>
            <a:r>
              <a:rPr lang="en-US" sz="2800" b="1" u="sng"/>
              <a:t>Image encryption</a:t>
            </a:r>
            <a:r>
              <a:rPr lang="en-IN" altLang="en-US" sz="2800"/>
              <a:t>: It</a:t>
            </a:r>
            <a:r>
              <a:rPr lang="en-US" sz="2800"/>
              <a:t> is a technique that convert original image to another form that is difficult to understand. No one can access the content without knowing a decryption key. Image encryption has applications in corporate world, health care, military operations</a:t>
            </a:r>
            <a:r>
              <a:rPr lang="en-IN" altLang="en-US" sz="2800"/>
              <a:t>(screate missile dealing)</a:t>
            </a:r>
            <a:r>
              <a:rPr lang="en-US" sz="2800"/>
              <a:t>, and multimedia systems.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16750" y="1522095"/>
            <a:ext cx="4540250" cy="2821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725" y="1230630"/>
            <a:ext cx="6094095" cy="46450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0385" y="1857375"/>
            <a:ext cx="4039235" cy="4018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805"/>
            <a:ext cx="10515600" cy="5451475"/>
          </a:xfrm>
        </p:spPr>
        <p:txBody>
          <a:bodyPr>
            <a:normAutofit lnSpcReduction="10000"/>
          </a:bodyPr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Advantages</a:t>
            </a:r>
            <a:endParaRPr lang="en-US" b="1" u="sng">
              <a:solidFill>
                <a:schemeClr val="accent1">
                  <a:lumMod val="50000"/>
                </a:schemeClr>
              </a:solidFill>
            </a:endParaRPr>
          </a:p>
          <a:p>
            <a:endParaRPr lang="en-US"/>
          </a:p>
          <a:p>
            <a:r>
              <a:rPr lang="en-US"/>
              <a:t>The image can only be viewed by the receiver as the image is encrypted using AES and the key is only known to the sender and receiver.</a:t>
            </a:r>
            <a:endParaRPr lang="en-US"/>
          </a:p>
          <a:p>
            <a:r>
              <a:rPr lang="en-US"/>
              <a:t>Since the image is encrypted using AES, it is more secure than the DES and triple DES.</a:t>
            </a:r>
            <a:endParaRPr lang="en-US"/>
          </a:p>
          <a:p>
            <a:r>
              <a:rPr lang="en-US"/>
              <a:t>AES allows you to choose a 128-bit, 192-bit or 256-bit key, making it exponentially stronger than the 56-bit key of DES.</a:t>
            </a:r>
            <a:endParaRPr lang="en-US"/>
          </a:p>
          <a:p>
            <a:r>
              <a:rPr lang="en-US"/>
              <a:t>Since the key size is 192 bits, it makes the encryption and decryption more secure.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57360" cy="4351655"/>
          </a:xfrm>
        </p:spPr>
        <p:txBody>
          <a:bodyPr/>
          <a:p>
            <a:r>
              <a:rPr lang="en-US"/>
              <a:t>Disadvantages</a:t>
            </a:r>
            <a:endParaRPr lang="en-US"/>
          </a:p>
          <a:p>
            <a:r>
              <a:rPr lang="en-US"/>
              <a:t>The file size to be transmitted becomes large since it contains encrypted data.</a:t>
            </a:r>
            <a:endParaRPr lang="en-US"/>
          </a:p>
          <a:p>
            <a:r>
              <a:rPr lang="en-US"/>
              <a:t>Since the file size is huge it can be suspected to contain some critical information.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Demo: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5320" y="1825625"/>
            <a:ext cx="5800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Presentation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Image Encryption Using AES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 Using AES Algorithm</dc:title>
  <dc:creator/>
  <cp:lastModifiedBy>saurabh kishor</cp:lastModifiedBy>
  <cp:revision>10</cp:revision>
  <dcterms:created xsi:type="dcterms:W3CDTF">2022-05-27T06:19:00Z</dcterms:created>
  <dcterms:modified xsi:type="dcterms:W3CDTF">2022-06-02T08:21:59Z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325A392EBF154D37822FA46F9E4AAB8F</vt:lpwstr>
  </property>
  <property fmtid="{D5CDD505-2E9C-101B-9397-08002B2CF9AE}" pid="3" name="KSOProductBuildVer">
    <vt:lpwstr>1033-11.2.0.11130</vt:lpwstr>
  </property>
</Properties>
</file>