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2" r:id="rId4"/>
    <p:sldId id="257" r:id="rId5"/>
    <p:sldId id="268" r:id="rId6"/>
    <p:sldId id="266" r:id="rId7"/>
    <p:sldId id="258" r:id="rId8"/>
    <p:sldId id="283" r:id="rId9"/>
    <p:sldId id="259" r:id="rId10"/>
    <p:sldId id="274" r:id="rId11"/>
    <p:sldId id="260" r:id="rId12"/>
    <p:sldId id="262" r:id="rId13"/>
    <p:sldId id="271" r:id="rId14"/>
    <p:sldId id="272" r:id="rId15"/>
    <p:sldId id="263"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bg1"/>
          </a:solidFill>
        </p:spPr>
        <p:txBody>
          <a:bodyPr/>
          <a:lstStyle/>
          <a:p>
            <a:r>
              <a:rPr lang="en-IN" altLang="en-US" sz="6000" dirty="0">
                <a:solidFill>
                  <a:srgbClr val="FF0000"/>
                </a:solidFill>
                <a:effectLst>
                  <a:outerShdw blurRad="38100" dist="25400" dir="5400000" algn="ctr" rotWithShape="0">
                    <a:srgbClr val="6E747A">
                      <a:alpha val="43000"/>
                    </a:srgbClr>
                  </a:outerShdw>
                </a:effectLst>
              </a:rPr>
              <a:t>EP </a:t>
            </a:r>
            <a:r>
              <a:rPr lang="en-US" sz="6000" dirty="0">
                <a:solidFill>
                  <a:srgbClr val="FF0000"/>
                </a:solidFill>
                <a:effectLst>
                  <a:outerShdw blurRad="38100" dist="25400" dir="5400000" algn="ctr" rotWithShape="0">
                    <a:srgbClr val="6E747A">
                      <a:alpha val="43000"/>
                    </a:srgbClr>
                  </a:outerShdw>
                </a:effectLst>
              </a:rPr>
              <a:t>Assignment</a:t>
            </a:r>
            <a:r>
              <a:rPr lang="en-IN" altLang="en-US" sz="6000" dirty="0">
                <a:solidFill>
                  <a:srgbClr val="FF0000"/>
                </a:solidFill>
                <a:effectLst>
                  <a:outerShdw blurRad="38100" dist="25400" dir="5400000" algn="ctr" rotWithShape="0">
                    <a:srgbClr val="6E747A">
                      <a:alpha val="43000"/>
                    </a:srgbClr>
                  </a:outerShdw>
                </a:effectLst>
              </a:rPr>
              <a:t> -1 </a:t>
            </a:r>
            <a:endParaRPr lang="en-IN" altLang="en-US" sz="6000" dirty="0">
              <a:solidFill>
                <a:srgbClr val="FF0000"/>
              </a:solidFill>
              <a:effectLst>
                <a:outerShdw blurRad="38100" dist="25400" dir="5400000" algn="ctr" rotWithShape="0">
                  <a:srgbClr val="6E747A">
                    <a:alpha val="43000"/>
                  </a:srgbClr>
                </a:outerShdw>
              </a:effectLst>
            </a:endParaRPr>
          </a:p>
        </p:txBody>
      </p:sp>
      <p:sp>
        <p:nvSpPr>
          <p:cNvPr id="5" name="Text Box 4"/>
          <p:cNvSpPr txBox="1"/>
          <p:nvPr/>
        </p:nvSpPr>
        <p:spPr>
          <a:xfrm>
            <a:off x="2000885" y="5299075"/>
            <a:ext cx="9221470" cy="645160"/>
          </a:xfrm>
          <a:prstGeom prst="rect">
            <a:avLst/>
          </a:prstGeom>
          <a:noFill/>
        </p:spPr>
        <p:txBody>
          <a:bodyPr wrap="square" rtlCol="0">
            <a:spAutoFit/>
          </a:bodyPr>
          <a:p>
            <a:pPr algn="l"/>
            <a:r>
              <a:rPr lang="en-IN" altLang="en-US" sz="3600">
                <a:solidFill>
                  <a:schemeClr val="accent6">
                    <a:lumMod val="50000"/>
                  </a:schemeClr>
                </a:solidFill>
                <a:sym typeface="+mn-ea"/>
              </a:rPr>
              <a:t>- SAURABH KISHOR (19CS1100)</a:t>
            </a:r>
            <a:endParaRPr lang="en-IN" altLang="en-US">
              <a:solidFill>
                <a:schemeClr val="accent6">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a:solidFill>
                  <a:srgbClr val="7030A0"/>
                </a:solidFill>
              </a:rPr>
              <a:t>When did you start your business?</a:t>
            </a:r>
            <a:endParaRPr lang="en-US" sz="3600">
              <a:solidFill>
                <a:srgbClr val="7030A0"/>
              </a:solidFill>
            </a:endParaRPr>
          </a:p>
        </p:txBody>
      </p:sp>
      <p:sp>
        <p:nvSpPr>
          <p:cNvPr id="3" name="Content Placeholder 2"/>
          <p:cNvSpPr>
            <a:spLocks noGrp="1"/>
          </p:cNvSpPr>
          <p:nvPr>
            <p:ph idx="1"/>
          </p:nvPr>
        </p:nvSpPr>
        <p:spPr>
          <a:xfrm>
            <a:off x="838200" y="1184275"/>
            <a:ext cx="10515600" cy="725805"/>
          </a:xfrm>
        </p:spPr>
        <p:txBody>
          <a:bodyPr/>
          <a:p>
            <a:r>
              <a:rPr lang="en-IN" altLang="en-US"/>
              <a:t>4-5 years ago. </a:t>
            </a:r>
            <a:endParaRPr lang="en-IN" altLang="en-US"/>
          </a:p>
        </p:txBody>
      </p:sp>
      <p:sp>
        <p:nvSpPr>
          <p:cNvPr id="4" name="Text Box 3"/>
          <p:cNvSpPr txBox="1"/>
          <p:nvPr/>
        </p:nvSpPr>
        <p:spPr>
          <a:xfrm>
            <a:off x="838200" y="1768475"/>
            <a:ext cx="10741660" cy="1229995"/>
          </a:xfrm>
          <a:prstGeom prst="rect">
            <a:avLst/>
          </a:prstGeom>
          <a:noFill/>
        </p:spPr>
        <p:txBody>
          <a:bodyPr wrap="square" rtlCol="0" anchor="t">
            <a:spAutoFit/>
          </a:bodyPr>
          <a:p>
            <a:r>
              <a:rPr lang="en-US" sz="3700">
                <a:solidFill>
                  <a:srgbClr val="7030A0"/>
                </a:solidFill>
                <a:sym typeface="+mn-ea"/>
              </a:rPr>
              <a:t>What are your strengths that make you keep doing what you are doing?</a:t>
            </a:r>
            <a:endParaRPr lang="en-US" sz="3700">
              <a:solidFill>
                <a:srgbClr val="7030A0"/>
              </a:solidFill>
              <a:sym typeface="+mn-ea"/>
            </a:endParaRPr>
          </a:p>
        </p:txBody>
      </p:sp>
      <p:sp>
        <p:nvSpPr>
          <p:cNvPr id="5" name="Text Box 4"/>
          <p:cNvSpPr txBox="1"/>
          <p:nvPr/>
        </p:nvSpPr>
        <p:spPr>
          <a:xfrm>
            <a:off x="1058545" y="3072130"/>
            <a:ext cx="8853170" cy="2676525"/>
          </a:xfrm>
          <a:prstGeom prst="rect">
            <a:avLst/>
          </a:prstGeom>
          <a:noFill/>
        </p:spPr>
        <p:txBody>
          <a:bodyPr wrap="square" rtlCol="0" anchor="t">
            <a:spAutoFit/>
          </a:bodyPr>
          <a:p>
            <a:pPr marL="0" indent="0">
              <a:buNone/>
            </a:pPr>
            <a:r>
              <a:rPr lang="en-IN" altLang="en-US" sz="2400">
                <a:sym typeface="+mn-ea"/>
              </a:rPr>
              <a:t>“Self-motivation” and “believe in myself” is my </a:t>
            </a:r>
            <a:r>
              <a:rPr lang="en-US" sz="2400">
                <a:sym typeface="+mn-ea"/>
              </a:rPr>
              <a:t>strengths that make </a:t>
            </a:r>
            <a:r>
              <a:rPr lang="en-IN" altLang="en-US" sz="2400">
                <a:sym typeface="+mn-ea"/>
              </a:rPr>
              <a:t>me</a:t>
            </a:r>
            <a:r>
              <a:rPr lang="en-US" sz="2400">
                <a:sym typeface="+mn-ea"/>
              </a:rPr>
              <a:t> keep doing what </a:t>
            </a:r>
            <a:r>
              <a:rPr lang="en-IN" altLang="en-US" sz="2400">
                <a:sym typeface="+mn-ea"/>
              </a:rPr>
              <a:t>I</a:t>
            </a:r>
            <a:r>
              <a:rPr lang="en-US" sz="2400">
                <a:sym typeface="+mn-ea"/>
              </a:rPr>
              <a:t> a</a:t>
            </a:r>
            <a:r>
              <a:rPr lang="en-IN" altLang="en-US" sz="2400">
                <a:sym typeface="+mn-ea"/>
              </a:rPr>
              <a:t>m</a:t>
            </a:r>
            <a:r>
              <a:rPr lang="en-US" sz="2400">
                <a:sym typeface="+mn-ea"/>
              </a:rPr>
              <a:t> doing</a:t>
            </a:r>
            <a:r>
              <a:rPr lang="en-IN" altLang="en-US" sz="2400">
                <a:sym typeface="+mn-ea"/>
              </a:rPr>
              <a:t>.</a:t>
            </a:r>
            <a:endParaRPr lang="en-US" sz="2400"/>
          </a:p>
          <a:p>
            <a:pPr marL="0" indent="0">
              <a:buNone/>
            </a:pPr>
            <a:endParaRPr lang="en-US" sz="2400"/>
          </a:p>
          <a:p>
            <a:pPr marL="514350" indent="-514350">
              <a:buAutoNum type="arabicPeriod"/>
            </a:pPr>
            <a:r>
              <a:rPr lang="en-US" sz="2400">
                <a:sym typeface="+mn-ea"/>
              </a:rPr>
              <a:t>Best customer service experience</a:t>
            </a:r>
            <a:endParaRPr lang="en-US" sz="2400"/>
          </a:p>
          <a:p>
            <a:pPr marL="514350" indent="-514350">
              <a:buAutoNum type="arabicPeriod"/>
            </a:pPr>
            <a:r>
              <a:rPr lang="en-US" sz="2400">
                <a:sym typeface="+mn-ea"/>
              </a:rPr>
              <a:t>Hassle free and customer friendly</a:t>
            </a:r>
            <a:endParaRPr lang="en-US" sz="2400"/>
          </a:p>
          <a:p>
            <a:pPr marL="514350" indent="-514350">
              <a:buAutoNum type="arabicPeriod"/>
            </a:pPr>
            <a:r>
              <a:rPr lang="en-US" sz="2400">
                <a:sym typeface="+mn-ea"/>
              </a:rPr>
              <a:t> Best available prices</a:t>
            </a:r>
            <a:endParaRPr lang="en-US" sz="2400"/>
          </a:p>
          <a:p>
            <a:pPr marL="514350" indent="-514350">
              <a:buAutoNum type="arabicPeriod"/>
            </a:pPr>
            <a:r>
              <a:rPr lang="en-US" sz="2400">
                <a:sym typeface="+mn-ea"/>
              </a:rPr>
              <a:t> Good communication and delivery arrangements</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1330305" cy="848360"/>
          </a:xfrm>
        </p:spPr>
        <p:txBody>
          <a:bodyPr/>
          <a:p>
            <a:r>
              <a:rPr lang="en-US" sz="4400">
                <a:solidFill>
                  <a:srgbClr val="7030A0"/>
                </a:solidFill>
              </a:rPr>
              <a:t>What’s special about your product or service?</a:t>
            </a:r>
            <a:endParaRPr lang="en-US" sz="4400">
              <a:solidFill>
                <a:srgbClr val="7030A0"/>
              </a:solidFill>
            </a:endParaRPr>
          </a:p>
        </p:txBody>
      </p:sp>
      <p:sp>
        <p:nvSpPr>
          <p:cNvPr id="3" name="Content Placeholder 2"/>
          <p:cNvSpPr>
            <a:spLocks noGrp="1"/>
          </p:cNvSpPr>
          <p:nvPr>
            <p:ph idx="1"/>
          </p:nvPr>
        </p:nvSpPr>
        <p:spPr/>
        <p:txBody>
          <a:bodyPr>
            <a:normAutofit fontScale="90000" lnSpcReduction="20000"/>
          </a:bodyPr>
          <a:p>
            <a:r>
              <a:rPr lang="en-US"/>
              <a:t>Shop Top Kitchen Utensils and Appliances at lowest</a:t>
            </a:r>
            <a:r>
              <a:rPr lang="en-IN" altLang="en-US"/>
              <a:t> </a:t>
            </a:r>
            <a:r>
              <a:rPr lang="en-US"/>
              <a:t>prices</a:t>
            </a:r>
            <a:r>
              <a:rPr lang="en-IN" altLang="en-US"/>
              <a:t>.</a:t>
            </a:r>
            <a:endParaRPr lang="en-IN" altLang="en-US"/>
          </a:p>
          <a:p>
            <a:r>
              <a:rPr lang="en-IN" altLang="en-US"/>
              <a:t>my shop can help you narrow down your choices based on your budget as well as other factors.</a:t>
            </a:r>
            <a:endParaRPr lang="en-IN" altLang="en-US"/>
          </a:p>
          <a:p>
            <a:pPr marL="0" indent="0">
              <a:buNone/>
            </a:pPr>
            <a:endParaRPr lang="en-IN" altLang="en-US"/>
          </a:p>
          <a:p>
            <a:r>
              <a:rPr lang="en-IN" altLang="en-US">
                <a:sym typeface="+mn-ea"/>
              </a:rPr>
              <a:t>W</a:t>
            </a:r>
            <a:r>
              <a:rPr lang="en-US">
                <a:sym typeface="+mn-ea"/>
              </a:rPr>
              <a:t>e</a:t>
            </a:r>
            <a:r>
              <a:rPr lang="en-IN" altLang="en-US">
                <a:sym typeface="+mn-ea"/>
              </a:rPr>
              <a:t> </a:t>
            </a:r>
            <a:r>
              <a:rPr lang="en-US">
                <a:sym typeface="+mn-ea"/>
              </a:rPr>
              <a:t> deal in  essential Kitchen appliances, including:</a:t>
            </a:r>
            <a:endParaRPr lang="en-US"/>
          </a:p>
          <a:p>
            <a:endParaRPr lang="en-US"/>
          </a:p>
          <a:p>
            <a:pPr marL="0" indent="0">
              <a:buNone/>
            </a:pPr>
            <a:r>
              <a:rPr lang="en-US">
                <a:sym typeface="+mn-ea"/>
              </a:rPr>
              <a:t>• Microwave Oven</a:t>
            </a:r>
            <a:endParaRPr lang="en-US"/>
          </a:p>
          <a:p>
            <a:pPr marL="0" indent="0">
              <a:buNone/>
            </a:pPr>
            <a:r>
              <a:rPr lang="en-US">
                <a:sym typeface="+mn-ea"/>
              </a:rPr>
              <a:t>• Wet Grinder</a:t>
            </a:r>
            <a:endParaRPr lang="en-US"/>
          </a:p>
          <a:p>
            <a:pPr marL="0" indent="0">
              <a:buNone/>
            </a:pPr>
            <a:r>
              <a:rPr lang="en-US">
                <a:sym typeface="+mn-ea"/>
              </a:rPr>
              <a:t>• Induction Stove</a:t>
            </a:r>
            <a:endParaRPr lang="en-US"/>
          </a:p>
          <a:p>
            <a:pPr marL="0" indent="0">
              <a:buNone/>
            </a:pPr>
            <a:r>
              <a:rPr lang="en-US">
                <a:sym typeface="+mn-ea"/>
              </a:rPr>
              <a:t>• Gas Stove</a:t>
            </a:r>
            <a:endParaRPr lang="en-US"/>
          </a:p>
          <a:p>
            <a:pPr marL="0" indent="0">
              <a:buNone/>
            </a:pPr>
            <a:r>
              <a:rPr lang="en-US">
                <a:sym typeface="+mn-ea"/>
              </a:rPr>
              <a:t>• Cooker</a:t>
            </a:r>
            <a:endParaRPr lang="en-IN" altLang="en-US"/>
          </a:p>
          <a:p>
            <a:pPr marL="0" indent="0">
              <a:buNone/>
            </a:pPr>
            <a:endParaRPr lang="en-IN" altLang="en-US"/>
          </a:p>
          <a:p>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65125"/>
            <a:ext cx="10515600" cy="5812155"/>
          </a:xfrm>
        </p:spPr>
        <p:txBody>
          <a:bodyPr>
            <a:normAutofit/>
          </a:bodyPr>
          <a:p>
            <a:endParaRPr lang="en-US"/>
          </a:p>
          <a:p>
            <a:pPr marL="457200" lvl="1" indent="0">
              <a:buNone/>
            </a:pPr>
            <a:r>
              <a:rPr lang="en-US" sz="3200"/>
              <a:t>• Mixer grinder</a:t>
            </a:r>
            <a:endParaRPr lang="en-US" sz="3200"/>
          </a:p>
          <a:p>
            <a:pPr marL="457200" lvl="1" indent="0">
              <a:buNone/>
            </a:pPr>
            <a:r>
              <a:rPr lang="en-US" sz="3200"/>
              <a:t>• Chimney</a:t>
            </a:r>
            <a:endParaRPr lang="en-US" sz="3200"/>
          </a:p>
          <a:p>
            <a:pPr marL="457200" lvl="1" indent="0">
              <a:buNone/>
            </a:pPr>
            <a:r>
              <a:rPr lang="en-US" sz="3200"/>
              <a:t>• Coffee Maker</a:t>
            </a:r>
            <a:endParaRPr lang="en-US" sz="3200"/>
          </a:p>
          <a:p>
            <a:pPr marL="457200" lvl="1" indent="0">
              <a:buNone/>
            </a:pPr>
            <a:r>
              <a:rPr lang="en-US" sz="3200"/>
              <a:t>• Flask Toaster</a:t>
            </a:r>
            <a:endParaRPr lang="en-US" sz="3200"/>
          </a:p>
          <a:p>
            <a:pPr marL="457200" lvl="1" indent="0">
              <a:buNone/>
            </a:pPr>
            <a:r>
              <a:rPr lang="en-US" sz="3200"/>
              <a:t>• Juicer Maker</a:t>
            </a:r>
            <a:endParaRPr lang="en-US" sz="3200"/>
          </a:p>
          <a:p>
            <a:pPr marL="457200" lvl="1" indent="0">
              <a:buNone/>
            </a:pPr>
            <a:r>
              <a:rPr lang="en-US" sz="3200"/>
              <a:t>• Electric Kettle</a:t>
            </a:r>
            <a:endParaRPr lang="en-US" sz="3200"/>
          </a:p>
          <a:p>
            <a:pPr marL="457200" lvl="1" indent="0">
              <a:buNone/>
            </a:pPr>
            <a:r>
              <a:rPr lang="en-US" sz="3200"/>
              <a:t>• Dishwasher and more</a:t>
            </a:r>
            <a:endParaRPr lang="en-US"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rgbClr val="7030A0"/>
                </a:solidFill>
              </a:rPr>
              <a:t>What Makes </a:t>
            </a:r>
            <a:r>
              <a:rPr lang="en-IN" altLang="en-US" sz="4400">
                <a:solidFill>
                  <a:srgbClr val="7030A0"/>
                </a:solidFill>
              </a:rPr>
              <a:t>your</a:t>
            </a:r>
            <a:r>
              <a:rPr lang="en-US" sz="4400">
                <a:solidFill>
                  <a:srgbClr val="7030A0"/>
                </a:solidFill>
              </a:rPr>
              <a:t> Services Standout?</a:t>
            </a:r>
            <a:endParaRPr lang="en-US" sz="4400">
              <a:solidFill>
                <a:srgbClr val="7030A0"/>
              </a:solidFill>
            </a:endParaRPr>
          </a:p>
        </p:txBody>
      </p:sp>
      <p:sp>
        <p:nvSpPr>
          <p:cNvPr id="3" name="Content Placeholder 2"/>
          <p:cNvSpPr>
            <a:spLocks noGrp="1"/>
          </p:cNvSpPr>
          <p:nvPr>
            <p:ph idx="1"/>
          </p:nvPr>
        </p:nvSpPr>
        <p:spPr/>
        <p:txBody>
          <a:bodyPr/>
          <a:p>
            <a:r>
              <a:rPr lang="en-US" sz="2900"/>
              <a:t>We deal with all kinds of Consumer Electronics</a:t>
            </a:r>
            <a:r>
              <a:rPr lang="en-IN" altLang="en-US" sz="2900"/>
              <a:t> </a:t>
            </a:r>
            <a:r>
              <a:rPr lang="en-US" sz="2900"/>
              <a:t> Kitchenware, and Household articles. With the best brands, competitive pricing, and customer satisfaction</a:t>
            </a:r>
            <a:r>
              <a:rPr lang="en-IN" altLang="en-US" sz="2900"/>
              <a:t>.</a:t>
            </a:r>
            <a:endParaRPr lang="en-IN" altLang="en-US" sz="2900"/>
          </a:p>
          <a:p>
            <a:endParaRPr lang="en-IN" altLang="en-US" sz="2900"/>
          </a:p>
          <a:p>
            <a:r>
              <a:rPr lang="en-US" sz="2900"/>
              <a:t> </a:t>
            </a:r>
            <a:r>
              <a:rPr lang="en-IN" altLang="en-US" sz="2900"/>
              <a:t>W</a:t>
            </a:r>
            <a:r>
              <a:rPr lang="en-US" sz="2900"/>
              <a:t>e offer 0% interest installment schemes. </a:t>
            </a:r>
            <a:endParaRPr lang="en-US" sz="2900"/>
          </a:p>
          <a:p>
            <a:endParaRPr lang="en-US" sz="2900"/>
          </a:p>
          <a:p>
            <a:r>
              <a:rPr lang="en-US" sz="2900"/>
              <a:t>When you choose to visit our kitchen appliances store, you can get exchange offers and other  seasonal discounts and gifts.</a:t>
            </a:r>
            <a:endParaRPr lang="en-US" sz="29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rgbClr val="7030A0"/>
                </a:solidFill>
              </a:rPr>
              <a:t>Do you have plans to expand?</a:t>
            </a:r>
            <a:endParaRPr lang="en-US" sz="4400">
              <a:solidFill>
                <a:srgbClr val="7030A0"/>
              </a:solidFill>
            </a:endParaRPr>
          </a:p>
        </p:txBody>
      </p:sp>
      <p:sp>
        <p:nvSpPr>
          <p:cNvPr id="3" name="Content Placeholder 2"/>
          <p:cNvSpPr>
            <a:spLocks noGrp="1"/>
          </p:cNvSpPr>
          <p:nvPr>
            <p:ph idx="1"/>
          </p:nvPr>
        </p:nvSpPr>
        <p:spPr/>
        <p:txBody>
          <a:bodyPr/>
          <a:p>
            <a:r>
              <a:rPr lang="en-IN" altLang="en-US"/>
              <a:t>Yes, I</a:t>
            </a:r>
            <a:r>
              <a:rPr lang="en-US">
                <a:sym typeface="+mn-ea"/>
              </a:rPr>
              <a:t> have plans to expand</a:t>
            </a:r>
            <a:r>
              <a:rPr lang="en-IN" altLang="en-US">
                <a:sym typeface="+mn-ea"/>
              </a:rPr>
              <a:t> and add some expensive items and electrical appliances like: freezers, refrigerators, washing machines, clothes dryers.</a:t>
            </a:r>
            <a:endParaRPr lang="en-IN" altLang="en-US">
              <a:sym typeface="+mn-ea"/>
            </a:endParaRPr>
          </a:p>
          <a:p>
            <a:endParaRPr lang="en-IN" altLang="en-US">
              <a:sym typeface="+mn-ea"/>
            </a:endParaRPr>
          </a:p>
          <a:p>
            <a:r>
              <a:rPr lang="en-IN" altLang="en-US">
                <a:sym typeface="+mn-ea"/>
              </a:rPr>
              <a:t>In  modern era of online shopping I also wants to be  the start an online selling model for a  growth. </a:t>
            </a:r>
            <a:r>
              <a:rPr lang="en-IN" altLang="en-US">
                <a:sym typeface="+mn-ea"/>
              </a:rPr>
              <a:t> </a:t>
            </a:r>
            <a:endParaRPr lang="en-IN" altLang="en-US">
              <a:sym typeface="+mn-ea"/>
            </a:endParaRPr>
          </a:p>
          <a:p>
            <a:endParaRPr lang="en-IN" altLang="en-US">
              <a:sym typeface="+mn-ea"/>
            </a:endParaRPr>
          </a:p>
          <a:p>
            <a:r>
              <a:rPr lang="en-IN" altLang="en-US">
                <a:sym typeface="+mn-ea"/>
              </a:rPr>
              <a:t>online delivery options.</a:t>
            </a:r>
            <a:endParaRPr lang="en-IN" altLang="en-US">
              <a:sym typeface="+mn-ea"/>
            </a:endParaRPr>
          </a:p>
          <a:p>
            <a:endParaRPr lang="en-IN" altLang="en-US">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Thanks"/>
          <p:cNvPicPr>
            <a:picLocks noChangeAspect="1"/>
          </p:cNvPicPr>
          <p:nvPr>
            <p:ph idx="1"/>
          </p:nvPr>
        </p:nvPicPr>
        <p:blipFill>
          <a:blip r:embed="rId1"/>
          <a:stretch>
            <a:fillRect/>
          </a:stretch>
        </p:blipFill>
        <p:spPr>
          <a:xfrm>
            <a:off x="1736090" y="127000"/>
            <a:ext cx="9425940" cy="64604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a:t>H</a:t>
            </a:r>
            <a:r>
              <a:rPr lang="en-US"/>
              <a:t>ome appliances </a:t>
            </a:r>
            <a:r>
              <a:rPr lang="en-IN" altLang="en-US"/>
              <a:t>B</a:t>
            </a:r>
            <a:r>
              <a:rPr lang="en-US"/>
              <a:t>usiness</a:t>
            </a:r>
            <a:endParaRPr lang="en-US"/>
          </a:p>
        </p:txBody>
      </p:sp>
      <p:pic>
        <p:nvPicPr>
          <p:cNvPr id="4" name="Content Placeholder 3" descr="images (2)"/>
          <p:cNvPicPr>
            <a:picLocks noChangeAspect="1"/>
          </p:cNvPicPr>
          <p:nvPr>
            <p:ph sz="half" idx="1"/>
          </p:nvPr>
        </p:nvPicPr>
        <p:blipFill>
          <a:blip r:embed="rId1"/>
          <a:stretch>
            <a:fillRect/>
          </a:stretch>
        </p:blipFill>
        <p:spPr>
          <a:xfrm>
            <a:off x="609600" y="1821815"/>
            <a:ext cx="5711190" cy="4283710"/>
          </a:xfrm>
          <a:prstGeom prst="rect">
            <a:avLst/>
          </a:prstGeom>
        </p:spPr>
      </p:pic>
      <p:pic>
        <p:nvPicPr>
          <p:cNvPr id="5" name="Content Placeholder 4" descr="images"/>
          <p:cNvPicPr>
            <a:picLocks noChangeAspect="1"/>
          </p:cNvPicPr>
          <p:nvPr>
            <p:ph sz="half" idx="2"/>
          </p:nvPr>
        </p:nvPicPr>
        <p:blipFill>
          <a:blip r:embed="rId2"/>
          <a:stretch>
            <a:fillRect/>
          </a:stretch>
        </p:blipFill>
        <p:spPr>
          <a:xfrm>
            <a:off x="6320790" y="1825625"/>
            <a:ext cx="4318000" cy="4279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a:solidFill>
                  <a:srgbClr val="7030A0"/>
                </a:solidFill>
              </a:rPr>
              <a:t>1. Why did you start a business?</a:t>
            </a:r>
            <a:endParaRPr lang="en-IN" altLang="en-US">
              <a:solidFill>
                <a:srgbClr val="7030A0"/>
              </a:solidFill>
            </a:endParaRPr>
          </a:p>
        </p:txBody>
      </p:sp>
      <p:sp>
        <p:nvSpPr>
          <p:cNvPr id="3" name="Content Placeholder 2"/>
          <p:cNvSpPr>
            <a:spLocks noGrp="1"/>
          </p:cNvSpPr>
          <p:nvPr>
            <p:ph idx="1"/>
          </p:nvPr>
        </p:nvSpPr>
        <p:spPr>
          <a:xfrm>
            <a:off x="838200" y="868680"/>
            <a:ext cx="10515600" cy="5868670"/>
          </a:xfrm>
        </p:spPr>
        <p:txBody>
          <a:bodyPr>
            <a:normAutofit fontScale="90000" lnSpcReduction="20000"/>
          </a:bodyPr>
          <a:p>
            <a:r>
              <a:rPr lang="en-IN" altLang="en-US">
                <a:sym typeface="+mn-ea"/>
              </a:rPr>
              <a:t>I did start a business because-</a:t>
            </a:r>
            <a:endParaRPr lang="en-US"/>
          </a:p>
          <a:p>
            <a:r>
              <a:rPr lang="en-US" u="sng"/>
              <a:t>Be your own boss</a:t>
            </a:r>
            <a:r>
              <a:rPr lang="en-IN" altLang="en-US" u="sng"/>
              <a:t> Mindset:</a:t>
            </a:r>
            <a:endParaRPr lang="en-IN" altLang="en-US" u="sng"/>
          </a:p>
          <a:p>
            <a:pPr marL="0" indent="0">
              <a:buNone/>
            </a:pPr>
            <a:r>
              <a:rPr lang="en-IN" altLang="en-US"/>
              <a:t>1) I decide where finances go, what kind of company culture I want, and the quality of work that should be expected.</a:t>
            </a:r>
            <a:endParaRPr lang="en-IN" altLang="en-US"/>
          </a:p>
          <a:p>
            <a:pPr marL="0" indent="0">
              <a:buNone/>
            </a:pPr>
            <a:r>
              <a:rPr lang="en-IN" altLang="en-US"/>
              <a:t>2) I choose my working hours, meaning I have complete control over when I work and when I don’t.</a:t>
            </a:r>
            <a:endParaRPr lang="en-IN" altLang="en-US"/>
          </a:p>
          <a:p>
            <a:pPr marL="0" indent="0">
              <a:buNone/>
            </a:pPr>
            <a:r>
              <a:rPr lang="en-IN" altLang="en-US"/>
              <a:t>3) my current job doesn’t pay what I want. </a:t>
            </a:r>
            <a:endParaRPr lang="en-IN" altLang="en-US"/>
          </a:p>
          <a:p>
            <a:r>
              <a:rPr lang="en-IN" altLang="en-US" u="sng"/>
              <a:t>Become an expert:</a:t>
            </a:r>
            <a:endParaRPr lang="en-IN" altLang="en-US" u="sng"/>
          </a:p>
          <a:p>
            <a:pPr marL="0" indent="0">
              <a:buNone/>
            </a:pPr>
            <a:r>
              <a:rPr lang="en-IN" altLang="en-US"/>
              <a:t>4) Instead of waiting for someone to give you a chance to be the best at something you’re passionate about, create your own opportunities.</a:t>
            </a:r>
            <a:endParaRPr lang="en-IN" altLang="en-US"/>
          </a:p>
          <a:p>
            <a:pPr marL="0" indent="0">
              <a:buNone/>
            </a:pPr>
            <a:r>
              <a:rPr lang="en-IN" altLang="en-US"/>
              <a:t>5) Identified my passion:  this means I won’t mind pursuing it after hours, Fulfillment of our vocational purposes.</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19405"/>
            <a:ext cx="10972800" cy="5808345"/>
          </a:xfrm>
        </p:spPr>
        <p:txBody>
          <a:bodyPr>
            <a:normAutofit/>
          </a:bodyPr>
          <a:p>
            <a:r>
              <a:rPr lang="en-US" b="1"/>
              <a:t>Authority</a:t>
            </a:r>
            <a:endParaRPr lang="en-US" b="1"/>
          </a:p>
          <a:p>
            <a:pPr marL="457200" lvl="1" indent="0">
              <a:buNone/>
            </a:pPr>
            <a:r>
              <a:rPr lang="en-US"/>
              <a:t>As a business owner, </a:t>
            </a:r>
            <a:r>
              <a:rPr lang="en-IN" altLang="en-US"/>
              <a:t>I</a:t>
            </a:r>
            <a:r>
              <a:rPr lang="en-US"/>
              <a:t> make decisions for </a:t>
            </a:r>
            <a:r>
              <a:rPr lang="en-IN" altLang="en-US"/>
              <a:t>my</a:t>
            </a:r>
            <a:r>
              <a:rPr lang="en-US"/>
              <a:t>self. This offers </a:t>
            </a:r>
            <a:r>
              <a:rPr lang="en-IN" altLang="en-US"/>
              <a:t>me</a:t>
            </a:r>
            <a:r>
              <a:rPr lang="en-US"/>
              <a:t> more authority and autonomy at work.</a:t>
            </a:r>
            <a:r>
              <a:rPr lang="en-IN" altLang="en-US"/>
              <a:t> </a:t>
            </a:r>
            <a:endParaRPr lang="en-IN" altLang="en-US"/>
          </a:p>
          <a:p>
            <a:endParaRPr lang="en-IN" altLang="en-US"/>
          </a:p>
          <a:p>
            <a:r>
              <a:rPr lang="en-IN" altLang="en-US" b="1"/>
              <a:t>Flexibility</a:t>
            </a:r>
            <a:endParaRPr lang="en-IN" altLang="en-US"/>
          </a:p>
          <a:p>
            <a:pPr marL="457200" lvl="1" indent="0">
              <a:buNone/>
            </a:pPr>
            <a:r>
              <a:rPr lang="en-IN" altLang="en-US"/>
              <a:t>I choose to own a business because it offers flexibility. I can choose your work hours, including how much you work.</a:t>
            </a:r>
            <a:endParaRPr lang="en-IN" altLang="en-US"/>
          </a:p>
          <a:p>
            <a:pPr marL="0" indent="0">
              <a:buNone/>
            </a:pPr>
            <a:endParaRPr lang="en-IN" altLang="en-US"/>
          </a:p>
          <a:p>
            <a:r>
              <a:rPr lang="en-IN" altLang="en-US"/>
              <a:t>If you start a business, you can gain experience in fields such as management, finance, marketing, production and human resources.</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olidFill>
                  <a:srgbClr val="7030A0"/>
                </a:solidFill>
              </a:rPr>
              <a:t>Why didn’t you take up a job instead?</a:t>
            </a:r>
            <a:endParaRPr lang="en-US" sz="4400">
              <a:solidFill>
                <a:srgbClr val="7030A0"/>
              </a:solidFill>
            </a:endParaRPr>
          </a:p>
        </p:txBody>
      </p:sp>
      <p:sp>
        <p:nvSpPr>
          <p:cNvPr id="3" name="Content Placeholder 2"/>
          <p:cNvSpPr>
            <a:spLocks noGrp="1"/>
          </p:cNvSpPr>
          <p:nvPr>
            <p:ph idx="1"/>
          </p:nvPr>
        </p:nvSpPr>
        <p:spPr/>
        <p:txBody>
          <a:bodyPr/>
          <a:p>
            <a:r>
              <a:rPr lang="en-US"/>
              <a:t>In a job, you earn a salary, but business owners can earn a salary and enjoy the profits of their business when it is successful.</a:t>
            </a:r>
            <a:endParaRPr lang="en-US"/>
          </a:p>
          <a:p>
            <a:endParaRPr lang="en-US"/>
          </a:p>
          <a:p>
            <a:r>
              <a:rPr lang="en-US"/>
              <a:t>Being a business owner does not require specific qualifications. There are many ways to learn how to start a business.</a:t>
            </a:r>
            <a:r>
              <a:rPr lang="en-IN" altLang="en-US"/>
              <a:t> but for Jobs have specific qualifications you must meet in order to work in that position. Qualifications may involve an educational degree, minimum years of experience and certifications that an employer deems necessary in order for you to perform well in a job role.</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4000">
                <a:solidFill>
                  <a:srgbClr val="7030A0"/>
                </a:solidFill>
              </a:rPr>
              <a:t>How did you come up with the idea for this business?</a:t>
            </a:r>
            <a:endParaRPr lang="en-US" sz="4000">
              <a:solidFill>
                <a:srgbClr val="7030A0"/>
              </a:solidFill>
            </a:endParaRPr>
          </a:p>
        </p:txBody>
      </p:sp>
      <p:sp>
        <p:nvSpPr>
          <p:cNvPr id="3" name="Content Placeholder 2"/>
          <p:cNvSpPr>
            <a:spLocks noGrp="1"/>
          </p:cNvSpPr>
          <p:nvPr>
            <p:ph sz="half" idx="1"/>
          </p:nvPr>
        </p:nvSpPr>
        <p:spPr>
          <a:xfrm>
            <a:off x="609600" y="1174750"/>
            <a:ext cx="6169025" cy="4953000"/>
          </a:xfrm>
        </p:spPr>
        <p:txBody>
          <a:bodyPr>
            <a:normAutofit lnSpcReduction="10000"/>
          </a:bodyPr>
          <a:p>
            <a:r>
              <a:rPr lang="en-IN" altLang="en-US"/>
              <a:t>I had a floor space of at least 1500–2000 sft, in a commercial residential area. I think to start a business and analyse the Market overview, How big is the kitchen appliance industry,  customer demands, profit margin etc then after Analysis i decied to start this business.</a:t>
            </a:r>
            <a:endParaRPr lang="en-IN" altLang="en-US"/>
          </a:p>
          <a:p>
            <a:endParaRPr lang="en-IN" altLang="en-US"/>
          </a:p>
        </p:txBody>
      </p:sp>
      <p:pic>
        <p:nvPicPr>
          <p:cNvPr id="4" name="Content Placeholder 3" descr="images3"/>
          <p:cNvPicPr>
            <a:picLocks noChangeAspect="1"/>
          </p:cNvPicPr>
          <p:nvPr>
            <p:ph sz="half" idx="2"/>
          </p:nvPr>
        </p:nvPicPr>
        <p:blipFill>
          <a:blip r:embed="rId1"/>
          <a:stretch>
            <a:fillRect/>
          </a:stretch>
        </p:blipFill>
        <p:spPr>
          <a:xfrm>
            <a:off x="7487285" y="1800225"/>
            <a:ext cx="3599815" cy="26600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IN" altLang="en-US">
                <a:sym typeface="+mn-ea"/>
              </a:rPr>
              <a:t>The success of a showroom depends on the variety of stock you maintain so i </a:t>
            </a:r>
            <a:r>
              <a:rPr lang="en-US">
                <a:sym typeface="+mn-ea"/>
              </a:rPr>
              <a:t>includ</a:t>
            </a:r>
            <a:r>
              <a:rPr lang="en-IN" altLang="en-US">
                <a:sym typeface="+mn-ea"/>
              </a:rPr>
              <a:t>ed  different -different  varieties of branded </a:t>
            </a:r>
            <a:r>
              <a:rPr lang="en-US">
                <a:sym typeface="+mn-ea"/>
              </a:rPr>
              <a:t>essential Kitchen appliances</a:t>
            </a:r>
            <a:r>
              <a:rPr lang="en-IN" altLang="en-US">
                <a:sym typeface="+mn-ea"/>
              </a:rPr>
              <a:t>. ex:</a:t>
            </a:r>
            <a:endParaRPr lang="en-US"/>
          </a:p>
          <a:p>
            <a:pPr marL="0" indent="0">
              <a:buNone/>
            </a:pPr>
            <a:r>
              <a:rPr lang="en-US">
                <a:sym typeface="+mn-ea"/>
              </a:rPr>
              <a:t>• Microwave Oven</a:t>
            </a:r>
            <a:r>
              <a:rPr lang="en-IN" altLang="en-US">
                <a:sym typeface="+mn-ea"/>
              </a:rPr>
              <a:t> -LG, Panasonic, Samsung..</a:t>
            </a:r>
            <a:endParaRPr lang="en-IN" altLang="en-US">
              <a:sym typeface="+mn-ea"/>
            </a:endParaRPr>
          </a:p>
          <a:p>
            <a:pPr marL="0" indent="0">
              <a:buNone/>
            </a:pPr>
            <a:r>
              <a:rPr lang="en-US">
                <a:sym typeface="+mn-ea"/>
              </a:rPr>
              <a:t>• Wet Grinder</a:t>
            </a:r>
            <a:r>
              <a:rPr lang="en-IN" altLang="en-US">
                <a:sym typeface="+mn-ea"/>
              </a:rPr>
              <a:t> -Panasonic, Elgi Ultra Grind.</a:t>
            </a:r>
            <a:endParaRPr lang="en-IN" altLang="en-US">
              <a:sym typeface="+mn-ea"/>
            </a:endParaRPr>
          </a:p>
          <a:p>
            <a:pPr marL="0" indent="0">
              <a:buNone/>
            </a:pPr>
            <a:r>
              <a:rPr lang="en-US">
                <a:sym typeface="+mn-ea"/>
              </a:rPr>
              <a:t>• Induction Stove</a:t>
            </a:r>
            <a:endParaRPr lang="en-US"/>
          </a:p>
          <a:p>
            <a:pPr marL="0" indent="0">
              <a:buNone/>
            </a:pPr>
            <a:r>
              <a:rPr lang="en-US">
                <a:sym typeface="+mn-ea"/>
              </a:rPr>
              <a:t>• Gas Stove</a:t>
            </a:r>
            <a:endParaRPr lang="en-US"/>
          </a:p>
          <a:p>
            <a:pPr marL="0" indent="0">
              <a:buNone/>
            </a:pPr>
            <a:r>
              <a:rPr lang="en-US">
                <a:sym typeface="+mn-ea"/>
              </a:rPr>
              <a:t>• Cooker</a:t>
            </a:r>
            <a:r>
              <a:rPr lang="en-IN" altLang="en-US">
                <a:sym typeface="+mn-ea"/>
              </a:rPr>
              <a:t> etc.</a:t>
            </a:r>
            <a:endParaRPr lang="en-US"/>
          </a:p>
          <a:p>
            <a:endParaRPr lang="en-US" altLang="en-US">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4000">
                <a:solidFill>
                  <a:srgbClr val="7030A0"/>
                </a:solidFill>
              </a:rPr>
              <a:t>Who were the people who encouraged you and helped you shape your ideas?</a:t>
            </a:r>
            <a:endParaRPr lang="en-US" sz="4000">
              <a:solidFill>
                <a:srgbClr val="7030A0"/>
              </a:solidFill>
            </a:endParaRPr>
          </a:p>
        </p:txBody>
      </p:sp>
      <p:sp>
        <p:nvSpPr>
          <p:cNvPr id="3" name="Content Placeholder 2"/>
          <p:cNvSpPr>
            <a:spLocks noGrp="1"/>
          </p:cNvSpPr>
          <p:nvPr>
            <p:ph idx="1"/>
          </p:nvPr>
        </p:nvSpPr>
        <p:spPr>
          <a:xfrm>
            <a:off x="609600" y="1393825"/>
            <a:ext cx="10972800" cy="5079365"/>
          </a:xfrm>
        </p:spPr>
        <p:txBody>
          <a:bodyPr>
            <a:normAutofit/>
          </a:bodyPr>
          <a:p>
            <a:r>
              <a:rPr lang="en-US" b="1"/>
              <a:t>Mom and Dad</a:t>
            </a:r>
            <a:r>
              <a:rPr lang="en-IN" altLang="en-US" b="1"/>
              <a:t>:</a:t>
            </a:r>
            <a:r>
              <a:rPr lang="en-IN" altLang="en-US"/>
              <a:t> </a:t>
            </a:r>
            <a:endParaRPr lang="en-IN" altLang="en-US"/>
          </a:p>
          <a:p>
            <a:pPr marL="457200" lvl="1" indent="0">
              <a:buNone/>
            </a:pPr>
            <a:r>
              <a:rPr lang="en-IN" altLang="en-US"/>
              <a:t>They understand my business’s idea plans, supprot and help me and </a:t>
            </a:r>
            <a:r>
              <a:rPr lang="en-US">
                <a:sym typeface="+mn-ea"/>
              </a:rPr>
              <a:t>encourage</a:t>
            </a:r>
            <a:r>
              <a:rPr lang="en-IN" altLang="en-US">
                <a:sym typeface="+mn-ea"/>
              </a:rPr>
              <a:t> me to start my business.</a:t>
            </a:r>
            <a:endParaRPr lang="en-IN" altLang="en-US">
              <a:sym typeface="+mn-ea"/>
            </a:endParaRPr>
          </a:p>
          <a:p>
            <a:pPr marL="457200" lvl="1" indent="0">
              <a:buNone/>
            </a:pPr>
            <a:endParaRPr lang="en-IN" altLang="en-US">
              <a:sym typeface="+mn-ea"/>
            </a:endParaRPr>
          </a:p>
          <a:p>
            <a:pPr marL="457200" lvl="1" indent="0">
              <a:buNone/>
            </a:pPr>
            <a:r>
              <a:rPr lang="en-IN" altLang="en-US"/>
              <a:t>one thing when I was a kid that taught me a lot about business. </a:t>
            </a:r>
            <a:endParaRPr lang="en-IN" altLang="en-US"/>
          </a:p>
          <a:p>
            <a:pPr marL="457200" lvl="1" indent="0">
              <a:buNone/>
            </a:pPr>
            <a:endParaRPr lang="en-IN" altLang="en-US"/>
          </a:p>
          <a:p>
            <a:pPr marL="457200" lvl="1" indent="0">
              <a:buNone/>
            </a:pPr>
            <a:r>
              <a:rPr lang="en-IN" altLang="en-US"/>
              <a:t>My dad help me to Plan my business, studying the Market, Competitors, Location for Business.</a:t>
            </a:r>
            <a:endParaRPr lang="en-IN" altLang="en-US"/>
          </a:p>
          <a:p>
            <a:pPr marL="457200" lvl="1" indent="0">
              <a:buNone/>
            </a:pP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IN" altLang="en-US" b="1">
                <a:sym typeface="+mn-ea"/>
              </a:rPr>
              <a:t>Friend &amp; relatives, bank:</a:t>
            </a:r>
            <a:r>
              <a:rPr lang="en-IN" altLang="en-US">
                <a:sym typeface="+mn-ea"/>
              </a:rPr>
              <a:t>  Funding source, bank </a:t>
            </a:r>
            <a:r>
              <a:rPr lang="en-IN" altLang="en-US">
                <a:sym typeface="+mn-ea"/>
              </a:rPr>
              <a:t>loans,</a:t>
            </a:r>
            <a:r>
              <a:rPr lang="en-IN" altLang="en-US">
                <a:sym typeface="+mn-ea"/>
              </a:rPr>
              <a:t> Advertising Plan, initial investment of Rs. 10 - 15 lacs.</a:t>
            </a:r>
            <a:endParaRPr lang="en-IN" altLang="en-US"/>
          </a:p>
          <a:p>
            <a:r>
              <a:rPr lang="en-IN" altLang="en-US" b="1">
                <a:sym typeface="+mn-ea"/>
              </a:rPr>
              <a:t>Government and it’s staff: </a:t>
            </a:r>
            <a:r>
              <a:rPr lang="en-IN" altLang="en-US">
                <a:sym typeface="+mn-ea"/>
              </a:rPr>
              <a:t>Obtain necessary permits and licenses.</a:t>
            </a:r>
            <a:endParaRPr lang="en-IN" altLang="en-US"/>
          </a:p>
          <a:p>
            <a:r>
              <a:rPr lang="en-IN" altLang="en-US" b="1">
                <a:sym typeface="+mn-ea"/>
              </a:rPr>
              <a:t>wholesalers: </a:t>
            </a:r>
            <a:r>
              <a:rPr lang="en-IN" altLang="en-US">
                <a:sym typeface="+mn-ea"/>
              </a:rPr>
              <a:t>To get the branded goods.</a:t>
            </a:r>
            <a:endParaRPr lang="en-IN" altLang="en-US"/>
          </a:p>
          <a:p>
            <a:pPr marL="0" indent="0">
              <a:buNone/>
            </a:pPr>
            <a:r>
              <a:rPr lang="en-IN" altLang="en-US">
                <a:sym typeface="+mn-ea"/>
              </a:rPr>
              <a:t> Buying directly from the wholesalers, I  ordered any specific products of the brand that I think has a good demand.</a:t>
            </a:r>
            <a:endParaRPr lang="en-IN" altLang="en-US"/>
          </a:p>
          <a:p>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4309</Words>
  <Application>WPS Presentation</Application>
  <PresentationFormat>Widescreen</PresentationFormat>
  <Paragraphs>113</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SimSun</vt:lpstr>
      <vt:lpstr>Wingdings</vt:lpstr>
      <vt:lpstr>Microsoft YaHei</vt:lpstr>
      <vt:lpstr>Arial Unicode MS</vt:lpstr>
      <vt:lpstr>Calibri</vt:lpstr>
      <vt:lpstr>Blue Waves</vt:lpstr>
      <vt:lpstr>EP Assignment -1 </vt:lpstr>
      <vt:lpstr>Home appliances Business</vt:lpstr>
      <vt:lpstr>1. Why did you start a business?</vt:lpstr>
      <vt:lpstr>PowerPoint 演示文稿</vt:lpstr>
      <vt:lpstr>Why didn’t you take up a job instead?</vt:lpstr>
      <vt:lpstr>How did you come up with the idea for this business?</vt:lpstr>
      <vt:lpstr>PowerPoint 演示文稿</vt:lpstr>
      <vt:lpstr>Who were the people who encouraged you and helped you shape your ideas?</vt:lpstr>
      <vt:lpstr>PowerPoint 演示文稿</vt:lpstr>
      <vt:lpstr>When did you start your business?</vt:lpstr>
      <vt:lpstr>What’s special about your product or service?</vt:lpstr>
      <vt:lpstr>PowerPoint 演示文稿</vt:lpstr>
      <vt:lpstr>What Makes your Services Standout?</vt:lpstr>
      <vt:lpstr>Do you have plans to expand?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 Assignment -1 </dc:title>
  <dc:creator/>
  <cp:lastModifiedBy>SAURABH</cp:lastModifiedBy>
  <cp:revision>16</cp:revision>
  <dcterms:created xsi:type="dcterms:W3CDTF">2022-05-04T03:26:00Z</dcterms:created>
  <dcterms:modified xsi:type="dcterms:W3CDTF">2022-05-31T02:48:15Z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BFCB281621EE485EBFD43347DEA7F3D2</vt:lpwstr>
  </property>
  <property fmtid="{D5CDD505-2E9C-101B-9397-08002B2CF9AE}" pid="3" name="KSOProductBuildVer">
    <vt:lpwstr>1033-11.2.0.11130</vt:lpwstr>
  </property>
</Properties>
</file>