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84432-DB75-4657-95C9-F28183901C43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F6548-C64D-40AD-9DA9-1CD8AE1626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F6548-C64D-40AD-9DA9-1CD8AE1626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2FCC-606F-4EE0-8451-B9338638729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94F5-AE7A-44E3-A3B2-B7969B3A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524000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</a:rPr>
              <a:t>Railway Reservation System</a:t>
            </a:r>
            <a:r>
              <a:rPr lang="en-US" sz="5000" dirty="0" smtClean="0"/>
              <a:t/>
            </a:r>
            <a:br>
              <a:rPr lang="en-US" sz="5000" dirty="0" smtClean="0"/>
            </a:b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SUBMITTED BY: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SAURABH KISHOR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Reg No: 19CS1100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Dept: </a:t>
            </a:r>
            <a:r>
              <a:rPr lang="en-US" dirty="0" smtClean="0">
                <a:solidFill>
                  <a:srgbClr val="002060"/>
                </a:solidFill>
              </a:rPr>
              <a:t>CSE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Railway Reservation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" dirty="0" err="1" smtClean="0">
                <a:solidFill>
                  <a:srgbClr val="7030A0"/>
                </a:solidFill>
              </a:rPr>
              <a:t>j</a:t>
            </a:r>
            <a:r>
              <a:rPr lang="en-US" sz="2400" dirty="0" err="1" smtClean="0">
                <a:solidFill>
                  <a:srgbClr val="7030A0"/>
                </a:solidFill>
              </a:rPr>
              <a:t>By</a:t>
            </a:r>
            <a:r>
              <a:rPr lang="en-US" sz="2400" dirty="0" smtClean="0">
                <a:solidFill>
                  <a:srgbClr val="7030A0"/>
                </a:solidFill>
              </a:rPr>
              <a:t>: </a:t>
            </a:r>
            <a:r>
              <a:rPr lang="en-US" sz="2400" dirty="0" err="1" smtClean="0">
                <a:solidFill>
                  <a:srgbClr val="7030A0"/>
                </a:solidFill>
              </a:rPr>
              <a:t>Saurabh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Kishor</a:t>
            </a:r>
            <a:r>
              <a:rPr lang="en-US" sz="2400" dirty="0" smtClean="0">
                <a:solidFill>
                  <a:srgbClr val="7030A0"/>
                </a:solidFill>
              </a:rPr>
              <a:t> (19CS1100, CSE-2)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Introduction: </a:t>
            </a:r>
          </a:p>
          <a:p>
            <a:r>
              <a:rPr lang="en-US" dirty="0" smtClean="0"/>
              <a:t>The title of the project is Railway  Reservation system. </a:t>
            </a:r>
          </a:p>
          <a:p>
            <a:r>
              <a:rPr lang="en-US" dirty="0" smtClean="0"/>
              <a:t>In this project a person can check the availability of a train and book tickets by entering the boarding point and destination. </a:t>
            </a:r>
          </a:p>
          <a:p>
            <a:r>
              <a:rPr lang="en-US" dirty="0" smtClean="0"/>
              <a:t>A ticket will be printed containing the PNR number. </a:t>
            </a:r>
          </a:p>
          <a:p>
            <a:r>
              <a:rPr lang="en-US" dirty="0" smtClean="0"/>
              <a:t>The PNR Number can also be used for cancellation of the ticket. </a:t>
            </a:r>
          </a:p>
          <a:p>
            <a:r>
              <a:rPr lang="en-US" dirty="0" smtClean="0"/>
              <a:t>In Admin Section of the project ( with the help of a</a:t>
            </a:r>
          </a:p>
          <a:p>
            <a:r>
              <a:rPr lang="en-US" dirty="0" smtClean="0"/>
              <a:t>Password)  Admin staff i.e., ticket collector or other Railway’s Staff   can enter new train record, display all train records, modify train records and  delete train records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1-07 at 2.52.46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0" y="0"/>
            <a:ext cx="97536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1-07 at 2.52.46 A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1-07 at 2.52.46 AM (2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Output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Screenshot (34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4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533400"/>
            <a:ext cx="86868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514600"/>
            <a:ext cx="9144000" cy="215443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</a:t>
            </a:r>
            <a:r>
              <a:rPr lang="en-US" sz="6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You</a:t>
            </a:r>
          </a:p>
          <a:p>
            <a:pPr algn="ctr"/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114</Words>
  <Application>Microsoft Office PowerPoint</Application>
  <PresentationFormat>On-screen Show (4:3)</PresentationFormat>
  <Paragraphs>13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Railway Reservation System </vt:lpstr>
      <vt:lpstr>Railway Reservation System jBy: Saurabh Kishor (19CS1100, CSE-2) </vt:lpstr>
      <vt:lpstr>Slide 3</vt:lpstr>
      <vt:lpstr>Slide 4</vt:lpstr>
      <vt:lpstr>Slide 5</vt:lpstr>
      <vt:lpstr>Sample Output 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Project”Railway Reservation System</dc:title>
  <dc:creator>Saurabh</dc:creator>
  <cp:lastModifiedBy>Saurabh</cp:lastModifiedBy>
  <cp:revision>9</cp:revision>
  <dcterms:created xsi:type="dcterms:W3CDTF">2021-01-06T21:27:43Z</dcterms:created>
  <dcterms:modified xsi:type="dcterms:W3CDTF">2021-01-12T05:09:19Z</dcterms:modified>
</cp:coreProperties>
</file>