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700" r:id="rId4"/>
  </p:sldMasterIdLst>
  <p:notesMasterIdLst>
    <p:notesMasterId r:id="rId32"/>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72" r:id="rId18"/>
    <p:sldId id="269" r:id="rId19"/>
    <p:sldId id="270" r:id="rId20"/>
    <p:sldId id="271" r:id="rId21"/>
    <p:sldId id="277" r:id="rId22"/>
    <p:sldId id="278" r:id="rId23"/>
    <p:sldId id="279" r:id="rId24"/>
    <p:sldId id="281" r:id="rId25"/>
    <p:sldId id="280" r:id="rId26"/>
    <p:sldId id="282" r:id="rId27"/>
    <p:sldId id="273" r:id="rId28"/>
    <p:sldId id="274" r:id="rId29"/>
    <p:sldId id="275" r:id="rId30"/>
    <p:sldId id="276" r:id="rId31"/>
  </p:sldIdLst>
  <p:sldSz cx="9144000" cy="5145088"/>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730" y="6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1"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en-US" sz="1800" b="0" strike="noStrike" spc="-1">
                <a:solidFill>
                  <a:srgbClr val="000000"/>
                </a:solidFill>
                <a:latin typeface="Arial"/>
              </a:rPr>
              <a:t>Click to move the slide</a:t>
            </a:r>
          </a:p>
        </p:txBody>
      </p:sp>
      <p:sp>
        <p:nvSpPr>
          <p:cNvPr id="202" name="PlaceHolder 2"/>
          <p:cNvSpPr>
            <a:spLocks noGrp="1"/>
          </p:cNvSpPr>
          <p:nvPr>
            <p:ph type="body"/>
          </p:nvPr>
        </p:nvSpPr>
        <p:spPr>
          <a:xfrm>
            <a:off x="756000" y="5078520"/>
            <a:ext cx="6047640" cy="4811040"/>
          </a:xfrm>
          <a:prstGeom prst="rect">
            <a:avLst/>
          </a:prstGeom>
        </p:spPr>
        <p:txBody>
          <a:bodyPr lIns="0" tIns="0" rIns="0" bIns="0">
            <a:noAutofit/>
          </a:bodyPr>
          <a:lstStyle/>
          <a:p>
            <a:r>
              <a:rPr lang="en-IN" sz="2000" b="0" strike="noStrike" spc="-1">
                <a:latin typeface="Arial"/>
              </a:rPr>
              <a:t>Click to edit the notes format</a:t>
            </a:r>
          </a:p>
        </p:txBody>
      </p:sp>
      <p:sp>
        <p:nvSpPr>
          <p:cNvPr id="203" name="PlaceHolder 3"/>
          <p:cNvSpPr>
            <a:spLocks noGrp="1"/>
          </p:cNvSpPr>
          <p:nvPr>
            <p:ph type="hdr"/>
          </p:nvPr>
        </p:nvSpPr>
        <p:spPr>
          <a:xfrm>
            <a:off x="0" y="0"/>
            <a:ext cx="3280680" cy="534240"/>
          </a:xfrm>
          <a:prstGeom prst="rect">
            <a:avLst/>
          </a:prstGeom>
        </p:spPr>
        <p:txBody>
          <a:bodyPr lIns="0" tIns="0" rIns="0" bIns="0">
            <a:noAutofit/>
          </a:bodyPr>
          <a:lstStyle/>
          <a:p>
            <a:r>
              <a:rPr lang="en-IN" sz="1400" b="0" strike="noStrike" spc="-1">
                <a:latin typeface="Times New Roman"/>
              </a:rPr>
              <a:t>&lt;header&gt;</a:t>
            </a:r>
          </a:p>
        </p:txBody>
      </p:sp>
      <p:sp>
        <p:nvSpPr>
          <p:cNvPr id="204"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IN" sz="1400" b="0" strike="noStrike" spc="-1">
                <a:latin typeface="Times New Roman"/>
              </a:rPr>
              <a:t>&lt;date/time&gt;</a:t>
            </a:r>
          </a:p>
        </p:txBody>
      </p:sp>
      <p:sp>
        <p:nvSpPr>
          <p:cNvPr id="205"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IN" sz="1400" b="0" strike="noStrike" spc="-1">
                <a:latin typeface="Times New Roman"/>
              </a:rPr>
              <a:t>&lt;footer&gt;</a:t>
            </a:r>
          </a:p>
        </p:txBody>
      </p:sp>
      <p:sp>
        <p:nvSpPr>
          <p:cNvPr id="206"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26F036B5-F35A-48FD-8B1C-197656916390}" type="slidenum">
              <a:rPr lang="en-IN" sz="1400" b="0" strike="noStrike" spc="-1">
                <a:latin typeface="Times New Roman"/>
              </a:rPr>
              <a:pPr algn="r"/>
              <a:t>‹#›</a:t>
            </a:fld>
            <a:endParaRPr lang="en-IN"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PlaceHolder 1"/>
          <p:cNvSpPr>
            <a:spLocks noGrp="1" noRot="1" noChangeAspect="1"/>
          </p:cNvSpPr>
          <p:nvPr>
            <p:ph type="sldImg"/>
          </p:nvPr>
        </p:nvSpPr>
        <p:spPr>
          <a:xfrm>
            <a:off x="382680" y="685800"/>
            <a:ext cx="6092640" cy="3428640"/>
          </a:xfrm>
          <a:prstGeom prst="rect">
            <a:avLst/>
          </a:prstGeom>
        </p:spPr>
      </p:sp>
      <p:sp>
        <p:nvSpPr>
          <p:cNvPr id="304" name="PlaceHolder 2"/>
          <p:cNvSpPr>
            <a:spLocks noGrp="1"/>
          </p:cNvSpPr>
          <p:nvPr>
            <p:ph type="body"/>
          </p:nvPr>
        </p:nvSpPr>
        <p:spPr>
          <a:xfrm>
            <a:off x="685800" y="4343400"/>
            <a:ext cx="5486040" cy="4114440"/>
          </a:xfrm>
          <a:prstGeom prst="rect">
            <a:avLst/>
          </a:prstGeom>
        </p:spPr>
        <p:txBody>
          <a:bodyPr>
            <a:normAutofit/>
          </a:bodyPr>
          <a:lstStyle/>
          <a:p>
            <a:endParaRPr lang="en-IN" sz="2000" b="0" strike="noStrike" spc="-1">
              <a:latin typeface="Arial"/>
            </a:endParaRPr>
          </a:p>
        </p:txBody>
      </p:sp>
      <p:sp>
        <p:nvSpPr>
          <p:cNvPr id="305" name="TextShape 3"/>
          <p:cNvSpPr txBox="1"/>
          <p:nvPr/>
        </p:nvSpPr>
        <p:spPr>
          <a:xfrm>
            <a:off x="3884760" y="8685360"/>
            <a:ext cx="2971440" cy="456840"/>
          </a:xfrm>
          <a:prstGeom prst="rect">
            <a:avLst/>
          </a:prstGeom>
          <a:noFill/>
          <a:ln w="0">
            <a:noFill/>
          </a:ln>
        </p:spPr>
        <p:txBody>
          <a:bodyPr anchor="b">
            <a:noAutofit/>
          </a:bodyPr>
          <a:lstStyle/>
          <a:p>
            <a:pPr algn="r">
              <a:lnSpc>
                <a:spcPct val="100000"/>
              </a:lnSpc>
            </a:pPr>
            <a:fld id="{F9925903-71A8-4D69-AA28-49CFFB529661}" type="slidenum">
              <a:rPr lang="en-US" sz="1200" b="0" strike="noStrike" spc="-1">
                <a:solidFill>
                  <a:srgbClr val="000000"/>
                </a:solidFill>
                <a:latin typeface="+mn-lt"/>
                <a:ea typeface="+mn-ea"/>
              </a:rPr>
              <a:pPr algn="r">
                <a:lnSpc>
                  <a:spcPct val="100000"/>
                </a:lnSpc>
              </a:pPr>
              <a:t>7</a:t>
            </a:fld>
            <a:endParaRPr lang="en-IN"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720360" y="444960"/>
            <a:ext cx="7702560" cy="57204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6" name="PlaceHolder 2"/>
          <p:cNvSpPr>
            <a:spLocks noGrp="1"/>
          </p:cNvSpPr>
          <p:nvPr>
            <p:ph type="body"/>
          </p:nvPr>
        </p:nvSpPr>
        <p:spPr>
          <a:xfrm>
            <a:off x="457200" y="1203480"/>
            <a:ext cx="401544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7" name="PlaceHolder 3"/>
          <p:cNvSpPr>
            <a:spLocks noGrp="1"/>
          </p:cNvSpPr>
          <p:nvPr>
            <p:ph type="body"/>
          </p:nvPr>
        </p:nvSpPr>
        <p:spPr>
          <a:xfrm>
            <a:off x="457200" y="2761920"/>
            <a:ext cx="401544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720360" y="444960"/>
            <a:ext cx="7702560" cy="57204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9" name="PlaceHolder 2"/>
          <p:cNvSpPr>
            <a:spLocks noGrp="1"/>
          </p:cNvSpPr>
          <p:nvPr>
            <p:ph type="body"/>
          </p:nvPr>
        </p:nvSpPr>
        <p:spPr>
          <a:xfrm>
            <a:off x="457200" y="1203480"/>
            <a:ext cx="195948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0" name="PlaceHolder 3"/>
          <p:cNvSpPr>
            <a:spLocks noGrp="1"/>
          </p:cNvSpPr>
          <p:nvPr>
            <p:ph type="body"/>
          </p:nvPr>
        </p:nvSpPr>
        <p:spPr>
          <a:xfrm>
            <a:off x="2514960" y="1203480"/>
            <a:ext cx="195948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1" name="PlaceHolder 4"/>
          <p:cNvSpPr>
            <a:spLocks noGrp="1"/>
          </p:cNvSpPr>
          <p:nvPr>
            <p:ph type="body"/>
          </p:nvPr>
        </p:nvSpPr>
        <p:spPr>
          <a:xfrm>
            <a:off x="457200" y="2761920"/>
            <a:ext cx="195948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2" name="PlaceHolder 5"/>
          <p:cNvSpPr>
            <a:spLocks noGrp="1"/>
          </p:cNvSpPr>
          <p:nvPr>
            <p:ph type="body"/>
          </p:nvPr>
        </p:nvSpPr>
        <p:spPr>
          <a:xfrm>
            <a:off x="2514960" y="2761920"/>
            <a:ext cx="195948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720360" y="444960"/>
            <a:ext cx="7702560" cy="57204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4" name="PlaceHolder 2"/>
          <p:cNvSpPr>
            <a:spLocks noGrp="1"/>
          </p:cNvSpPr>
          <p:nvPr>
            <p:ph type="body"/>
          </p:nvPr>
        </p:nvSpPr>
        <p:spPr>
          <a:xfrm>
            <a:off x="457200" y="1203480"/>
            <a:ext cx="129276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5" name="PlaceHolder 3"/>
          <p:cNvSpPr>
            <a:spLocks noGrp="1"/>
          </p:cNvSpPr>
          <p:nvPr>
            <p:ph type="body"/>
          </p:nvPr>
        </p:nvSpPr>
        <p:spPr>
          <a:xfrm>
            <a:off x="1815120" y="1203480"/>
            <a:ext cx="129276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6" name="PlaceHolder 4"/>
          <p:cNvSpPr>
            <a:spLocks noGrp="1"/>
          </p:cNvSpPr>
          <p:nvPr>
            <p:ph type="body"/>
          </p:nvPr>
        </p:nvSpPr>
        <p:spPr>
          <a:xfrm>
            <a:off x="3172680" y="1203480"/>
            <a:ext cx="129276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7" name="PlaceHolder 5"/>
          <p:cNvSpPr>
            <a:spLocks noGrp="1"/>
          </p:cNvSpPr>
          <p:nvPr>
            <p:ph type="body"/>
          </p:nvPr>
        </p:nvSpPr>
        <p:spPr>
          <a:xfrm>
            <a:off x="457200" y="2761920"/>
            <a:ext cx="129276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8" name="PlaceHolder 6"/>
          <p:cNvSpPr>
            <a:spLocks noGrp="1"/>
          </p:cNvSpPr>
          <p:nvPr>
            <p:ph type="body"/>
          </p:nvPr>
        </p:nvSpPr>
        <p:spPr>
          <a:xfrm>
            <a:off x="1815120" y="2761920"/>
            <a:ext cx="129276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9" name="PlaceHolder 7"/>
          <p:cNvSpPr>
            <a:spLocks noGrp="1"/>
          </p:cNvSpPr>
          <p:nvPr>
            <p:ph type="body"/>
          </p:nvPr>
        </p:nvSpPr>
        <p:spPr>
          <a:xfrm>
            <a:off x="3172680" y="2761920"/>
            <a:ext cx="129276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720360" y="444960"/>
            <a:ext cx="7702560" cy="57204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45" name="PlaceHolder 2"/>
          <p:cNvSpPr>
            <a:spLocks noGrp="1"/>
          </p:cNvSpPr>
          <p:nvPr>
            <p:ph type="subTitle"/>
          </p:nvPr>
        </p:nvSpPr>
        <p:spPr>
          <a:xfrm>
            <a:off x="457200" y="1203480"/>
            <a:ext cx="40154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720360" y="444960"/>
            <a:ext cx="7702560" cy="57204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47" name="PlaceHolder 2"/>
          <p:cNvSpPr>
            <a:spLocks noGrp="1"/>
          </p:cNvSpPr>
          <p:nvPr>
            <p:ph type="body"/>
          </p:nvPr>
        </p:nvSpPr>
        <p:spPr>
          <a:xfrm>
            <a:off x="457200" y="1203480"/>
            <a:ext cx="4015440" cy="298296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720360" y="444960"/>
            <a:ext cx="7702560" cy="57204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49" name="PlaceHolder 2"/>
          <p:cNvSpPr>
            <a:spLocks noGrp="1"/>
          </p:cNvSpPr>
          <p:nvPr>
            <p:ph type="body"/>
          </p:nvPr>
        </p:nvSpPr>
        <p:spPr>
          <a:xfrm>
            <a:off x="457200" y="1203480"/>
            <a:ext cx="1959480" cy="298296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0" name="PlaceHolder 3"/>
          <p:cNvSpPr>
            <a:spLocks noGrp="1"/>
          </p:cNvSpPr>
          <p:nvPr>
            <p:ph type="body"/>
          </p:nvPr>
        </p:nvSpPr>
        <p:spPr>
          <a:xfrm>
            <a:off x="2514960" y="1203480"/>
            <a:ext cx="1959480" cy="298296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720360" y="444960"/>
            <a:ext cx="7702560" cy="57204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720360" y="444960"/>
            <a:ext cx="7702560" cy="2652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720360" y="444960"/>
            <a:ext cx="7702560" cy="57204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4" name="PlaceHolder 2"/>
          <p:cNvSpPr>
            <a:spLocks noGrp="1"/>
          </p:cNvSpPr>
          <p:nvPr>
            <p:ph type="body"/>
          </p:nvPr>
        </p:nvSpPr>
        <p:spPr>
          <a:xfrm>
            <a:off x="457200" y="1203480"/>
            <a:ext cx="195948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5" name="PlaceHolder 3"/>
          <p:cNvSpPr>
            <a:spLocks noGrp="1"/>
          </p:cNvSpPr>
          <p:nvPr>
            <p:ph type="body"/>
          </p:nvPr>
        </p:nvSpPr>
        <p:spPr>
          <a:xfrm>
            <a:off x="2514960" y="1203480"/>
            <a:ext cx="1959480" cy="298296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6" name="PlaceHolder 4"/>
          <p:cNvSpPr>
            <a:spLocks noGrp="1"/>
          </p:cNvSpPr>
          <p:nvPr>
            <p:ph type="body"/>
          </p:nvPr>
        </p:nvSpPr>
        <p:spPr>
          <a:xfrm>
            <a:off x="457200" y="2761920"/>
            <a:ext cx="195948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720360" y="444960"/>
            <a:ext cx="7702560" cy="57204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 name="PlaceHolder 2"/>
          <p:cNvSpPr>
            <a:spLocks noGrp="1"/>
          </p:cNvSpPr>
          <p:nvPr>
            <p:ph type="subTitle"/>
          </p:nvPr>
        </p:nvSpPr>
        <p:spPr>
          <a:xfrm>
            <a:off x="457200" y="1203480"/>
            <a:ext cx="40154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720360" y="444960"/>
            <a:ext cx="7702560" cy="57204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8" name="PlaceHolder 2"/>
          <p:cNvSpPr>
            <a:spLocks noGrp="1"/>
          </p:cNvSpPr>
          <p:nvPr>
            <p:ph type="body"/>
          </p:nvPr>
        </p:nvSpPr>
        <p:spPr>
          <a:xfrm>
            <a:off x="457200" y="1203480"/>
            <a:ext cx="1959480" cy="298296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9" name="PlaceHolder 3"/>
          <p:cNvSpPr>
            <a:spLocks noGrp="1"/>
          </p:cNvSpPr>
          <p:nvPr>
            <p:ph type="body"/>
          </p:nvPr>
        </p:nvSpPr>
        <p:spPr>
          <a:xfrm>
            <a:off x="2514960" y="1203480"/>
            <a:ext cx="195948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0" name="PlaceHolder 4"/>
          <p:cNvSpPr>
            <a:spLocks noGrp="1"/>
          </p:cNvSpPr>
          <p:nvPr>
            <p:ph type="body"/>
          </p:nvPr>
        </p:nvSpPr>
        <p:spPr>
          <a:xfrm>
            <a:off x="2514960" y="2761920"/>
            <a:ext cx="195948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720360" y="444960"/>
            <a:ext cx="7702560" cy="57204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62" name="PlaceHolder 2"/>
          <p:cNvSpPr>
            <a:spLocks noGrp="1"/>
          </p:cNvSpPr>
          <p:nvPr>
            <p:ph type="body"/>
          </p:nvPr>
        </p:nvSpPr>
        <p:spPr>
          <a:xfrm>
            <a:off x="457200" y="1203480"/>
            <a:ext cx="195948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3" name="PlaceHolder 3"/>
          <p:cNvSpPr>
            <a:spLocks noGrp="1"/>
          </p:cNvSpPr>
          <p:nvPr>
            <p:ph type="body"/>
          </p:nvPr>
        </p:nvSpPr>
        <p:spPr>
          <a:xfrm>
            <a:off x="2514960" y="1203480"/>
            <a:ext cx="195948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4" name="PlaceHolder 4"/>
          <p:cNvSpPr>
            <a:spLocks noGrp="1"/>
          </p:cNvSpPr>
          <p:nvPr>
            <p:ph type="body"/>
          </p:nvPr>
        </p:nvSpPr>
        <p:spPr>
          <a:xfrm>
            <a:off x="457200" y="2761920"/>
            <a:ext cx="401544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720360" y="444960"/>
            <a:ext cx="7702560" cy="57204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66" name="PlaceHolder 2"/>
          <p:cNvSpPr>
            <a:spLocks noGrp="1"/>
          </p:cNvSpPr>
          <p:nvPr>
            <p:ph type="body"/>
          </p:nvPr>
        </p:nvSpPr>
        <p:spPr>
          <a:xfrm>
            <a:off x="457200" y="1203480"/>
            <a:ext cx="401544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7" name="PlaceHolder 3"/>
          <p:cNvSpPr>
            <a:spLocks noGrp="1"/>
          </p:cNvSpPr>
          <p:nvPr>
            <p:ph type="body"/>
          </p:nvPr>
        </p:nvSpPr>
        <p:spPr>
          <a:xfrm>
            <a:off x="457200" y="2761920"/>
            <a:ext cx="401544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720360" y="444960"/>
            <a:ext cx="7702560" cy="57204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69" name="PlaceHolder 2"/>
          <p:cNvSpPr>
            <a:spLocks noGrp="1"/>
          </p:cNvSpPr>
          <p:nvPr>
            <p:ph type="body"/>
          </p:nvPr>
        </p:nvSpPr>
        <p:spPr>
          <a:xfrm>
            <a:off x="457200" y="1203480"/>
            <a:ext cx="195948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0" name="PlaceHolder 3"/>
          <p:cNvSpPr>
            <a:spLocks noGrp="1"/>
          </p:cNvSpPr>
          <p:nvPr>
            <p:ph type="body"/>
          </p:nvPr>
        </p:nvSpPr>
        <p:spPr>
          <a:xfrm>
            <a:off x="2514960" y="1203480"/>
            <a:ext cx="195948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1" name="PlaceHolder 4"/>
          <p:cNvSpPr>
            <a:spLocks noGrp="1"/>
          </p:cNvSpPr>
          <p:nvPr>
            <p:ph type="body"/>
          </p:nvPr>
        </p:nvSpPr>
        <p:spPr>
          <a:xfrm>
            <a:off x="457200" y="2761920"/>
            <a:ext cx="195948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2" name="PlaceHolder 5"/>
          <p:cNvSpPr>
            <a:spLocks noGrp="1"/>
          </p:cNvSpPr>
          <p:nvPr>
            <p:ph type="body"/>
          </p:nvPr>
        </p:nvSpPr>
        <p:spPr>
          <a:xfrm>
            <a:off x="2514960" y="2761920"/>
            <a:ext cx="195948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720360" y="444960"/>
            <a:ext cx="7702560" cy="57204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74" name="PlaceHolder 2"/>
          <p:cNvSpPr>
            <a:spLocks noGrp="1"/>
          </p:cNvSpPr>
          <p:nvPr>
            <p:ph type="body"/>
          </p:nvPr>
        </p:nvSpPr>
        <p:spPr>
          <a:xfrm>
            <a:off x="457200" y="1203480"/>
            <a:ext cx="129276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5" name="PlaceHolder 3"/>
          <p:cNvSpPr>
            <a:spLocks noGrp="1"/>
          </p:cNvSpPr>
          <p:nvPr>
            <p:ph type="body"/>
          </p:nvPr>
        </p:nvSpPr>
        <p:spPr>
          <a:xfrm>
            <a:off x="1815120" y="1203480"/>
            <a:ext cx="129276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6" name="PlaceHolder 4"/>
          <p:cNvSpPr>
            <a:spLocks noGrp="1"/>
          </p:cNvSpPr>
          <p:nvPr>
            <p:ph type="body"/>
          </p:nvPr>
        </p:nvSpPr>
        <p:spPr>
          <a:xfrm>
            <a:off x="3172680" y="1203480"/>
            <a:ext cx="129276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7" name="PlaceHolder 5"/>
          <p:cNvSpPr>
            <a:spLocks noGrp="1"/>
          </p:cNvSpPr>
          <p:nvPr>
            <p:ph type="body"/>
          </p:nvPr>
        </p:nvSpPr>
        <p:spPr>
          <a:xfrm>
            <a:off x="457200" y="2761920"/>
            <a:ext cx="129276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8" name="PlaceHolder 6"/>
          <p:cNvSpPr>
            <a:spLocks noGrp="1"/>
          </p:cNvSpPr>
          <p:nvPr>
            <p:ph type="body"/>
          </p:nvPr>
        </p:nvSpPr>
        <p:spPr>
          <a:xfrm>
            <a:off x="1815120" y="2761920"/>
            <a:ext cx="129276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9" name="PlaceHolder 7"/>
          <p:cNvSpPr>
            <a:spLocks noGrp="1"/>
          </p:cNvSpPr>
          <p:nvPr>
            <p:ph type="body"/>
          </p:nvPr>
        </p:nvSpPr>
        <p:spPr>
          <a:xfrm>
            <a:off x="3172680" y="2761920"/>
            <a:ext cx="129276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4" name="PlaceHolder 1"/>
          <p:cNvSpPr>
            <a:spLocks noGrp="1"/>
          </p:cNvSpPr>
          <p:nvPr>
            <p:ph type="title"/>
          </p:nvPr>
        </p:nvSpPr>
        <p:spPr>
          <a:xfrm>
            <a:off x="720360" y="444960"/>
            <a:ext cx="7702560" cy="57204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85" name="PlaceHolder 2"/>
          <p:cNvSpPr>
            <a:spLocks noGrp="1"/>
          </p:cNvSpPr>
          <p:nvPr>
            <p:ph type="subTitle"/>
          </p:nvPr>
        </p:nvSpPr>
        <p:spPr>
          <a:xfrm>
            <a:off x="457200" y="1203480"/>
            <a:ext cx="40154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720360" y="444960"/>
            <a:ext cx="7702560" cy="57204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87" name="PlaceHolder 2"/>
          <p:cNvSpPr>
            <a:spLocks noGrp="1"/>
          </p:cNvSpPr>
          <p:nvPr>
            <p:ph type="body"/>
          </p:nvPr>
        </p:nvSpPr>
        <p:spPr>
          <a:xfrm>
            <a:off x="457200" y="1203480"/>
            <a:ext cx="4015440" cy="298296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720360" y="444960"/>
            <a:ext cx="7702560" cy="57204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89" name="PlaceHolder 2"/>
          <p:cNvSpPr>
            <a:spLocks noGrp="1"/>
          </p:cNvSpPr>
          <p:nvPr>
            <p:ph type="body"/>
          </p:nvPr>
        </p:nvSpPr>
        <p:spPr>
          <a:xfrm>
            <a:off x="457200" y="1203480"/>
            <a:ext cx="1959480" cy="298296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90" name="PlaceHolder 3"/>
          <p:cNvSpPr>
            <a:spLocks noGrp="1"/>
          </p:cNvSpPr>
          <p:nvPr>
            <p:ph type="body"/>
          </p:nvPr>
        </p:nvSpPr>
        <p:spPr>
          <a:xfrm>
            <a:off x="2514960" y="1203480"/>
            <a:ext cx="1959480" cy="298296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1" name="PlaceHolder 1"/>
          <p:cNvSpPr>
            <a:spLocks noGrp="1"/>
          </p:cNvSpPr>
          <p:nvPr>
            <p:ph type="title"/>
          </p:nvPr>
        </p:nvSpPr>
        <p:spPr>
          <a:xfrm>
            <a:off x="720360" y="444960"/>
            <a:ext cx="7702560" cy="57204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720360" y="444960"/>
            <a:ext cx="7702560" cy="57204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7" name="PlaceHolder 2"/>
          <p:cNvSpPr>
            <a:spLocks noGrp="1"/>
          </p:cNvSpPr>
          <p:nvPr>
            <p:ph type="body"/>
          </p:nvPr>
        </p:nvSpPr>
        <p:spPr>
          <a:xfrm>
            <a:off x="457200" y="1203480"/>
            <a:ext cx="4015440" cy="298296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2" name="PlaceHolder 1"/>
          <p:cNvSpPr>
            <a:spLocks noGrp="1"/>
          </p:cNvSpPr>
          <p:nvPr>
            <p:ph type="subTitle"/>
          </p:nvPr>
        </p:nvSpPr>
        <p:spPr>
          <a:xfrm>
            <a:off x="720360" y="444960"/>
            <a:ext cx="7702560" cy="2652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720360" y="444960"/>
            <a:ext cx="7702560" cy="57204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94" name="PlaceHolder 2"/>
          <p:cNvSpPr>
            <a:spLocks noGrp="1"/>
          </p:cNvSpPr>
          <p:nvPr>
            <p:ph type="body"/>
          </p:nvPr>
        </p:nvSpPr>
        <p:spPr>
          <a:xfrm>
            <a:off x="457200" y="1203480"/>
            <a:ext cx="195948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95" name="PlaceHolder 3"/>
          <p:cNvSpPr>
            <a:spLocks noGrp="1"/>
          </p:cNvSpPr>
          <p:nvPr>
            <p:ph type="body"/>
          </p:nvPr>
        </p:nvSpPr>
        <p:spPr>
          <a:xfrm>
            <a:off x="2514960" y="1203480"/>
            <a:ext cx="1959480" cy="298296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96" name="PlaceHolder 4"/>
          <p:cNvSpPr>
            <a:spLocks noGrp="1"/>
          </p:cNvSpPr>
          <p:nvPr>
            <p:ph type="body"/>
          </p:nvPr>
        </p:nvSpPr>
        <p:spPr>
          <a:xfrm>
            <a:off x="457200" y="2761920"/>
            <a:ext cx="195948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720360" y="444960"/>
            <a:ext cx="7702560" cy="57204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98" name="PlaceHolder 2"/>
          <p:cNvSpPr>
            <a:spLocks noGrp="1"/>
          </p:cNvSpPr>
          <p:nvPr>
            <p:ph type="body"/>
          </p:nvPr>
        </p:nvSpPr>
        <p:spPr>
          <a:xfrm>
            <a:off x="457200" y="1203480"/>
            <a:ext cx="1959480" cy="298296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99" name="PlaceHolder 3"/>
          <p:cNvSpPr>
            <a:spLocks noGrp="1"/>
          </p:cNvSpPr>
          <p:nvPr>
            <p:ph type="body"/>
          </p:nvPr>
        </p:nvSpPr>
        <p:spPr>
          <a:xfrm>
            <a:off x="2514960" y="1203480"/>
            <a:ext cx="195948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0" name="PlaceHolder 4"/>
          <p:cNvSpPr>
            <a:spLocks noGrp="1"/>
          </p:cNvSpPr>
          <p:nvPr>
            <p:ph type="body"/>
          </p:nvPr>
        </p:nvSpPr>
        <p:spPr>
          <a:xfrm>
            <a:off x="2514960" y="2761920"/>
            <a:ext cx="195948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720360" y="444960"/>
            <a:ext cx="7702560" cy="57204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02" name="PlaceHolder 2"/>
          <p:cNvSpPr>
            <a:spLocks noGrp="1"/>
          </p:cNvSpPr>
          <p:nvPr>
            <p:ph type="body"/>
          </p:nvPr>
        </p:nvSpPr>
        <p:spPr>
          <a:xfrm>
            <a:off x="457200" y="1203480"/>
            <a:ext cx="195948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3" name="PlaceHolder 3"/>
          <p:cNvSpPr>
            <a:spLocks noGrp="1"/>
          </p:cNvSpPr>
          <p:nvPr>
            <p:ph type="body"/>
          </p:nvPr>
        </p:nvSpPr>
        <p:spPr>
          <a:xfrm>
            <a:off x="2514960" y="1203480"/>
            <a:ext cx="195948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4" name="PlaceHolder 4"/>
          <p:cNvSpPr>
            <a:spLocks noGrp="1"/>
          </p:cNvSpPr>
          <p:nvPr>
            <p:ph type="body"/>
          </p:nvPr>
        </p:nvSpPr>
        <p:spPr>
          <a:xfrm>
            <a:off x="457200" y="2761920"/>
            <a:ext cx="401544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720360" y="444960"/>
            <a:ext cx="7702560" cy="57204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06" name="PlaceHolder 2"/>
          <p:cNvSpPr>
            <a:spLocks noGrp="1"/>
          </p:cNvSpPr>
          <p:nvPr>
            <p:ph type="body"/>
          </p:nvPr>
        </p:nvSpPr>
        <p:spPr>
          <a:xfrm>
            <a:off x="457200" y="1203480"/>
            <a:ext cx="401544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7" name="PlaceHolder 3"/>
          <p:cNvSpPr>
            <a:spLocks noGrp="1"/>
          </p:cNvSpPr>
          <p:nvPr>
            <p:ph type="body"/>
          </p:nvPr>
        </p:nvSpPr>
        <p:spPr>
          <a:xfrm>
            <a:off x="457200" y="2761920"/>
            <a:ext cx="401544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720360" y="444960"/>
            <a:ext cx="7702560" cy="57204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09" name="PlaceHolder 2"/>
          <p:cNvSpPr>
            <a:spLocks noGrp="1"/>
          </p:cNvSpPr>
          <p:nvPr>
            <p:ph type="body"/>
          </p:nvPr>
        </p:nvSpPr>
        <p:spPr>
          <a:xfrm>
            <a:off x="457200" y="1203480"/>
            <a:ext cx="195948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0" name="PlaceHolder 3"/>
          <p:cNvSpPr>
            <a:spLocks noGrp="1"/>
          </p:cNvSpPr>
          <p:nvPr>
            <p:ph type="body"/>
          </p:nvPr>
        </p:nvSpPr>
        <p:spPr>
          <a:xfrm>
            <a:off x="2514960" y="1203480"/>
            <a:ext cx="195948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1" name="PlaceHolder 4"/>
          <p:cNvSpPr>
            <a:spLocks noGrp="1"/>
          </p:cNvSpPr>
          <p:nvPr>
            <p:ph type="body"/>
          </p:nvPr>
        </p:nvSpPr>
        <p:spPr>
          <a:xfrm>
            <a:off x="457200" y="2761920"/>
            <a:ext cx="195948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2" name="PlaceHolder 5"/>
          <p:cNvSpPr>
            <a:spLocks noGrp="1"/>
          </p:cNvSpPr>
          <p:nvPr>
            <p:ph type="body"/>
          </p:nvPr>
        </p:nvSpPr>
        <p:spPr>
          <a:xfrm>
            <a:off x="2514960" y="2761920"/>
            <a:ext cx="195948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720360" y="444960"/>
            <a:ext cx="7702560" cy="57204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14" name="PlaceHolder 2"/>
          <p:cNvSpPr>
            <a:spLocks noGrp="1"/>
          </p:cNvSpPr>
          <p:nvPr>
            <p:ph type="body"/>
          </p:nvPr>
        </p:nvSpPr>
        <p:spPr>
          <a:xfrm>
            <a:off x="457200" y="1203480"/>
            <a:ext cx="129276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5" name="PlaceHolder 3"/>
          <p:cNvSpPr>
            <a:spLocks noGrp="1"/>
          </p:cNvSpPr>
          <p:nvPr>
            <p:ph type="body"/>
          </p:nvPr>
        </p:nvSpPr>
        <p:spPr>
          <a:xfrm>
            <a:off x="1815120" y="1203480"/>
            <a:ext cx="129276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6" name="PlaceHolder 4"/>
          <p:cNvSpPr>
            <a:spLocks noGrp="1"/>
          </p:cNvSpPr>
          <p:nvPr>
            <p:ph type="body"/>
          </p:nvPr>
        </p:nvSpPr>
        <p:spPr>
          <a:xfrm>
            <a:off x="3172680" y="1203480"/>
            <a:ext cx="129276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7" name="PlaceHolder 5"/>
          <p:cNvSpPr>
            <a:spLocks noGrp="1"/>
          </p:cNvSpPr>
          <p:nvPr>
            <p:ph type="body"/>
          </p:nvPr>
        </p:nvSpPr>
        <p:spPr>
          <a:xfrm>
            <a:off x="457200" y="2761920"/>
            <a:ext cx="129276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8" name="PlaceHolder 6"/>
          <p:cNvSpPr>
            <a:spLocks noGrp="1"/>
          </p:cNvSpPr>
          <p:nvPr>
            <p:ph type="body"/>
          </p:nvPr>
        </p:nvSpPr>
        <p:spPr>
          <a:xfrm>
            <a:off x="1815120" y="2761920"/>
            <a:ext cx="129276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9" name="PlaceHolder 7"/>
          <p:cNvSpPr>
            <a:spLocks noGrp="1"/>
          </p:cNvSpPr>
          <p:nvPr>
            <p:ph type="body"/>
          </p:nvPr>
        </p:nvSpPr>
        <p:spPr>
          <a:xfrm>
            <a:off x="3172680" y="2761920"/>
            <a:ext cx="129276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5" name="PlaceHolder 1"/>
          <p:cNvSpPr>
            <a:spLocks noGrp="1"/>
          </p:cNvSpPr>
          <p:nvPr>
            <p:ph type="title"/>
          </p:nvPr>
        </p:nvSpPr>
        <p:spPr>
          <a:xfrm>
            <a:off x="720360" y="444960"/>
            <a:ext cx="7702560" cy="57204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66" name="PlaceHolder 2"/>
          <p:cNvSpPr>
            <a:spLocks noGrp="1"/>
          </p:cNvSpPr>
          <p:nvPr>
            <p:ph type="subTitle"/>
          </p:nvPr>
        </p:nvSpPr>
        <p:spPr>
          <a:xfrm>
            <a:off x="457200" y="1203480"/>
            <a:ext cx="40154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720360" y="444960"/>
            <a:ext cx="7702560" cy="57204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68" name="PlaceHolder 2"/>
          <p:cNvSpPr>
            <a:spLocks noGrp="1"/>
          </p:cNvSpPr>
          <p:nvPr>
            <p:ph type="body"/>
          </p:nvPr>
        </p:nvSpPr>
        <p:spPr>
          <a:xfrm>
            <a:off x="457200" y="1203480"/>
            <a:ext cx="4015440" cy="298296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720360" y="444960"/>
            <a:ext cx="7702560" cy="57204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9" name="PlaceHolder 2"/>
          <p:cNvSpPr>
            <a:spLocks noGrp="1"/>
          </p:cNvSpPr>
          <p:nvPr>
            <p:ph type="body"/>
          </p:nvPr>
        </p:nvSpPr>
        <p:spPr>
          <a:xfrm>
            <a:off x="457200" y="1203480"/>
            <a:ext cx="1959480" cy="298296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 name="PlaceHolder 3"/>
          <p:cNvSpPr>
            <a:spLocks noGrp="1"/>
          </p:cNvSpPr>
          <p:nvPr>
            <p:ph type="body"/>
          </p:nvPr>
        </p:nvSpPr>
        <p:spPr>
          <a:xfrm>
            <a:off x="2514960" y="1203480"/>
            <a:ext cx="1959480" cy="298296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720360" y="444960"/>
            <a:ext cx="7702560" cy="57204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70" name="PlaceHolder 2"/>
          <p:cNvSpPr>
            <a:spLocks noGrp="1"/>
          </p:cNvSpPr>
          <p:nvPr>
            <p:ph type="body"/>
          </p:nvPr>
        </p:nvSpPr>
        <p:spPr>
          <a:xfrm>
            <a:off x="457200" y="1203480"/>
            <a:ext cx="1959480" cy="298296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71" name="PlaceHolder 3"/>
          <p:cNvSpPr>
            <a:spLocks noGrp="1"/>
          </p:cNvSpPr>
          <p:nvPr>
            <p:ph type="body"/>
          </p:nvPr>
        </p:nvSpPr>
        <p:spPr>
          <a:xfrm>
            <a:off x="2514960" y="1203480"/>
            <a:ext cx="1959480" cy="298296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2" name="PlaceHolder 1"/>
          <p:cNvSpPr>
            <a:spLocks noGrp="1"/>
          </p:cNvSpPr>
          <p:nvPr>
            <p:ph type="title"/>
          </p:nvPr>
        </p:nvSpPr>
        <p:spPr>
          <a:xfrm>
            <a:off x="720360" y="444960"/>
            <a:ext cx="7702560" cy="57204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3" name="PlaceHolder 1"/>
          <p:cNvSpPr>
            <a:spLocks noGrp="1"/>
          </p:cNvSpPr>
          <p:nvPr>
            <p:ph type="subTitle"/>
          </p:nvPr>
        </p:nvSpPr>
        <p:spPr>
          <a:xfrm>
            <a:off x="720360" y="444960"/>
            <a:ext cx="7702560" cy="2652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720360" y="444960"/>
            <a:ext cx="7702560" cy="57204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75" name="PlaceHolder 2"/>
          <p:cNvSpPr>
            <a:spLocks noGrp="1"/>
          </p:cNvSpPr>
          <p:nvPr>
            <p:ph type="body"/>
          </p:nvPr>
        </p:nvSpPr>
        <p:spPr>
          <a:xfrm>
            <a:off x="457200" y="1203480"/>
            <a:ext cx="195948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76" name="PlaceHolder 3"/>
          <p:cNvSpPr>
            <a:spLocks noGrp="1"/>
          </p:cNvSpPr>
          <p:nvPr>
            <p:ph type="body"/>
          </p:nvPr>
        </p:nvSpPr>
        <p:spPr>
          <a:xfrm>
            <a:off x="2514960" y="1203480"/>
            <a:ext cx="1959480" cy="298296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77" name="PlaceHolder 4"/>
          <p:cNvSpPr>
            <a:spLocks noGrp="1"/>
          </p:cNvSpPr>
          <p:nvPr>
            <p:ph type="body"/>
          </p:nvPr>
        </p:nvSpPr>
        <p:spPr>
          <a:xfrm>
            <a:off x="457200" y="2761920"/>
            <a:ext cx="195948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720360" y="444960"/>
            <a:ext cx="7702560" cy="57204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79" name="PlaceHolder 2"/>
          <p:cNvSpPr>
            <a:spLocks noGrp="1"/>
          </p:cNvSpPr>
          <p:nvPr>
            <p:ph type="body"/>
          </p:nvPr>
        </p:nvSpPr>
        <p:spPr>
          <a:xfrm>
            <a:off x="457200" y="1203480"/>
            <a:ext cx="1959480" cy="298296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80" name="PlaceHolder 3"/>
          <p:cNvSpPr>
            <a:spLocks noGrp="1"/>
          </p:cNvSpPr>
          <p:nvPr>
            <p:ph type="body"/>
          </p:nvPr>
        </p:nvSpPr>
        <p:spPr>
          <a:xfrm>
            <a:off x="2514960" y="1203480"/>
            <a:ext cx="195948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81" name="PlaceHolder 4"/>
          <p:cNvSpPr>
            <a:spLocks noGrp="1"/>
          </p:cNvSpPr>
          <p:nvPr>
            <p:ph type="body"/>
          </p:nvPr>
        </p:nvSpPr>
        <p:spPr>
          <a:xfrm>
            <a:off x="2514960" y="2761920"/>
            <a:ext cx="195948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720360" y="444960"/>
            <a:ext cx="7702560" cy="57204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83" name="PlaceHolder 2"/>
          <p:cNvSpPr>
            <a:spLocks noGrp="1"/>
          </p:cNvSpPr>
          <p:nvPr>
            <p:ph type="body"/>
          </p:nvPr>
        </p:nvSpPr>
        <p:spPr>
          <a:xfrm>
            <a:off x="457200" y="1203480"/>
            <a:ext cx="195948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84" name="PlaceHolder 3"/>
          <p:cNvSpPr>
            <a:spLocks noGrp="1"/>
          </p:cNvSpPr>
          <p:nvPr>
            <p:ph type="body"/>
          </p:nvPr>
        </p:nvSpPr>
        <p:spPr>
          <a:xfrm>
            <a:off x="2514960" y="1203480"/>
            <a:ext cx="195948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85" name="PlaceHolder 4"/>
          <p:cNvSpPr>
            <a:spLocks noGrp="1"/>
          </p:cNvSpPr>
          <p:nvPr>
            <p:ph type="body"/>
          </p:nvPr>
        </p:nvSpPr>
        <p:spPr>
          <a:xfrm>
            <a:off x="457200" y="2761920"/>
            <a:ext cx="401544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720360" y="444960"/>
            <a:ext cx="7702560" cy="57204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87" name="PlaceHolder 2"/>
          <p:cNvSpPr>
            <a:spLocks noGrp="1"/>
          </p:cNvSpPr>
          <p:nvPr>
            <p:ph type="body"/>
          </p:nvPr>
        </p:nvSpPr>
        <p:spPr>
          <a:xfrm>
            <a:off x="457200" y="1203480"/>
            <a:ext cx="401544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88" name="PlaceHolder 3"/>
          <p:cNvSpPr>
            <a:spLocks noGrp="1"/>
          </p:cNvSpPr>
          <p:nvPr>
            <p:ph type="body"/>
          </p:nvPr>
        </p:nvSpPr>
        <p:spPr>
          <a:xfrm>
            <a:off x="457200" y="2761920"/>
            <a:ext cx="401544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720360" y="444960"/>
            <a:ext cx="7702560" cy="57204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90" name="PlaceHolder 2"/>
          <p:cNvSpPr>
            <a:spLocks noGrp="1"/>
          </p:cNvSpPr>
          <p:nvPr>
            <p:ph type="body"/>
          </p:nvPr>
        </p:nvSpPr>
        <p:spPr>
          <a:xfrm>
            <a:off x="457200" y="1203480"/>
            <a:ext cx="195948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91" name="PlaceHolder 3"/>
          <p:cNvSpPr>
            <a:spLocks noGrp="1"/>
          </p:cNvSpPr>
          <p:nvPr>
            <p:ph type="body"/>
          </p:nvPr>
        </p:nvSpPr>
        <p:spPr>
          <a:xfrm>
            <a:off x="2514960" y="1203480"/>
            <a:ext cx="195948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92" name="PlaceHolder 4"/>
          <p:cNvSpPr>
            <a:spLocks noGrp="1"/>
          </p:cNvSpPr>
          <p:nvPr>
            <p:ph type="body"/>
          </p:nvPr>
        </p:nvSpPr>
        <p:spPr>
          <a:xfrm>
            <a:off x="457200" y="2761920"/>
            <a:ext cx="195948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93" name="PlaceHolder 5"/>
          <p:cNvSpPr>
            <a:spLocks noGrp="1"/>
          </p:cNvSpPr>
          <p:nvPr>
            <p:ph type="body"/>
          </p:nvPr>
        </p:nvSpPr>
        <p:spPr>
          <a:xfrm>
            <a:off x="2514960" y="2761920"/>
            <a:ext cx="195948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720360" y="444960"/>
            <a:ext cx="7702560" cy="57204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95" name="PlaceHolder 2"/>
          <p:cNvSpPr>
            <a:spLocks noGrp="1"/>
          </p:cNvSpPr>
          <p:nvPr>
            <p:ph type="body"/>
          </p:nvPr>
        </p:nvSpPr>
        <p:spPr>
          <a:xfrm>
            <a:off x="457200" y="1203480"/>
            <a:ext cx="129276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96" name="PlaceHolder 3"/>
          <p:cNvSpPr>
            <a:spLocks noGrp="1"/>
          </p:cNvSpPr>
          <p:nvPr>
            <p:ph type="body"/>
          </p:nvPr>
        </p:nvSpPr>
        <p:spPr>
          <a:xfrm>
            <a:off x="1815120" y="1203480"/>
            <a:ext cx="129276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97" name="PlaceHolder 4"/>
          <p:cNvSpPr>
            <a:spLocks noGrp="1"/>
          </p:cNvSpPr>
          <p:nvPr>
            <p:ph type="body"/>
          </p:nvPr>
        </p:nvSpPr>
        <p:spPr>
          <a:xfrm>
            <a:off x="3172680" y="1203480"/>
            <a:ext cx="129276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98" name="PlaceHolder 5"/>
          <p:cNvSpPr>
            <a:spLocks noGrp="1"/>
          </p:cNvSpPr>
          <p:nvPr>
            <p:ph type="body"/>
          </p:nvPr>
        </p:nvSpPr>
        <p:spPr>
          <a:xfrm>
            <a:off x="457200" y="2761920"/>
            <a:ext cx="129276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99" name="PlaceHolder 6"/>
          <p:cNvSpPr>
            <a:spLocks noGrp="1"/>
          </p:cNvSpPr>
          <p:nvPr>
            <p:ph type="body"/>
          </p:nvPr>
        </p:nvSpPr>
        <p:spPr>
          <a:xfrm>
            <a:off x="1815120" y="2761920"/>
            <a:ext cx="129276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00" name="PlaceHolder 7"/>
          <p:cNvSpPr>
            <a:spLocks noGrp="1"/>
          </p:cNvSpPr>
          <p:nvPr>
            <p:ph type="body"/>
          </p:nvPr>
        </p:nvSpPr>
        <p:spPr>
          <a:xfrm>
            <a:off x="3172680" y="2761920"/>
            <a:ext cx="129276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720360" y="444960"/>
            <a:ext cx="7702560" cy="57204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720360" y="444960"/>
            <a:ext cx="7702560" cy="2652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720360" y="444960"/>
            <a:ext cx="7702560" cy="57204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4" name="PlaceHolder 2"/>
          <p:cNvSpPr>
            <a:spLocks noGrp="1"/>
          </p:cNvSpPr>
          <p:nvPr>
            <p:ph type="body"/>
          </p:nvPr>
        </p:nvSpPr>
        <p:spPr>
          <a:xfrm>
            <a:off x="457200" y="1203480"/>
            <a:ext cx="195948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 name="PlaceHolder 3"/>
          <p:cNvSpPr>
            <a:spLocks noGrp="1"/>
          </p:cNvSpPr>
          <p:nvPr>
            <p:ph type="body"/>
          </p:nvPr>
        </p:nvSpPr>
        <p:spPr>
          <a:xfrm>
            <a:off x="2514960" y="1203480"/>
            <a:ext cx="1959480" cy="298296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 name="PlaceHolder 4"/>
          <p:cNvSpPr>
            <a:spLocks noGrp="1"/>
          </p:cNvSpPr>
          <p:nvPr>
            <p:ph type="body"/>
          </p:nvPr>
        </p:nvSpPr>
        <p:spPr>
          <a:xfrm>
            <a:off x="457200" y="2761920"/>
            <a:ext cx="195948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720360" y="444960"/>
            <a:ext cx="7702560" cy="57204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8" name="PlaceHolder 2"/>
          <p:cNvSpPr>
            <a:spLocks noGrp="1"/>
          </p:cNvSpPr>
          <p:nvPr>
            <p:ph type="body"/>
          </p:nvPr>
        </p:nvSpPr>
        <p:spPr>
          <a:xfrm>
            <a:off x="457200" y="1203480"/>
            <a:ext cx="1959480" cy="298296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9" name="PlaceHolder 3"/>
          <p:cNvSpPr>
            <a:spLocks noGrp="1"/>
          </p:cNvSpPr>
          <p:nvPr>
            <p:ph type="body"/>
          </p:nvPr>
        </p:nvSpPr>
        <p:spPr>
          <a:xfrm>
            <a:off x="2514960" y="1203480"/>
            <a:ext cx="195948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0" name="PlaceHolder 4"/>
          <p:cNvSpPr>
            <a:spLocks noGrp="1"/>
          </p:cNvSpPr>
          <p:nvPr>
            <p:ph type="body"/>
          </p:nvPr>
        </p:nvSpPr>
        <p:spPr>
          <a:xfrm>
            <a:off x="2514960" y="2761920"/>
            <a:ext cx="195948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720360" y="444960"/>
            <a:ext cx="7702560" cy="57204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2" name="PlaceHolder 2"/>
          <p:cNvSpPr>
            <a:spLocks noGrp="1"/>
          </p:cNvSpPr>
          <p:nvPr>
            <p:ph type="body"/>
          </p:nvPr>
        </p:nvSpPr>
        <p:spPr>
          <a:xfrm>
            <a:off x="457200" y="1203480"/>
            <a:ext cx="195948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3" name="PlaceHolder 3"/>
          <p:cNvSpPr>
            <a:spLocks noGrp="1"/>
          </p:cNvSpPr>
          <p:nvPr>
            <p:ph type="body"/>
          </p:nvPr>
        </p:nvSpPr>
        <p:spPr>
          <a:xfrm>
            <a:off x="2514960" y="1203480"/>
            <a:ext cx="195948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4" name="PlaceHolder 4"/>
          <p:cNvSpPr>
            <a:spLocks noGrp="1"/>
          </p:cNvSpPr>
          <p:nvPr>
            <p:ph type="body"/>
          </p:nvPr>
        </p:nvSpPr>
        <p:spPr>
          <a:xfrm>
            <a:off x="457200" y="2761920"/>
            <a:ext cx="401544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CustomShape 1"/>
          <p:cNvSpPr/>
          <p:nvPr/>
        </p:nvSpPr>
        <p:spPr>
          <a:xfrm>
            <a:off x="0" y="857880"/>
            <a:ext cx="9143280" cy="4253400"/>
          </a:xfrm>
          <a:custGeom>
            <a:avLst/>
            <a:gdLst/>
            <a:ahLst/>
            <a:cxnLst/>
            <a:rect l="l" t="t" r="r" b="b"/>
            <a:pathLst>
              <a:path w="285060" h="132601">
                <a:moveTo>
                  <a:pt x="262057" y="10835"/>
                </a:moveTo>
                <a:cubicBezTo>
                  <a:pt x="223326" y="19967"/>
                  <a:pt x="179308" y="1"/>
                  <a:pt x="144125" y="20908"/>
                </a:cubicBezTo>
                <a:cubicBezTo>
                  <a:pt x="111824" y="40101"/>
                  <a:pt x="119563" y="59127"/>
                  <a:pt x="47471" y="62175"/>
                </a:cubicBezTo>
                <a:cubicBezTo>
                  <a:pt x="31635" y="62842"/>
                  <a:pt x="13764" y="69259"/>
                  <a:pt x="0" y="78891"/>
                </a:cubicBezTo>
                <a:lnTo>
                  <a:pt x="0" y="132600"/>
                </a:lnTo>
                <a:lnTo>
                  <a:pt x="285060" y="132600"/>
                </a:lnTo>
                <a:lnTo>
                  <a:pt x="285060" y="2275"/>
                </a:lnTo>
                <a:cubicBezTo>
                  <a:pt x="278392" y="5847"/>
                  <a:pt x="270737" y="8787"/>
                  <a:pt x="262057" y="10835"/>
                </a:cubicBezTo>
                <a:close/>
              </a:path>
            </a:pathLst>
          </a:custGeom>
          <a:solidFill>
            <a:srgbClr val="E5F1FF"/>
          </a:solidFill>
          <a:ln w="0">
            <a:noFill/>
          </a:ln>
        </p:spPr>
        <p:style>
          <a:lnRef idx="0">
            <a:scrgbClr r="0" g="0" b="0"/>
          </a:lnRef>
          <a:fillRef idx="0">
            <a:scrgbClr r="0" g="0" b="0"/>
          </a:fillRef>
          <a:effectRef idx="0">
            <a:scrgbClr r="0" g="0" b="0"/>
          </a:effectRef>
          <a:fontRef idx="minor"/>
        </p:style>
      </p:sp>
      <p:sp>
        <p:nvSpPr>
          <p:cNvPr id="5" name="CustomShape 2"/>
          <p:cNvSpPr/>
          <p:nvPr/>
        </p:nvSpPr>
        <p:spPr>
          <a:xfrm>
            <a:off x="0" y="1176120"/>
            <a:ext cx="9143280" cy="3957840"/>
          </a:xfrm>
          <a:custGeom>
            <a:avLst/>
            <a:gdLst/>
            <a:ahLst/>
            <a:cxnLst/>
            <a:rect l="l" t="t" r="r" b="b"/>
            <a:pathLst>
              <a:path w="285060" h="132601">
                <a:moveTo>
                  <a:pt x="262057" y="10835"/>
                </a:moveTo>
                <a:cubicBezTo>
                  <a:pt x="223326" y="19967"/>
                  <a:pt x="179308" y="1"/>
                  <a:pt x="144125" y="20908"/>
                </a:cubicBezTo>
                <a:cubicBezTo>
                  <a:pt x="111824" y="40101"/>
                  <a:pt x="119563" y="59127"/>
                  <a:pt x="47471" y="62175"/>
                </a:cubicBezTo>
                <a:cubicBezTo>
                  <a:pt x="31635" y="62842"/>
                  <a:pt x="13764" y="69259"/>
                  <a:pt x="0" y="78891"/>
                </a:cubicBezTo>
                <a:lnTo>
                  <a:pt x="0" y="132600"/>
                </a:lnTo>
                <a:lnTo>
                  <a:pt x="285060" y="132600"/>
                </a:lnTo>
                <a:lnTo>
                  <a:pt x="285060" y="2275"/>
                </a:lnTo>
                <a:cubicBezTo>
                  <a:pt x="278392" y="5847"/>
                  <a:pt x="270737" y="8787"/>
                  <a:pt x="262057" y="10835"/>
                </a:cubicBezTo>
                <a:close/>
              </a:path>
            </a:pathLst>
          </a:custGeom>
          <a:solidFill>
            <a:srgbClr val="DCEBFC"/>
          </a:solidFill>
          <a:ln w="0">
            <a:noFill/>
          </a:ln>
        </p:spPr>
        <p:style>
          <a:lnRef idx="0">
            <a:scrgbClr r="0" g="0" b="0"/>
          </a:lnRef>
          <a:fillRef idx="0">
            <a:scrgbClr r="0" g="0" b="0"/>
          </a:fillRef>
          <a:effectRef idx="0">
            <a:scrgbClr r="0" g="0" b="0"/>
          </a:effectRef>
          <a:fontRef idx="minor"/>
        </p:style>
      </p:sp>
      <p:sp>
        <p:nvSpPr>
          <p:cNvPr id="2" name="PlaceHolder 3"/>
          <p:cNvSpPr>
            <a:spLocks noGrp="1"/>
          </p:cNvSpPr>
          <p:nvPr>
            <p:ph type="title"/>
          </p:nvPr>
        </p:nvSpPr>
        <p:spPr>
          <a:xfrm>
            <a:off x="720360" y="444960"/>
            <a:ext cx="7702560" cy="57204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3" name="PlaceHolder 4"/>
          <p:cNvSpPr>
            <a:spLocks noGrp="1"/>
          </p:cNvSpPr>
          <p:nvPr>
            <p:ph type="body"/>
          </p:nvPr>
        </p:nvSpPr>
        <p:spPr>
          <a:xfrm>
            <a:off x="457200" y="1203840"/>
            <a:ext cx="8229240" cy="29836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 name="CustomShape 1"/>
          <p:cNvSpPr/>
          <p:nvPr/>
        </p:nvSpPr>
        <p:spPr>
          <a:xfrm>
            <a:off x="0" y="857880"/>
            <a:ext cx="9143280" cy="4253400"/>
          </a:xfrm>
          <a:custGeom>
            <a:avLst/>
            <a:gdLst/>
            <a:ahLst/>
            <a:cxnLst/>
            <a:rect l="l" t="t" r="r" b="b"/>
            <a:pathLst>
              <a:path w="285060" h="132601">
                <a:moveTo>
                  <a:pt x="262057" y="10835"/>
                </a:moveTo>
                <a:cubicBezTo>
                  <a:pt x="223326" y="19967"/>
                  <a:pt x="179308" y="1"/>
                  <a:pt x="144125" y="20908"/>
                </a:cubicBezTo>
                <a:cubicBezTo>
                  <a:pt x="111824" y="40101"/>
                  <a:pt x="119563" y="59127"/>
                  <a:pt x="47471" y="62175"/>
                </a:cubicBezTo>
                <a:cubicBezTo>
                  <a:pt x="31635" y="62842"/>
                  <a:pt x="13764" y="69259"/>
                  <a:pt x="0" y="78891"/>
                </a:cubicBezTo>
                <a:lnTo>
                  <a:pt x="0" y="132600"/>
                </a:lnTo>
                <a:lnTo>
                  <a:pt x="285060" y="132600"/>
                </a:lnTo>
                <a:lnTo>
                  <a:pt x="285060" y="2275"/>
                </a:lnTo>
                <a:cubicBezTo>
                  <a:pt x="278392" y="5847"/>
                  <a:pt x="270737" y="8787"/>
                  <a:pt x="262057" y="10835"/>
                </a:cubicBezTo>
                <a:close/>
              </a:path>
            </a:pathLst>
          </a:custGeom>
          <a:solidFill>
            <a:srgbClr val="E5F1FF"/>
          </a:solidFill>
          <a:ln w="0">
            <a:noFill/>
          </a:ln>
        </p:spPr>
        <p:style>
          <a:lnRef idx="0">
            <a:scrgbClr r="0" g="0" b="0"/>
          </a:lnRef>
          <a:fillRef idx="0">
            <a:scrgbClr r="0" g="0" b="0"/>
          </a:fillRef>
          <a:effectRef idx="0">
            <a:scrgbClr r="0" g="0" b="0"/>
          </a:effectRef>
          <a:fontRef idx="minor"/>
        </p:style>
      </p:sp>
      <p:sp>
        <p:nvSpPr>
          <p:cNvPr id="41" name="CustomShape 2"/>
          <p:cNvSpPr/>
          <p:nvPr/>
        </p:nvSpPr>
        <p:spPr>
          <a:xfrm>
            <a:off x="0" y="1176120"/>
            <a:ext cx="9143280" cy="3957840"/>
          </a:xfrm>
          <a:custGeom>
            <a:avLst/>
            <a:gdLst/>
            <a:ahLst/>
            <a:cxnLst/>
            <a:rect l="l" t="t" r="r" b="b"/>
            <a:pathLst>
              <a:path w="285060" h="132601">
                <a:moveTo>
                  <a:pt x="262057" y="10835"/>
                </a:moveTo>
                <a:cubicBezTo>
                  <a:pt x="223326" y="19967"/>
                  <a:pt x="179308" y="1"/>
                  <a:pt x="144125" y="20908"/>
                </a:cubicBezTo>
                <a:cubicBezTo>
                  <a:pt x="111824" y="40101"/>
                  <a:pt x="119563" y="59127"/>
                  <a:pt x="47471" y="62175"/>
                </a:cubicBezTo>
                <a:cubicBezTo>
                  <a:pt x="31635" y="62842"/>
                  <a:pt x="13764" y="69259"/>
                  <a:pt x="0" y="78891"/>
                </a:cubicBezTo>
                <a:lnTo>
                  <a:pt x="0" y="132600"/>
                </a:lnTo>
                <a:lnTo>
                  <a:pt x="285060" y="132600"/>
                </a:lnTo>
                <a:lnTo>
                  <a:pt x="285060" y="2275"/>
                </a:lnTo>
                <a:cubicBezTo>
                  <a:pt x="278392" y="5847"/>
                  <a:pt x="270737" y="8787"/>
                  <a:pt x="262057" y="10835"/>
                </a:cubicBezTo>
                <a:close/>
              </a:path>
            </a:pathLst>
          </a:custGeom>
          <a:solidFill>
            <a:srgbClr val="DCEBFC"/>
          </a:solidFill>
          <a:ln w="0">
            <a:noFill/>
          </a:ln>
        </p:spPr>
        <p:style>
          <a:lnRef idx="0">
            <a:scrgbClr r="0" g="0" b="0"/>
          </a:lnRef>
          <a:fillRef idx="0">
            <a:scrgbClr r="0" g="0" b="0"/>
          </a:fillRef>
          <a:effectRef idx="0">
            <a:scrgbClr r="0" g="0" b="0"/>
          </a:effectRef>
          <a:fontRef idx="minor"/>
        </p:style>
      </p:sp>
      <p:sp>
        <p:nvSpPr>
          <p:cNvPr id="42" name="PlaceHolder 3"/>
          <p:cNvSpPr>
            <a:spLocks noGrp="1"/>
          </p:cNvSpPr>
          <p:nvPr>
            <p:ph type="title"/>
          </p:nvPr>
        </p:nvSpPr>
        <p:spPr>
          <a:xfrm>
            <a:off x="457200" y="205200"/>
            <a:ext cx="8229240" cy="8586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43" name="PlaceHolder 4"/>
          <p:cNvSpPr>
            <a:spLocks noGrp="1"/>
          </p:cNvSpPr>
          <p:nvPr>
            <p:ph type="body"/>
          </p:nvPr>
        </p:nvSpPr>
        <p:spPr>
          <a:xfrm>
            <a:off x="457200" y="1203840"/>
            <a:ext cx="8229240" cy="29836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 name="CustomShape 1"/>
          <p:cNvSpPr/>
          <p:nvPr/>
        </p:nvSpPr>
        <p:spPr>
          <a:xfrm>
            <a:off x="0" y="0"/>
            <a:ext cx="9143280" cy="5115600"/>
          </a:xfrm>
          <a:custGeom>
            <a:avLst/>
            <a:gdLst/>
            <a:ahLst/>
            <a:cxnLst/>
            <a:rect l="l" t="t" r="r" b="b"/>
            <a:pathLst>
              <a:path w="285060" h="132601">
                <a:moveTo>
                  <a:pt x="262057" y="10835"/>
                </a:moveTo>
                <a:cubicBezTo>
                  <a:pt x="223326" y="19967"/>
                  <a:pt x="179308" y="1"/>
                  <a:pt x="144125" y="20908"/>
                </a:cubicBezTo>
                <a:cubicBezTo>
                  <a:pt x="111824" y="40101"/>
                  <a:pt x="119563" y="59127"/>
                  <a:pt x="47471" y="62175"/>
                </a:cubicBezTo>
                <a:cubicBezTo>
                  <a:pt x="31635" y="62842"/>
                  <a:pt x="13764" y="69259"/>
                  <a:pt x="0" y="78891"/>
                </a:cubicBezTo>
                <a:lnTo>
                  <a:pt x="0" y="132600"/>
                </a:lnTo>
                <a:lnTo>
                  <a:pt x="285060" y="132600"/>
                </a:lnTo>
                <a:lnTo>
                  <a:pt x="285060" y="2275"/>
                </a:lnTo>
                <a:cubicBezTo>
                  <a:pt x="278392" y="5847"/>
                  <a:pt x="270737" y="8787"/>
                  <a:pt x="262057" y="10835"/>
                </a:cubicBezTo>
                <a:close/>
              </a:path>
            </a:pathLst>
          </a:custGeom>
          <a:solidFill>
            <a:srgbClr val="EEF6FF"/>
          </a:solidFill>
          <a:ln w="0">
            <a:noFill/>
          </a:ln>
        </p:spPr>
        <p:style>
          <a:lnRef idx="0">
            <a:scrgbClr r="0" g="0" b="0"/>
          </a:lnRef>
          <a:fillRef idx="0">
            <a:scrgbClr r="0" g="0" b="0"/>
          </a:fillRef>
          <a:effectRef idx="0">
            <a:scrgbClr r="0" g="0" b="0"/>
          </a:effectRef>
          <a:fontRef idx="minor"/>
        </p:style>
      </p:sp>
      <p:sp>
        <p:nvSpPr>
          <p:cNvPr id="81" name="CustomShape 2"/>
          <p:cNvSpPr/>
          <p:nvPr/>
        </p:nvSpPr>
        <p:spPr>
          <a:xfrm>
            <a:off x="0" y="383040"/>
            <a:ext cx="9143280" cy="4760280"/>
          </a:xfrm>
          <a:custGeom>
            <a:avLst/>
            <a:gdLst/>
            <a:ahLst/>
            <a:cxnLst/>
            <a:rect l="l" t="t" r="r" b="b"/>
            <a:pathLst>
              <a:path w="285060" h="132601">
                <a:moveTo>
                  <a:pt x="262057" y="10835"/>
                </a:moveTo>
                <a:cubicBezTo>
                  <a:pt x="223326" y="19967"/>
                  <a:pt x="179308" y="1"/>
                  <a:pt x="144125" y="20908"/>
                </a:cubicBezTo>
                <a:cubicBezTo>
                  <a:pt x="111824" y="40101"/>
                  <a:pt x="119563" y="59127"/>
                  <a:pt x="47471" y="62175"/>
                </a:cubicBezTo>
                <a:cubicBezTo>
                  <a:pt x="31635" y="62842"/>
                  <a:pt x="13764" y="69259"/>
                  <a:pt x="0" y="78891"/>
                </a:cubicBezTo>
                <a:lnTo>
                  <a:pt x="0" y="132600"/>
                </a:lnTo>
                <a:lnTo>
                  <a:pt x="285060" y="132600"/>
                </a:lnTo>
                <a:lnTo>
                  <a:pt x="285060" y="2275"/>
                </a:lnTo>
                <a:cubicBezTo>
                  <a:pt x="278392" y="5847"/>
                  <a:pt x="270737" y="8787"/>
                  <a:pt x="262057" y="10835"/>
                </a:cubicBezTo>
                <a:close/>
              </a:path>
            </a:pathLst>
          </a:custGeom>
          <a:solidFill>
            <a:srgbClr val="E5F1FF"/>
          </a:solidFill>
          <a:ln w="0">
            <a:noFill/>
          </a:ln>
        </p:spPr>
        <p:style>
          <a:lnRef idx="0">
            <a:scrgbClr r="0" g="0" b="0"/>
          </a:lnRef>
          <a:fillRef idx="0">
            <a:scrgbClr r="0" g="0" b="0"/>
          </a:fillRef>
          <a:effectRef idx="0">
            <a:scrgbClr r="0" g="0" b="0"/>
          </a:effectRef>
          <a:fontRef idx="minor"/>
        </p:style>
      </p:sp>
      <p:sp>
        <p:nvSpPr>
          <p:cNvPr id="82" name="PlaceHolder 3"/>
          <p:cNvSpPr>
            <a:spLocks noGrp="1"/>
          </p:cNvSpPr>
          <p:nvPr>
            <p:ph type="title"/>
          </p:nvPr>
        </p:nvSpPr>
        <p:spPr>
          <a:xfrm>
            <a:off x="457200" y="205200"/>
            <a:ext cx="8229240" cy="8586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83" name="PlaceHolder 4"/>
          <p:cNvSpPr>
            <a:spLocks noGrp="1"/>
          </p:cNvSpPr>
          <p:nvPr>
            <p:ph type="body"/>
          </p:nvPr>
        </p:nvSpPr>
        <p:spPr>
          <a:xfrm>
            <a:off x="457200" y="1203840"/>
            <a:ext cx="8229240" cy="29836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0" name="CustomShape 1"/>
          <p:cNvSpPr/>
          <p:nvPr/>
        </p:nvSpPr>
        <p:spPr>
          <a:xfrm>
            <a:off x="0" y="0"/>
            <a:ext cx="9143280" cy="5115600"/>
          </a:xfrm>
          <a:custGeom>
            <a:avLst/>
            <a:gdLst/>
            <a:ahLst/>
            <a:cxnLst/>
            <a:rect l="l" t="t" r="r" b="b"/>
            <a:pathLst>
              <a:path w="285060" h="132601">
                <a:moveTo>
                  <a:pt x="262057" y="10835"/>
                </a:moveTo>
                <a:cubicBezTo>
                  <a:pt x="223326" y="19967"/>
                  <a:pt x="179308" y="1"/>
                  <a:pt x="144125" y="20908"/>
                </a:cubicBezTo>
                <a:cubicBezTo>
                  <a:pt x="111824" y="40101"/>
                  <a:pt x="119563" y="59127"/>
                  <a:pt x="47471" y="62175"/>
                </a:cubicBezTo>
                <a:cubicBezTo>
                  <a:pt x="31635" y="62842"/>
                  <a:pt x="13764" y="69259"/>
                  <a:pt x="0" y="78891"/>
                </a:cubicBezTo>
                <a:lnTo>
                  <a:pt x="0" y="132600"/>
                </a:lnTo>
                <a:lnTo>
                  <a:pt x="285060" y="132600"/>
                </a:lnTo>
                <a:lnTo>
                  <a:pt x="285060" y="2275"/>
                </a:lnTo>
                <a:cubicBezTo>
                  <a:pt x="278392" y="5847"/>
                  <a:pt x="270737" y="8787"/>
                  <a:pt x="262057" y="10835"/>
                </a:cubicBezTo>
                <a:close/>
              </a:path>
            </a:pathLst>
          </a:custGeom>
          <a:solidFill>
            <a:srgbClr val="EEF6FF"/>
          </a:solidFill>
          <a:ln w="0">
            <a:noFill/>
          </a:ln>
        </p:spPr>
        <p:style>
          <a:lnRef idx="0">
            <a:scrgbClr r="0" g="0" b="0"/>
          </a:lnRef>
          <a:fillRef idx="0">
            <a:scrgbClr r="0" g="0" b="0"/>
          </a:fillRef>
          <a:effectRef idx="0">
            <a:scrgbClr r="0" g="0" b="0"/>
          </a:effectRef>
          <a:fontRef idx="minor"/>
        </p:style>
      </p:sp>
      <p:sp>
        <p:nvSpPr>
          <p:cNvPr id="161" name="CustomShape 2"/>
          <p:cNvSpPr/>
          <p:nvPr/>
        </p:nvSpPr>
        <p:spPr>
          <a:xfrm>
            <a:off x="0" y="383040"/>
            <a:ext cx="9143280" cy="4760280"/>
          </a:xfrm>
          <a:custGeom>
            <a:avLst/>
            <a:gdLst/>
            <a:ahLst/>
            <a:cxnLst/>
            <a:rect l="l" t="t" r="r" b="b"/>
            <a:pathLst>
              <a:path w="285060" h="132601">
                <a:moveTo>
                  <a:pt x="262057" y="10835"/>
                </a:moveTo>
                <a:cubicBezTo>
                  <a:pt x="223326" y="19967"/>
                  <a:pt x="179308" y="1"/>
                  <a:pt x="144125" y="20908"/>
                </a:cubicBezTo>
                <a:cubicBezTo>
                  <a:pt x="111824" y="40101"/>
                  <a:pt x="119563" y="59127"/>
                  <a:pt x="47471" y="62175"/>
                </a:cubicBezTo>
                <a:cubicBezTo>
                  <a:pt x="31635" y="62842"/>
                  <a:pt x="13764" y="69259"/>
                  <a:pt x="0" y="78891"/>
                </a:cubicBezTo>
                <a:lnTo>
                  <a:pt x="0" y="132600"/>
                </a:lnTo>
                <a:lnTo>
                  <a:pt x="285060" y="132600"/>
                </a:lnTo>
                <a:lnTo>
                  <a:pt x="285060" y="2275"/>
                </a:lnTo>
                <a:cubicBezTo>
                  <a:pt x="278392" y="5847"/>
                  <a:pt x="270737" y="8787"/>
                  <a:pt x="262057" y="10835"/>
                </a:cubicBezTo>
                <a:close/>
              </a:path>
            </a:pathLst>
          </a:custGeom>
          <a:solidFill>
            <a:srgbClr val="E5F1FF"/>
          </a:solidFill>
          <a:ln w="0">
            <a:noFill/>
          </a:ln>
        </p:spPr>
        <p:style>
          <a:lnRef idx="0">
            <a:scrgbClr r="0" g="0" b="0"/>
          </a:lnRef>
          <a:fillRef idx="0">
            <a:scrgbClr r="0" g="0" b="0"/>
          </a:fillRef>
          <a:effectRef idx="0">
            <a:scrgbClr r="0" g="0" b="0"/>
          </a:effectRef>
          <a:fontRef idx="minor"/>
        </p:style>
      </p:sp>
      <p:sp>
        <p:nvSpPr>
          <p:cNvPr id="162" name="PlaceHolder 3"/>
          <p:cNvSpPr>
            <a:spLocks noGrp="1"/>
          </p:cNvSpPr>
          <p:nvPr>
            <p:ph type="title"/>
          </p:nvPr>
        </p:nvSpPr>
        <p:spPr>
          <a:xfrm>
            <a:off x="720360" y="444960"/>
            <a:ext cx="7702560" cy="57204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163" name="PlaceHolder 4"/>
          <p:cNvSpPr>
            <a:spLocks noGrp="1"/>
          </p:cNvSpPr>
          <p:nvPr>
            <p:ph type="body"/>
          </p:nvPr>
        </p:nvSpPr>
        <p:spPr>
          <a:xfrm>
            <a:off x="457200" y="1203480"/>
            <a:ext cx="4015440" cy="2982960"/>
          </a:xfrm>
          <a:prstGeom prst="rect">
            <a:avLst/>
          </a:prstGeom>
        </p:spPr>
        <p:txBody>
          <a:bodyPr lIns="0" tIns="0" rIns="0" bIns="0">
            <a:normAutofit fontScale="97000"/>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164" name="PlaceHolder 5"/>
          <p:cNvSpPr>
            <a:spLocks noGrp="1"/>
          </p:cNvSpPr>
          <p:nvPr>
            <p:ph type="body"/>
          </p:nvPr>
        </p:nvSpPr>
        <p:spPr>
          <a:xfrm>
            <a:off x="4674240" y="1203480"/>
            <a:ext cx="4015440" cy="2982960"/>
          </a:xfrm>
          <a:prstGeom prst="rect">
            <a:avLst/>
          </a:prstGeom>
        </p:spPr>
        <p:txBody>
          <a:bodyPr lIns="0" tIns="0" rIns="0" bIns="0">
            <a:normAutofit fontScale="97000"/>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7" name="CustomShape 1"/>
          <p:cNvSpPr/>
          <p:nvPr/>
        </p:nvSpPr>
        <p:spPr>
          <a:xfrm>
            <a:off x="864000" y="447840"/>
            <a:ext cx="7415280" cy="21441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IN" sz="4800" b="1" strike="noStrike" spc="-1">
                <a:solidFill>
                  <a:srgbClr val="C50000"/>
                </a:solidFill>
                <a:latin typeface="Manjari"/>
                <a:ea typeface="Manjari"/>
              </a:rPr>
              <a:t>Comprehensive Healthcare System</a:t>
            </a:r>
            <a:endParaRPr lang="en-IN" sz="4800" b="0" strike="noStrike" spc="-1">
              <a:latin typeface="Arial"/>
            </a:endParaRPr>
          </a:p>
          <a:p>
            <a:pPr algn="ctr">
              <a:lnSpc>
                <a:spcPct val="100000"/>
              </a:lnSpc>
            </a:pPr>
            <a:r>
              <a:rPr lang="en-IN" sz="4800" b="1" strike="noStrike" spc="-1">
                <a:solidFill>
                  <a:srgbClr val="C50000"/>
                </a:solidFill>
                <a:latin typeface="Manjari"/>
                <a:ea typeface="Manjari"/>
              </a:rPr>
              <a:t>using ML</a:t>
            </a:r>
            <a:endParaRPr lang="en-IN" sz="4800" b="0" strike="noStrike" spc="-1">
              <a:latin typeface="Arial"/>
            </a:endParaRPr>
          </a:p>
        </p:txBody>
      </p:sp>
      <p:sp>
        <p:nvSpPr>
          <p:cNvPr id="208" name="CustomShape 2"/>
          <p:cNvSpPr/>
          <p:nvPr/>
        </p:nvSpPr>
        <p:spPr>
          <a:xfrm>
            <a:off x="214200" y="3429720"/>
            <a:ext cx="4086360" cy="135684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IN" sz="1400" b="0" strike="noStrike" spc="-1">
                <a:solidFill>
                  <a:srgbClr val="434343"/>
                </a:solidFill>
                <a:latin typeface="Roboto"/>
                <a:ea typeface="Roboto"/>
              </a:rPr>
              <a:t>Group No. : 37</a:t>
            </a:r>
            <a:endParaRPr lang="en-IN" sz="1400" b="0" strike="noStrike" spc="-1">
              <a:latin typeface="Arial"/>
            </a:endParaRPr>
          </a:p>
          <a:p>
            <a:pPr>
              <a:lnSpc>
                <a:spcPct val="100000"/>
              </a:lnSpc>
            </a:pPr>
            <a:endParaRPr lang="en-IN" sz="1400" b="0" strike="noStrike" spc="-1">
              <a:latin typeface="Arial"/>
            </a:endParaRPr>
          </a:p>
          <a:p>
            <a:pPr>
              <a:lnSpc>
                <a:spcPct val="100000"/>
              </a:lnSpc>
            </a:pPr>
            <a:r>
              <a:rPr lang="en-IN" sz="1400" b="0" strike="noStrike" spc="-1">
                <a:solidFill>
                  <a:srgbClr val="434343"/>
                </a:solidFill>
                <a:latin typeface="Roboto"/>
                <a:ea typeface="Roboto"/>
              </a:rPr>
              <a:t>Samyak Vaidya (405C030)</a:t>
            </a:r>
            <a:endParaRPr lang="en-IN" sz="1400" b="0" strike="noStrike" spc="-1">
              <a:latin typeface="Arial"/>
            </a:endParaRPr>
          </a:p>
          <a:p>
            <a:pPr>
              <a:lnSpc>
                <a:spcPct val="100000"/>
              </a:lnSpc>
            </a:pPr>
            <a:r>
              <a:rPr lang="en-IN" sz="1400" b="0" strike="noStrike" spc="-1">
                <a:solidFill>
                  <a:srgbClr val="434343"/>
                </a:solidFill>
                <a:latin typeface="Roboto"/>
                <a:ea typeface="Roboto"/>
              </a:rPr>
              <a:t>Abhijit Shendage (405C033)</a:t>
            </a:r>
            <a:endParaRPr lang="en-IN" sz="1400" b="0" strike="noStrike" spc="-1">
              <a:latin typeface="Arial"/>
            </a:endParaRPr>
          </a:p>
          <a:p>
            <a:pPr>
              <a:lnSpc>
                <a:spcPct val="100000"/>
              </a:lnSpc>
            </a:pPr>
            <a:r>
              <a:rPr lang="en-IN" sz="1400" b="0" strike="noStrike" spc="-1">
                <a:solidFill>
                  <a:srgbClr val="434343"/>
                </a:solidFill>
                <a:latin typeface="Roboto"/>
                <a:ea typeface="Roboto"/>
              </a:rPr>
              <a:t>Yash Patil (405C025)</a:t>
            </a:r>
            <a:endParaRPr lang="en-IN" sz="1400" b="0" strike="noStrike" spc="-1">
              <a:latin typeface="Arial"/>
            </a:endParaRPr>
          </a:p>
          <a:p>
            <a:pPr>
              <a:lnSpc>
                <a:spcPct val="100000"/>
              </a:lnSpc>
            </a:pPr>
            <a:r>
              <a:rPr lang="en-IN" sz="1400" b="0" strike="noStrike" spc="-1">
                <a:solidFill>
                  <a:srgbClr val="434343"/>
                </a:solidFill>
                <a:latin typeface="Roboto"/>
                <a:ea typeface="Roboto"/>
              </a:rPr>
              <a:t>Saurabh Gore (405C008)</a:t>
            </a:r>
            <a:endParaRPr lang="en-IN" sz="1400" b="0" strike="noStrike" spc="-1">
              <a:latin typeface="Arial"/>
            </a:endParaRPr>
          </a:p>
          <a:p>
            <a:pPr>
              <a:lnSpc>
                <a:spcPct val="100000"/>
              </a:lnSpc>
            </a:pPr>
            <a:endParaRPr lang="en-IN" sz="1400" b="0" strike="noStrike" spc="-1">
              <a:latin typeface="Arial"/>
            </a:endParaRPr>
          </a:p>
          <a:p>
            <a:pPr>
              <a:lnSpc>
                <a:spcPct val="100000"/>
              </a:lnSpc>
            </a:pPr>
            <a:endParaRPr lang="en-IN" sz="1400" b="0" strike="noStrike" spc="-1">
              <a:latin typeface="Arial"/>
            </a:endParaRPr>
          </a:p>
          <a:p>
            <a:pPr>
              <a:lnSpc>
                <a:spcPct val="100000"/>
              </a:lnSpc>
            </a:pPr>
            <a:endParaRPr lang="en-IN" sz="1400" b="0" strike="noStrike" spc="-1">
              <a:latin typeface="Arial"/>
            </a:endParaRPr>
          </a:p>
          <a:p>
            <a:pPr>
              <a:lnSpc>
                <a:spcPct val="100000"/>
              </a:lnSpc>
            </a:pPr>
            <a:r>
              <a:rPr lang="en-IN" sz="1400" b="0" strike="noStrike" spc="-1">
                <a:solidFill>
                  <a:srgbClr val="434343"/>
                </a:solidFill>
                <a:latin typeface="Roboto"/>
                <a:ea typeface="Roboto"/>
              </a:rPr>
              <a:t>  </a:t>
            </a:r>
            <a:endParaRPr lang="en-IN" sz="1400" b="0" strike="noStrike" spc="-1">
              <a:latin typeface="Arial"/>
            </a:endParaRPr>
          </a:p>
        </p:txBody>
      </p:sp>
      <p:sp>
        <p:nvSpPr>
          <p:cNvPr id="209" name="CustomShape 3"/>
          <p:cNvSpPr/>
          <p:nvPr/>
        </p:nvSpPr>
        <p:spPr>
          <a:xfrm>
            <a:off x="6120000" y="3384360"/>
            <a:ext cx="2591640" cy="1882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400" b="0" strike="noStrike" spc="-1">
                <a:solidFill>
                  <a:srgbClr val="434343"/>
                </a:solidFill>
                <a:latin typeface="Roboto"/>
                <a:ea typeface="Roboto"/>
              </a:rPr>
              <a:t>Project Guide :</a:t>
            </a:r>
            <a:endParaRPr lang="en-IN" sz="1400" b="0" strike="noStrike" spc="-1">
              <a:latin typeface="Arial"/>
            </a:endParaRPr>
          </a:p>
          <a:p>
            <a:pPr>
              <a:lnSpc>
                <a:spcPct val="100000"/>
              </a:lnSpc>
            </a:pPr>
            <a:endParaRPr lang="en-IN" sz="1400" b="0" strike="noStrike" spc="-1">
              <a:latin typeface="Arial"/>
            </a:endParaRPr>
          </a:p>
          <a:p>
            <a:pPr>
              <a:lnSpc>
                <a:spcPct val="100000"/>
              </a:lnSpc>
            </a:pPr>
            <a:r>
              <a:rPr lang="en-IN" sz="1400" b="0" strike="noStrike" spc="-1">
                <a:solidFill>
                  <a:srgbClr val="434343"/>
                </a:solidFill>
                <a:latin typeface="Roboto"/>
                <a:ea typeface="Roboto"/>
              </a:rPr>
              <a:t>Prof.  Aparna Kalaskar</a:t>
            </a:r>
            <a:endParaRPr lang="en-IN" sz="1400" b="0" strike="noStrike" spc="-1">
              <a:latin typeface="Arial"/>
            </a:endParaRPr>
          </a:p>
          <a:p>
            <a:pPr>
              <a:lnSpc>
                <a:spcPct val="100000"/>
              </a:lnSpc>
            </a:pPr>
            <a:endParaRPr lang="en-IN" sz="1400" b="0" strike="noStrike" spc="-1">
              <a:latin typeface="Arial"/>
            </a:endParaRPr>
          </a:p>
        </p:txBody>
      </p:sp>
      <p:sp>
        <p:nvSpPr>
          <p:cNvPr id="210" name="CustomShape 4"/>
          <p:cNvSpPr/>
          <p:nvPr/>
        </p:nvSpPr>
        <p:spPr>
          <a:xfrm>
            <a:off x="8784000" y="4798800"/>
            <a:ext cx="359640" cy="345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IN" sz="1800" b="0" strike="noStrike" spc="-1">
                <a:solidFill>
                  <a:srgbClr val="000000"/>
                </a:solidFill>
                <a:latin typeface="Arial"/>
                <a:ea typeface="DejaVu Sans"/>
              </a:rPr>
              <a:t>1</a:t>
            </a:r>
            <a:endParaRPr lang="en-IN" sz="18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CustomShape 1"/>
          <p:cNvSpPr/>
          <p:nvPr/>
        </p:nvSpPr>
        <p:spPr>
          <a:xfrm>
            <a:off x="8643966" y="4798800"/>
            <a:ext cx="499674" cy="345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IN" sz="1800" b="0" strike="noStrike" spc="-1" dirty="0">
                <a:solidFill>
                  <a:srgbClr val="000000"/>
                </a:solidFill>
                <a:latin typeface="Arial"/>
                <a:ea typeface="DejaVu Sans"/>
              </a:rPr>
              <a:t>10</a:t>
            </a:r>
            <a:endParaRPr lang="en-IN" sz="1800" b="0" strike="noStrike" spc="-1" dirty="0">
              <a:latin typeface="Arial"/>
            </a:endParaRPr>
          </a:p>
        </p:txBody>
      </p:sp>
      <p:sp>
        <p:nvSpPr>
          <p:cNvPr id="268" name="CustomShape 2"/>
          <p:cNvSpPr/>
          <p:nvPr/>
        </p:nvSpPr>
        <p:spPr>
          <a:xfrm>
            <a:off x="2071800" y="0"/>
            <a:ext cx="4643280" cy="64332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pPr>
            <a:r>
              <a:rPr lang="en-IN" sz="2800" b="1" strike="noStrike" spc="-1">
                <a:solidFill>
                  <a:srgbClr val="C50000"/>
                </a:solidFill>
                <a:latin typeface="Manjari"/>
                <a:ea typeface="DejaVu Sans"/>
              </a:rPr>
              <a:t>Sequence Diagram</a:t>
            </a:r>
            <a:endParaRPr lang="en-IN" sz="2800" b="0" strike="noStrike" spc="-1">
              <a:latin typeface="Arial"/>
            </a:endParaRPr>
          </a:p>
          <a:p>
            <a:pPr algn="ctr">
              <a:lnSpc>
                <a:spcPct val="100000"/>
              </a:lnSpc>
            </a:pPr>
            <a:r>
              <a:rPr lang="en-IN" sz="1400" b="1" strike="noStrike" spc="-1">
                <a:solidFill>
                  <a:srgbClr val="C50000"/>
                </a:solidFill>
                <a:latin typeface="Manjari"/>
                <a:ea typeface="DejaVu Sans"/>
              </a:rPr>
              <a:t>Doctor</a:t>
            </a:r>
            <a:endParaRPr lang="en-IN" sz="1400" b="0" strike="noStrike" spc="-1">
              <a:latin typeface="Arial"/>
            </a:endParaRPr>
          </a:p>
        </p:txBody>
      </p:sp>
      <p:pic>
        <p:nvPicPr>
          <p:cNvPr id="269" name="Picture 169" descr="SequenceDoctor.png"/>
          <p:cNvPicPr/>
          <p:nvPr/>
        </p:nvPicPr>
        <p:blipFill>
          <a:blip r:embed="rId2"/>
          <a:srcRect l="495" t="4181" r="2120" b="2791"/>
          <a:stretch/>
        </p:blipFill>
        <p:spPr>
          <a:xfrm>
            <a:off x="285840" y="643680"/>
            <a:ext cx="8572320" cy="4205520"/>
          </a:xfrm>
          <a:prstGeom prst="rect">
            <a:avLst/>
          </a:prstGeom>
          <a:ln w="0">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1785960" y="0"/>
            <a:ext cx="4640040" cy="57204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00000"/>
              </a:lnSpc>
            </a:pPr>
            <a:r>
              <a:rPr lang="en-IN" sz="2800" b="1" strike="noStrike" spc="-1">
                <a:solidFill>
                  <a:srgbClr val="C50000"/>
                </a:solidFill>
                <a:latin typeface="Manjari"/>
                <a:ea typeface="Manjari"/>
              </a:rPr>
              <a:t>Use Case Diagram</a:t>
            </a:r>
            <a:endParaRPr lang="en-IN" sz="2800" b="0" strike="noStrike" spc="-1">
              <a:latin typeface="Arial"/>
            </a:endParaRPr>
          </a:p>
        </p:txBody>
      </p:sp>
      <p:sp>
        <p:nvSpPr>
          <p:cNvPr id="271" name="CustomShape 2"/>
          <p:cNvSpPr/>
          <p:nvPr/>
        </p:nvSpPr>
        <p:spPr>
          <a:xfrm>
            <a:off x="8572528" y="4798800"/>
            <a:ext cx="571112" cy="345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IN" sz="1800" b="0" strike="noStrike" spc="-1" dirty="0">
                <a:solidFill>
                  <a:srgbClr val="000000"/>
                </a:solidFill>
                <a:latin typeface="Arial"/>
                <a:ea typeface="DejaVu Sans"/>
              </a:rPr>
              <a:t>11</a:t>
            </a:r>
            <a:endParaRPr lang="en-IN" sz="1800" b="0" strike="noStrike" spc="-1" dirty="0">
              <a:latin typeface="Arial"/>
            </a:endParaRPr>
          </a:p>
        </p:txBody>
      </p:sp>
      <p:pic>
        <p:nvPicPr>
          <p:cNvPr id="272" name="Picture 5" descr="usecase.png"/>
          <p:cNvPicPr/>
          <p:nvPr/>
        </p:nvPicPr>
        <p:blipFill>
          <a:blip r:embed="rId2"/>
          <a:stretch/>
        </p:blipFill>
        <p:spPr>
          <a:xfrm>
            <a:off x="1714320" y="643680"/>
            <a:ext cx="5969160" cy="4357440"/>
          </a:xfrm>
          <a:prstGeom prst="rect">
            <a:avLst/>
          </a:prstGeom>
          <a:ln w="0">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CustomShape 1"/>
          <p:cNvSpPr/>
          <p:nvPr/>
        </p:nvSpPr>
        <p:spPr>
          <a:xfrm>
            <a:off x="2286000" y="0"/>
            <a:ext cx="4857480" cy="57204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00000"/>
              </a:lnSpc>
            </a:pPr>
            <a:r>
              <a:rPr lang="en-IN" sz="2800" b="1" strike="noStrike" spc="-1">
                <a:solidFill>
                  <a:srgbClr val="C50000"/>
                </a:solidFill>
                <a:latin typeface="Manjari"/>
                <a:ea typeface="Manjari"/>
              </a:rPr>
              <a:t> Deployment Diagram</a:t>
            </a:r>
            <a:endParaRPr lang="en-IN" sz="2800" b="0" strike="noStrike" spc="-1">
              <a:latin typeface="Arial"/>
            </a:endParaRPr>
          </a:p>
        </p:txBody>
      </p:sp>
      <p:sp>
        <p:nvSpPr>
          <p:cNvPr id="274" name="CustomShape 2"/>
          <p:cNvSpPr/>
          <p:nvPr/>
        </p:nvSpPr>
        <p:spPr>
          <a:xfrm>
            <a:off x="8572528" y="4798800"/>
            <a:ext cx="571112" cy="345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IN" sz="1800" b="0" strike="noStrike" spc="-1" dirty="0">
                <a:solidFill>
                  <a:srgbClr val="000000"/>
                </a:solidFill>
                <a:latin typeface="Arial"/>
                <a:ea typeface="DejaVu Sans"/>
              </a:rPr>
              <a:t>12</a:t>
            </a:r>
            <a:endParaRPr lang="en-IN" sz="1800" b="0" strike="noStrike" spc="-1" dirty="0">
              <a:latin typeface="Arial"/>
            </a:endParaRPr>
          </a:p>
        </p:txBody>
      </p:sp>
      <p:pic>
        <p:nvPicPr>
          <p:cNvPr id="275" name="Picture 4" descr="DeploymentDiagram.png"/>
          <p:cNvPicPr/>
          <p:nvPr/>
        </p:nvPicPr>
        <p:blipFill>
          <a:blip r:embed="rId2"/>
          <a:stretch/>
        </p:blipFill>
        <p:spPr>
          <a:xfrm>
            <a:off x="1785960" y="643680"/>
            <a:ext cx="5711040" cy="4143960"/>
          </a:xfrm>
          <a:prstGeom prst="rect">
            <a:avLst/>
          </a:prstGeom>
          <a:ln w="0">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TextShape 1"/>
          <p:cNvSpPr txBox="1"/>
          <p:nvPr/>
        </p:nvSpPr>
        <p:spPr>
          <a:xfrm>
            <a:off x="642910" y="143652"/>
            <a:ext cx="7702560" cy="572040"/>
          </a:xfrm>
          <a:prstGeom prst="rect">
            <a:avLst/>
          </a:prstGeom>
          <a:noFill/>
          <a:ln w="0">
            <a:noFill/>
          </a:ln>
        </p:spPr>
        <p:txBody>
          <a:bodyPr lIns="0" tIns="0" rIns="0" bIns="0" anchor="ctr">
            <a:noAutofit/>
          </a:bodyPr>
          <a:lstStyle/>
          <a:p>
            <a:pPr>
              <a:lnSpc>
                <a:spcPct val="100000"/>
              </a:lnSpc>
            </a:pPr>
            <a:r>
              <a:rPr lang="en-IN" sz="2800" b="1" strike="noStrike" spc="-1" dirty="0">
                <a:solidFill>
                  <a:srgbClr val="C50000"/>
                </a:solidFill>
                <a:latin typeface="Manjari"/>
                <a:ea typeface="Manjari"/>
              </a:rPr>
              <a:t>IDEA matrix</a:t>
            </a:r>
            <a:endParaRPr lang="en-US" sz="2800" b="0" strike="noStrike" spc="-1" dirty="0">
              <a:solidFill>
                <a:srgbClr val="000000"/>
              </a:solidFill>
              <a:latin typeface="Arial"/>
            </a:endParaRPr>
          </a:p>
        </p:txBody>
      </p:sp>
      <p:graphicFrame>
        <p:nvGraphicFramePr>
          <p:cNvPr id="277" name="Table 2"/>
          <p:cNvGraphicFramePr/>
          <p:nvPr/>
        </p:nvGraphicFramePr>
        <p:xfrm>
          <a:off x="613604" y="835200"/>
          <a:ext cx="8101800" cy="4023360"/>
        </p:xfrm>
        <a:graphic>
          <a:graphicData uri="http://schemas.openxmlformats.org/drawingml/2006/table">
            <a:tbl>
              <a:tblPr>
                <a:tableStyleId>{BDBED569-4797-4DF1-A0F4-6AAB3CD982D8}</a:tableStyleId>
              </a:tblPr>
              <a:tblGrid>
                <a:gridCol w="1231560">
                  <a:extLst>
                    <a:ext uri="{9D8B030D-6E8A-4147-A177-3AD203B41FA5}">
                      <a16:colId xmlns:a16="http://schemas.microsoft.com/office/drawing/2014/main" val="20000"/>
                    </a:ext>
                  </a:extLst>
                </a:gridCol>
                <a:gridCol w="3861360">
                  <a:extLst>
                    <a:ext uri="{9D8B030D-6E8A-4147-A177-3AD203B41FA5}">
                      <a16:colId xmlns:a16="http://schemas.microsoft.com/office/drawing/2014/main" val="20001"/>
                    </a:ext>
                  </a:extLst>
                </a:gridCol>
                <a:gridCol w="3008880">
                  <a:extLst>
                    <a:ext uri="{9D8B030D-6E8A-4147-A177-3AD203B41FA5}">
                      <a16:colId xmlns:a16="http://schemas.microsoft.com/office/drawing/2014/main" val="20002"/>
                    </a:ext>
                  </a:extLst>
                </a:gridCol>
              </a:tblGrid>
              <a:tr h="349920">
                <a:tc>
                  <a:txBody>
                    <a:bodyPr/>
                    <a:lstStyle/>
                    <a:p>
                      <a:r>
                        <a:rPr lang="en-IN" sz="1800" strike="noStrike" spc="-1" dirty="0"/>
                        <a:t>Idea</a:t>
                      </a:r>
                      <a:endParaRPr lang="en-IN" sz="1800" b="1" strike="noStrike" spc="-1" dirty="0">
                        <a:latin typeface="Arial"/>
                      </a:endParaRPr>
                    </a:p>
                  </a:txBody>
                  <a:tcPr marL="90000" marR="90000">
                    <a:solidFill>
                      <a:schemeClr val="accent1">
                        <a:lumMod val="60000"/>
                        <a:lumOff val="40000"/>
                        <a:alpha val="20000"/>
                      </a:schemeClr>
                    </a:solidFill>
                  </a:tcPr>
                </a:tc>
                <a:tc>
                  <a:txBody>
                    <a:bodyPr/>
                    <a:lstStyle/>
                    <a:p>
                      <a:r>
                        <a:rPr lang="en-IN" sz="1800" strike="noStrike" spc="-1" dirty="0"/>
                        <a:t>Deliverables</a:t>
                      </a:r>
                      <a:endParaRPr lang="en-IN" sz="1800" b="1" strike="noStrike" spc="-1" dirty="0">
                        <a:latin typeface="Arial"/>
                      </a:endParaRPr>
                    </a:p>
                  </a:txBody>
                  <a:tcPr marL="90000" marR="90000">
                    <a:solidFill>
                      <a:schemeClr val="accent1">
                        <a:lumMod val="60000"/>
                        <a:lumOff val="40000"/>
                        <a:alpha val="20000"/>
                      </a:schemeClr>
                    </a:solidFill>
                  </a:tcPr>
                </a:tc>
                <a:tc>
                  <a:txBody>
                    <a:bodyPr/>
                    <a:lstStyle/>
                    <a:p>
                      <a:r>
                        <a:rPr lang="en-IN" sz="1800" strike="noStrike" spc="-1" dirty="0"/>
                        <a:t>Parameters</a:t>
                      </a:r>
                    </a:p>
                    <a:p>
                      <a:r>
                        <a:rPr lang="en-IN" sz="1800" strike="noStrike" spc="-1" dirty="0"/>
                        <a:t>affected</a:t>
                      </a:r>
                      <a:endParaRPr lang="en-IN" sz="1800" b="1" strike="noStrike" spc="-1" dirty="0">
                        <a:latin typeface="Arial"/>
                      </a:endParaRPr>
                    </a:p>
                  </a:txBody>
                  <a:tcPr marL="90000" marR="90000">
                    <a:solidFill>
                      <a:schemeClr val="accent1">
                        <a:lumMod val="60000"/>
                        <a:lumOff val="40000"/>
                        <a:alpha val="20000"/>
                      </a:schemeClr>
                    </a:solidFill>
                  </a:tcPr>
                </a:tc>
                <a:extLst>
                  <a:ext uri="{0D108BD9-81ED-4DB2-BD59-A6C34878D82A}">
                    <a16:rowId xmlns:a16="http://schemas.microsoft.com/office/drawing/2014/main" val="10000"/>
                  </a:ext>
                </a:extLst>
              </a:tr>
              <a:tr h="349920">
                <a:tc>
                  <a:txBody>
                    <a:bodyPr/>
                    <a:lstStyle/>
                    <a:p>
                      <a:r>
                        <a:rPr lang="en-IN" sz="1800" strike="noStrike" spc="-1" dirty="0"/>
                        <a:t>increase</a:t>
                      </a:r>
                      <a:endParaRPr lang="en-IN" sz="1800" b="0" strike="noStrike" spc="-1" dirty="0">
                        <a:latin typeface="Arial"/>
                      </a:endParaRPr>
                    </a:p>
                  </a:txBody>
                  <a:tcPr marL="90000" marR="90000"/>
                </a:tc>
                <a:tc>
                  <a:txBody>
                    <a:bodyPr/>
                    <a:lstStyle/>
                    <a:p>
                      <a:r>
                        <a:rPr lang="en-IN" sz="1800" strike="noStrike" spc="-1"/>
                        <a:t>User convenience </a:t>
                      </a:r>
                      <a:endParaRPr lang="en-IN" sz="1800" b="0" strike="noStrike" spc="-1">
                        <a:latin typeface="Arial"/>
                      </a:endParaRPr>
                    </a:p>
                  </a:txBody>
                  <a:tcPr marL="90000" marR="90000"/>
                </a:tc>
                <a:tc>
                  <a:txBody>
                    <a:bodyPr/>
                    <a:lstStyle/>
                    <a:p>
                      <a:r>
                        <a:rPr lang="en-IN" sz="1800" strike="noStrike" spc="-1"/>
                        <a:t>Application design</a:t>
                      </a:r>
                      <a:endParaRPr lang="en-IN" sz="1800" b="0" strike="noStrike" spc="-1">
                        <a:latin typeface="Arial"/>
                      </a:endParaRPr>
                    </a:p>
                  </a:txBody>
                  <a:tcPr marL="90000" marR="90000"/>
                </a:tc>
                <a:extLst>
                  <a:ext uri="{0D108BD9-81ED-4DB2-BD59-A6C34878D82A}">
                    <a16:rowId xmlns:a16="http://schemas.microsoft.com/office/drawing/2014/main" val="10001"/>
                  </a:ext>
                </a:extLst>
              </a:tr>
              <a:tr h="349920">
                <a:tc>
                  <a:txBody>
                    <a:bodyPr/>
                    <a:lstStyle/>
                    <a:p>
                      <a:r>
                        <a:rPr lang="en-IN" sz="1800" strike="noStrike" spc="-1" dirty="0"/>
                        <a:t>increase</a:t>
                      </a:r>
                      <a:endParaRPr lang="en-IN" sz="1800" b="0" strike="noStrike" spc="-1" dirty="0">
                        <a:latin typeface="Arial"/>
                      </a:endParaRPr>
                    </a:p>
                  </a:txBody>
                  <a:tcPr marL="90000" marR="90000"/>
                </a:tc>
                <a:tc>
                  <a:txBody>
                    <a:bodyPr/>
                    <a:lstStyle/>
                    <a:p>
                      <a:r>
                        <a:rPr lang="en-IN" sz="1800" strike="noStrike" spc="-1"/>
                        <a:t>Security </a:t>
                      </a:r>
                      <a:endParaRPr lang="en-IN" sz="1800" b="0" strike="noStrike" spc="-1">
                        <a:latin typeface="Arial"/>
                      </a:endParaRPr>
                    </a:p>
                  </a:txBody>
                  <a:tcPr marL="90000" marR="90000"/>
                </a:tc>
                <a:tc>
                  <a:txBody>
                    <a:bodyPr/>
                    <a:lstStyle/>
                    <a:p>
                      <a:r>
                        <a:rPr lang="en-IN" sz="1800" strike="noStrike" spc="-1"/>
                        <a:t>User authentication</a:t>
                      </a:r>
                      <a:endParaRPr lang="en-IN" sz="1800" b="0" strike="noStrike" spc="-1">
                        <a:latin typeface="Arial"/>
                      </a:endParaRPr>
                    </a:p>
                  </a:txBody>
                  <a:tcPr marL="90000" marR="90000"/>
                </a:tc>
                <a:extLst>
                  <a:ext uri="{0D108BD9-81ED-4DB2-BD59-A6C34878D82A}">
                    <a16:rowId xmlns:a16="http://schemas.microsoft.com/office/drawing/2014/main" val="10002"/>
                  </a:ext>
                </a:extLst>
              </a:tr>
              <a:tr h="349920">
                <a:tc>
                  <a:txBody>
                    <a:bodyPr/>
                    <a:lstStyle/>
                    <a:p>
                      <a:r>
                        <a:rPr lang="en-IN" sz="1800" strike="noStrike" spc="-1"/>
                        <a:t>avoid</a:t>
                      </a:r>
                      <a:endParaRPr lang="en-IN" sz="1800" b="0" strike="noStrike" spc="-1">
                        <a:latin typeface="Arial"/>
                      </a:endParaRPr>
                    </a:p>
                  </a:txBody>
                  <a:tcPr marL="90000" marR="90000"/>
                </a:tc>
                <a:tc>
                  <a:txBody>
                    <a:bodyPr/>
                    <a:lstStyle/>
                    <a:p>
                      <a:r>
                        <a:rPr lang="en-IN" sz="1800" strike="noStrike" spc="-1"/>
                        <a:t>Human negligence and confusion</a:t>
                      </a:r>
                      <a:endParaRPr lang="en-IN" sz="1800" b="0" strike="noStrike" spc="-1">
                        <a:latin typeface="Arial"/>
                      </a:endParaRPr>
                    </a:p>
                  </a:txBody>
                  <a:tcPr marL="90000" marR="90000"/>
                </a:tc>
                <a:tc>
                  <a:txBody>
                    <a:bodyPr/>
                    <a:lstStyle/>
                    <a:p>
                      <a:r>
                        <a:rPr lang="en-IN" sz="1800" strike="noStrike" spc="-1"/>
                        <a:t>Negligence and confusion</a:t>
                      </a:r>
                      <a:endParaRPr lang="en-IN" sz="1800" b="0" strike="noStrike" spc="-1">
                        <a:latin typeface="Arial"/>
                      </a:endParaRPr>
                    </a:p>
                  </a:txBody>
                  <a:tcPr marL="90000" marR="90000"/>
                </a:tc>
                <a:extLst>
                  <a:ext uri="{0D108BD9-81ED-4DB2-BD59-A6C34878D82A}">
                    <a16:rowId xmlns:a16="http://schemas.microsoft.com/office/drawing/2014/main" val="10003"/>
                  </a:ext>
                </a:extLst>
              </a:tr>
              <a:tr h="349920">
                <a:tc>
                  <a:txBody>
                    <a:bodyPr/>
                    <a:lstStyle/>
                    <a:p>
                      <a:r>
                        <a:rPr lang="en-IN" sz="1800" strike="noStrike" spc="-1"/>
                        <a:t>advance</a:t>
                      </a:r>
                      <a:endParaRPr lang="en-IN" sz="1800" b="0" strike="noStrike" spc="-1">
                        <a:latin typeface="Arial"/>
                      </a:endParaRPr>
                    </a:p>
                  </a:txBody>
                  <a:tcPr marL="90000" marR="90000"/>
                </a:tc>
                <a:tc>
                  <a:txBody>
                    <a:bodyPr/>
                    <a:lstStyle/>
                    <a:p>
                      <a:r>
                        <a:rPr lang="en-IN" sz="1800" strike="noStrike" spc="-1"/>
                        <a:t>There is no single platform that houses all the features in one place</a:t>
                      </a:r>
                      <a:endParaRPr lang="en-IN" sz="1800" b="0" strike="noStrike" spc="-1">
                        <a:latin typeface="Arial"/>
                      </a:endParaRPr>
                    </a:p>
                  </a:txBody>
                  <a:tcPr marL="90000" marR="90000"/>
                </a:tc>
                <a:tc>
                  <a:txBody>
                    <a:bodyPr/>
                    <a:lstStyle/>
                    <a:p>
                      <a:r>
                        <a:rPr lang="en-IN" sz="1800" strike="noStrike" spc="-1" dirty="0"/>
                        <a:t>Usability</a:t>
                      </a:r>
                      <a:endParaRPr lang="en-IN" sz="1800" b="0" strike="noStrike" spc="-1" dirty="0">
                        <a:latin typeface="Arial"/>
                      </a:endParaRPr>
                    </a:p>
                  </a:txBody>
                  <a:tcPr marL="90000" marR="90000"/>
                </a:tc>
                <a:extLst>
                  <a:ext uri="{0D108BD9-81ED-4DB2-BD59-A6C34878D82A}">
                    <a16:rowId xmlns:a16="http://schemas.microsoft.com/office/drawing/2014/main" val="10004"/>
                  </a:ext>
                </a:extLst>
              </a:tr>
              <a:tr h="349920">
                <a:tc>
                  <a:txBody>
                    <a:bodyPr/>
                    <a:lstStyle/>
                    <a:p>
                      <a:r>
                        <a:rPr lang="en-IN" sz="1800" strike="noStrike" spc="-1"/>
                        <a:t>develop </a:t>
                      </a:r>
                      <a:endParaRPr lang="en-IN" sz="1800" b="0" strike="noStrike" spc="-1">
                        <a:latin typeface="Arial"/>
                      </a:endParaRPr>
                    </a:p>
                  </a:txBody>
                  <a:tcPr marL="90000" marR="90000"/>
                </a:tc>
                <a:tc>
                  <a:txBody>
                    <a:bodyPr/>
                    <a:lstStyle/>
                    <a:p>
                      <a:r>
                        <a:rPr lang="en-IN" sz="1800" strike="noStrike" spc="-1" dirty="0"/>
                        <a:t>A system housing all the features needed in the healthcare process</a:t>
                      </a:r>
                      <a:endParaRPr lang="en-IN" sz="1800" b="0" strike="noStrike" spc="-1" dirty="0">
                        <a:latin typeface="Arial"/>
                      </a:endParaRPr>
                    </a:p>
                  </a:txBody>
                  <a:tcPr marL="90000" marR="90000"/>
                </a:tc>
                <a:tc>
                  <a:txBody>
                    <a:bodyPr/>
                    <a:lstStyle/>
                    <a:p>
                      <a:r>
                        <a:rPr lang="en-IN" sz="1800" strike="noStrike" spc="-1"/>
                        <a:t>Usability</a:t>
                      </a:r>
                      <a:endParaRPr lang="en-IN" sz="1800" b="0" strike="noStrike" spc="-1">
                        <a:latin typeface="Arial"/>
                      </a:endParaRPr>
                    </a:p>
                  </a:txBody>
                  <a:tcPr marL="90000" marR="90000"/>
                </a:tc>
                <a:extLst>
                  <a:ext uri="{0D108BD9-81ED-4DB2-BD59-A6C34878D82A}">
                    <a16:rowId xmlns:a16="http://schemas.microsoft.com/office/drawing/2014/main" val="10005"/>
                  </a:ext>
                </a:extLst>
              </a:tr>
              <a:tr h="349920">
                <a:tc>
                  <a:txBody>
                    <a:bodyPr/>
                    <a:lstStyle/>
                    <a:p>
                      <a:r>
                        <a:rPr lang="en-IN" sz="1800" strike="noStrike" spc="-1"/>
                        <a:t>increase</a:t>
                      </a:r>
                      <a:endParaRPr lang="en-IN" sz="1800" b="0" strike="noStrike" spc="-1">
                        <a:latin typeface="Arial"/>
                      </a:endParaRPr>
                    </a:p>
                  </a:txBody>
                  <a:tcPr marL="90000" marR="90000"/>
                </a:tc>
                <a:tc>
                  <a:txBody>
                    <a:bodyPr/>
                    <a:lstStyle/>
                    <a:p>
                      <a:r>
                        <a:rPr lang="en-IN" sz="1800" strike="noStrike" spc="-1"/>
                        <a:t>Classification accuracy</a:t>
                      </a:r>
                      <a:endParaRPr lang="en-IN" sz="1800" b="0" strike="noStrike" spc="-1">
                        <a:latin typeface="Arial"/>
                      </a:endParaRPr>
                    </a:p>
                  </a:txBody>
                  <a:tcPr marL="90000" marR="90000"/>
                </a:tc>
                <a:tc>
                  <a:txBody>
                    <a:bodyPr/>
                    <a:lstStyle/>
                    <a:p>
                      <a:r>
                        <a:rPr lang="en-IN" sz="1800" strike="noStrike" spc="-1" dirty="0"/>
                        <a:t>Algorithm choice</a:t>
                      </a:r>
                      <a:endParaRPr lang="en-IN" sz="1800" b="0" strike="noStrike" spc="-1" dirty="0">
                        <a:latin typeface="Arial"/>
                      </a:endParaRPr>
                    </a:p>
                  </a:txBody>
                  <a:tcPr marL="90000" marR="90000"/>
                </a:tc>
                <a:extLst>
                  <a:ext uri="{0D108BD9-81ED-4DB2-BD59-A6C34878D82A}">
                    <a16:rowId xmlns:a16="http://schemas.microsoft.com/office/drawing/2014/main" val="10006"/>
                  </a:ext>
                </a:extLst>
              </a:tr>
              <a:tr h="349920">
                <a:tc>
                  <a:txBody>
                    <a:bodyPr/>
                    <a:lstStyle/>
                    <a:p>
                      <a:r>
                        <a:rPr lang="en-IN" sz="1800" strike="noStrike" spc="-1"/>
                        <a:t>deliver</a:t>
                      </a:r>
                      <a:endParaRPr lang="en-IN" sz="1800" b="0" strike="noStrike" spc="-1">
                        <a:latin typeface="Arial"/>
                      </a:endParaRPr>
                    </a:p>
                  </a:txBody>
                  <a:tcPr marL="90000" marR="90000"/>
                </a:tc>
                <a:tc>
                  <a:txBody>
                    <a:bodyPr/>
                    <a:lstStyle/>
                    <a:p>
                      <a:r>
                        <a:rPr lang="en-IN" sz="1800" strike="noStrike" spc="-1" dirty="0"/>
                        <a:t>A product that provides more efficient healthcare process</a:t>
                      </a:r>
                      <a:endParaRPr lang="en-IN" sz="1800" b="0" strike="noStrike" spc="-1" dirty="0">
                        <a:latin typeface="Arial"/>
                      </a:endParaRPr>
                    </a:p>
                  </a:txBody>
                  <a:tcPr marL="90000" marR="90000"/>
                </a:tc>
                <a:tc>
                  <a:txBody>
                    <a:bodyPr/>
                    <a:lstStyle/>
                    <a:p>
                      <a:r>
                        <a:rPr lang="en-IN" sz="1800" strike="noStrike" spc="-1" dirty="0"/>
                        <a:t>Speed</a:t>
                      </a:r>
                      <a:endParaRPr lang="en-IN" sz="1800" b="0" strike="noStrike" spc="-1" dirty="0">
                        <a:latin typeface="Arial"/>
                      </a:endParaRPr>
                    </a:p>
                  </a:txBody>
                  <a:tcPr marL="90000" marR="90000"/>
                </a:tc>
                <a:extLst>
                  <a:ext uri="{0D108BD9-81ED-4DB2-BD59-A6C34878D82A}">
                    <a16:rowId xmlns:a16="http://schemas.microsoft.com/office/drawing/2014/main" val="10007"/>
                  </a:ext>
                </a:extLst>
              </a:tr>
            </a:tbl>
          </a:graphicData>
        </a:graphic>
      </p:graphicFrame>
      <p:sp>
        <p:nvSpPr>
          <p:cNvPr id="4" name="CustomShape 2"/>
          <p:cNvSpPr/>
          <p:nvPr/>
        </p:nvSpPr>
        <p:spPr>
          <a:xfrm>
            <a:off x="8643966" y="4798800"/>
            <a:ext cx="499674" cy="345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IN" sz="1800" b="0" strike="noStrike" spc="-1" dirty="0">
                <a:solidFill>
                  <a:srgbClr val="000000"/>
                </a:solidFill>
                <a:latin typeface="Arial"/>
                <a:ea typeface="DejaVu Sans"/>
              </a:rPr>
              <a:t>13</a:t>
            </a:r>
            <a:endParaRPr lang="en-IN" sz="1800" b="0" strike="noStrike" spc="-1" dirty="0">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CustomShape 1"/>
          <p:cNvSpPr/>
          <p:nvPr/>
        </p:nvSpPr>
        <p:spPr>
          <a:xfrm>
            <a:off x="216000" y="216000"/>
            <a:ext cx="3230280" cy="55476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pPr>
            <a:r>
              <a:rPr lang="en-IN" sz="2800" b="1" strike="noStrike" spc="-1">
                <a:solidFill>
                  <a:srgbClr val="C50000"/>
                </a:solidFill>
                <a:latin typeface="Manjari"/>
                <a:ea typeface="Manjari"/>
              </a:rPr>
              <a:t>Risk prioritization</a:t>
            </a:r>
            <a:endParaRPr lang="en-IN" sz="2800" b="0" strike="noStrike" spc="-1">
              <a:latin typeface="Arial"/>
            </a:endParaRPr>
          </a:p>
        </p:txBody>
      </p:sp>
      <p:graphicFrame>
        <p:nvGraphicFramePr>
          <p:cNvPr id="289" name="Table 2"/>
          <p:cNvGraphicFramePr/>
          <p:nvPr/>
        </p:nvGraphicFramePr>
        <p:xfrm>
          <a:off x="120960" y="934560"/>
          <a:ext cx="8948880" cy="3529080"/>
        </p:xfrm>
        <a:graphic>
          <a:graphicData uri="http://schemas.openxmlformats.org/drawingml/2006/table">
            <a:tbl>
              <a:tblPr/>
              <a:tblGrid>
                <a:gridCol w="437400">
                  <a:extLst>
                    <a:ext uri="{9D8B030D-6E8A-4147-A177-3AD203B41FA5}">
                      <a16:colId xmlns:a16="http://schemas.microsoft.com/office/drawing/2014/main" val="20000"/>
                    </a:ext>
                  </a:extLst>
                </a:gridCol>
                <a:gridCol w="1802160">
                  <a:extLst>
                    <a:ext uri="{9D8B030D-6E8A-4147-A177-3AD203B41FA5}">
                      <a16:colId xmlns:a16="http://schemas.microsoft.com/office/drawing/2014/main" val="20001"/>
                    </a:ext>
                  </a:extLst>
                </a:gridCol>
                <a:gridCol w="2387880">
                  <a:extLst>
                    <a:ext uri="{9D8B030D-6E8A-4147-A177-3AD203B41FA5}">
                      <a16:colId xmlns:a16="http://schemas.microsoft.com/office/drawing/2014/main" val="20002"/>
                    </a:ext>
                  </a:extLst>
                </a:gridCol>
                <a:gridCol w="1456560">
                  <a:extLst>
                    <a:ext uri="{9D8B030D-6E8A-4147-A177-3AD203B41FA5}">
                      <a16:colId xmlns:a16="http://schemas.microsoft.com/office/drawing/2014/main" val="20003"/>
                    </a:ext>
                  </a:extLst>
                </a:gridCol>
                <a:gridCol w="2864880">
                  <a:extLst>
                    <a:ext uri="{9D8B030D-6E8A-4147-A177-3AD203B41FA5}">
                      <a16:colId xmlns:a16="http://schemas.microsoft.com/office/drawing/2014/main" val="20004"/>
                    </a:ext>
                  </a:extLst>
                </a:gridCol>
              </a:tblGrid>
              <a:tr h="564120">
                <a:tc>
                  <a:txBody>
                    <a:bodyPr/>
                    <a:lstStyle/>
                    <a:p>
                      <a:pPr>
                        <a:lnSpc>
                          <a:spcPct val="100000"/>
                        </a:lnSpc>
                      </a:pPr>
                      <a:r>
                        <a:rPr lang="en-IN" sz="1400" b="1" strike="noStrike" spc="-1">
                          <a:solidFill>
                            <a:srgbClr val="FFFFFF"/>
                          </a:solidFill>
                          <a:latin typeface="Roboto"/>
                        </a:rPr>
                        <a:t>Sr No</a:t>
                      </a:r>
                      <a:endParaRPr lang="en-IN" sz="14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2DA2BF"/>
                    </a:solidFill>
                  </a:tcPr>
                </a:tc>
                <a:tc>
                  <a:txBody>
                    <a:bodyPr/>
                    <a:lstStyle/>
                    <a:p>
                      <a:pPr>
                        <a:lnSpc>
                          <a:spcPct val="100000"/>
                        </a:lnSpc>
                      </a:pPr>
                      <a:r>
                        <a:rPr lang="en-IN" sz="1400" b="1" strike="noStrike" spc="-1">
                          <a:solidFill>
                            <a:srgbClr val="FFFFFF"/>
                          </a:solidFill>
                          <a:latin typeface="Roboto"/>
                        </a:rPr>
                        <a:t>Risk identification</a:t>
                      </a:r>
                      <a:endParaRPr lang="en-IN" sz="1400" b="0" strike="noStrike" spc="-1">
                        <a:latin typeface="Arial"/>
                      </a:endParaRPr>
                    </a:p>
                    <a:p>
                      <a:pPr>
                        <a:lnSpc>
                          <a:spcPct val="100000"/>
                        </a:lnSpc>
                      </a:pPr>
                      <a:endParaRPr lang="en-IN" sz="14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2DA2BF"/>
                    </a:solidFill>
                  </a:tcPr>
                </a:tc>
                <a:tc>
                  <a:txBody>
                    <a:bodyPr/>
                    <a:lstStyle/>
                    <a:p>
                      <a:pPr>
                        <a:lnSpc>
                          <a:spcPct val="100000"/>
                        </a:lnSpc>
                      </a:pPr>
                      <a:r>
                        <a:rPr lang="en-IN" sz="1400" b="1" strike="noStrike" spc="-1">
                          <a:solidFill>
                            <a:srgbClr val="FFFFFF"/>
                          </a:solidFill>
                          <a:latin typeface="Roboto"/>
                        </a:rPr>
                        <a:t>Risk analysis</a:t>
                      </a:r>
                      <a:endParaRPr lang="en-IN" sz="14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2DA2BF"/>
                    </a:solidFill>
                  </a:tcPr>
                </a:tc>
                <a:tc>
                  <a:txBody>
                    <a:bodyPr/>
                    <a:lstStyle/>
                    <a:p>
                      <a:pPr>
                        <a:lnSpc>
                          <a:spcPct val="100000"/>
                        </a:lnSpc>
                      </a:pPr>
                      <a:r>
                        <a:rPr lang="en-IN" sz="1400" b="1" strike="noStrike" spc="-1">
                          <a:solidFill>
                            <a:srgbClr val="FFFFFF"/>
                          </a:solidFill>
                          <a:latin typeface="Roboto"/>
                        </a:rPr>
                        <a:t>Risk prioritization</a:t>
                      </a:r>
                      <a:endParaRPr lang="en-IN" sz="14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2DA2BF"/>
                    </a:solidFill>
                  </a:tcPr>
                </a:tc>
                <a:tc>
                  <a:txBody>
                    <a:bodyPr/>
                    <a:lstStyle/>
                    <a:p>
                      <a:pPr>
                        <a:lnSpc>
                          <a:spcPct val="100000"/>
                        </a:lnSpc>
                      </a:pPr>
                      <a:r>
                        <a:rPr lang="en-IN" sz="1400" b="1" strike="noStrike" spc="-1">
                          <a:solidFill>
                            <a:srgbClr val="FFFFFF"/>
                          </a:solidFill>
                          <a:latin typeface="Roboto"/>
                        </a:rPr>
                        <a:t>Risk management</a:t>
                      </a:r>
                      <a:endParaRPr lang="en-IN" sz="1400" b="0" strike="noStrike" spc="-1">
                        <a:latin typeface="Arial"/>
                      </a:endParaRPr>
                    </a:p>
                    <a:p>
                      <a:pPr>
                        <a:lnSpc>
                          <a:spcPct val="100000"/>
                        </a:lnSpc>
                      </a:pPr>
                      <a:endParaRPr lang="en-IN" sz="14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2DA2BF"/>
                    </a:solidFill>
                  </a:tcPr>
                </a:tc>
                <a:extLst>
                  <a:ext uri="{0D108BD9-81ED-4DB2-BD59-A6C34878D82A}">
                    <a16:rowId xmlns:a16="http://schemas.microsoft.com/office/drawing/2014/main" val="10000"/>
                  </a:ext>
                </a:extLst>
              </a:tr>
              <a:tr h="800280">
                <a:tc>
                  <a:txBody>
                    <a:bodyPr/>
                    <a:lstStyle/>
                    <a:p>
                      <a:pPr>
                        <a:lnSpc>
                          <a:spcPct val="100000"/>
                        </a:lnSpc>
                      </a:pPr>
                      <a:r>
                        <a:rPr lang="en-IN" sz="1400" b="0" strike="noStrike" spc="-1">
                          <a:solidFill>
                            <a:srgbClr val="000000"/>
                          </a:solidFill>
                          <a:latin typeface="Roboto"/>
                        </a:rPr>
                        <a:t>1</a:t>
                      </a:r>
                      <a:endParaRPr lang="en-IN" sz="1400" b="0" strike="noStrike" spc="-1">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CDDFE8"/>
                    </a:solidFill>
                  </a:tcPr>
                </a:tc>
                <a:tc>
                  <a:txBody>
                    <a:bodyPr/>
                    <a:lstStyle/>
                    <a:p>
                      <a:pPr>
                        <a:lnSpc>
                          <a:spcPct val="100000"/>
                        </a:lnSpc>
                      </a:pPr>
                      <a:r>
                        <a:rPr lang="en-IN" sz="1400" b="0" strike="noStrike" spc="-1">
                          <a:solidFill>
                            <a:srgbClr val="000000"/>
                          </a:solidFill>
                          <a:latin typeface="Roboto"/>
                        </a:rPr>
                        <a:t>Project risk</a:t>
                      </a:r>
                      <a:endParaRPr lang="en-IN" sz="1400" b="0" strike="noStrike" spc="-1">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CDDFE8"/>
                    </a:solidFill>
                  </a:tcPr>
                </a:tc>
                <a:tc>
                  <a:txBody>
                    <a:bodyPr/>
                    <a:lstStyle/>
                    <a:p>
                      <a:pPr>
                        <a:lnSpc>
                          <a:spcPct val="100000"/>
                        </a:lnSpc>
                      </a:pPr>
                      <a:r>
                        <a:rPr lang="en-IN" sz="1400" b="0" strike="noStrike" spc="-1">
                          <a:solidFill>
                            <a:srgbClr val="000000"/>
                          </a:solidFill>
                          <a:latin typeface="Roboto"/>
                        </a:rPr>
                        <a:t>Change of requirements</a:t>
                      </a:r>
                      <a:endParaRPr lang="en-IN" sz="1400" b="0" strike="noStrike" spc="-1">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CDDFE8"/>
                    </a:solidFill>
                  </a:tcPr>
                </a:tc>
                <a:tc>
                  <a:txBody>
                    <a:bodyPr/>
                    <a:lstStyle/>
                    <a:p>
                      <a:pPr>
                        <a:lnSpc>
                          <a:spcPct val="100000"/>
                        </a:lnSpc>
                      </a:pPr>
                      <a:r>
                        <a:rPr lang="en-IN" sz="1400" b="0" strike="noStrike" spc="-1">
                          <a:solidFill>
                            <a:srgbClr val="000000"/>
                          </a:solidFill>
                          <a:latin typeface="Roboto"/>
                        </a:rPr>
                        <a:t>Medium</a:t>
                      </a:r>
                      <a:endParaRPr lang="en-IN" sz="1400" b="0" strike="noStrike" spc="-1">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CDDFE8"/>
                    </a:solidFill>
                  </a:tcPr>
                </a:tc>
                <a:tc>
                  <a:txBody>
                    <a:bodyPr/>
                    <a:lstStyle/>
                    <a:p>
                      <a:pPr>
                        <a:lnSpc>
                          <a:spcPct val="100000"/>
                        </a:lnSpc>
                      </a:pPr>
                      <a:r>
                        <a:rPr lang="en-IN" sz="1400" b="0" strike="noStrike" spc="-1">
                          <a:solidFill>
                            <a:srgbClr val="000000"/>
                          </a:solidFill>
                          <a:latin typeface="Roboto"/>
                        </a:rPr>
                        <a:t>We need to consider this situation.</a:t>
                      </a:r>
                      <a:endParaRPr lang="en-IN" sz="1400" b="0" strike="noStrike" spc="-1">
                        <a:latin typeface="Arial"/>
                      </a:endParaRPr>
                    </a:p>
                    <a:p>
                      <a:pPr>
                        <a:lnSpc>
                          <a:spcPct val="100000"/>
                        </a:lnSpc>
                      </a:pPr>
                      <a:endParaRPr lang="en-IN" sz="1400" b="0" strike="noStrike" spc="-1">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CDDFE8"/>
                    </a:solidFill>
                  </a:tcPr>
                </a:tc>
                <a:extLst>
                  <a:ext uri="{0D108BD9-81ED-4DB2-BD59-A6C34878D82A}">
                    <a16:rowId xmlns:a16="http://schemas.microsoft.com/office/drawing/2014/main" val="10001"/>
                  </a:ext>
                </a:extLst>
              </a:tr>
              <a:tr h="800280">
                <a:tc>
                  <a:txBody>
                    <a:bodyPr/>
                    <a:lstStyle/>
                    <a:p>
                      <a:pPr>
                        <a:lnSpc>
                          <a:spcPct val="100000"/>
                        </a:lnSpc>
                      </a:pPr>
                      <a:r>
                        <a:rPr lang="en-IN" sz="1400" b="0" strike="noStrike" spc="-1">
                          <a:solidFill>
                            <a:srgbClr val="000000"/>
                          </a:solidFill>
                          <a:latin typeface="Roboto"/>
                        </a:rPr>
                        <a:t>2</a:t>
                      </a:r>
                      <a:endParaRPr lang="en-IN"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F0F3"/>
                    </a:solidFill>
                  </a:tcPr>
                </a:tc>
                <a:tc>
                  <a:txBody>
                    <a:bodyPr/>
                    <a:lstStyle/>
                    <a:p>
                      <a:pPr>
                        <a:lnSpc>
                          <a:spcPct val="100000"/>
                        </a:lnSpc>
                      </a:pPr>
                      <a:r>
                        <a:rPr lang="en-IN" sz="1400" b="0" strike="noStrike" spc="-1">
                          <a:solidFill>
                            <a:srgbClr val="000000"/>
                          </a:solidFill>
                          <a:latin typeface="Roboto"/>
                        </a:rPr>
                        <a:t>Technical risk</a:t>
                      </a:r>
                      <a:endParaRPr lang="en-IN"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F0F3"/>
                    </a:solidFill>
                  </a:tcPr>
                </a:tc>
                <a:tc>
                  <a:txBody>
                    <a:bodyPr/>
                    <a:lstStyle/>
                    <a:p>
                      <a:pPr>
                        <a:lnSpc>
                          <a:spcPct val="100000"/>
                        </a:lnSpc>
                      </a:pPr>
                      <a:r>
                        <a:rPr lang="en-IN" sz="1400" b="0" strike="noStrike" spc="-1">
                          <a:solidFill>
                            <a:srgbClr val="000000"/>
                          </a:solidFill>
                          <a:latin typeface="Roboto"/>
                        </a:rPr>
                        <a:t>Patient may get  confused while providing </a:t>
                      </a:r>
                      <a:endParaRPr lang="en-IN" sz="1400" b="0" strike="noStrike" spc="-1">
                        <a:latin typeface="Arial"/>
                      </a:endParaRPr>
                    </a:p>
                    <a:p>
                      <a:pPr>
                        <a:lnSpc>
                          <a:spcPct val="100000"/>
                        </a:lnSpc>
                      </a:pPr>
                      <a:r>
                        <a:rPr lang="en-IN" sz="1400" b="0" strike="noStrike" spc="-1">
                          <a:solidFill>
                            <a:srgbClr val="000000"/>
                          </a:solidFill>
                          <a:latin typeface="Roboto"/>
                        </a:rPr>
                        <a:t>Symptoms as input </a:t>
                      </a:r>
                      <a:endParaRPr lang="en-IN"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F0F3"/>
                    </a:solidFill>
                  </a:tcPr>
                </a:tc>
                <a:tc>
                  <a:txBody>
                    <a:bodyPr/>
                    <a:lstStyle/>
                    <a:p>
                      <a:pPr>
                        <a:lnSpc>
                          <a:spcPct val="100000"/>
                        </a:lnSpc>
                      </a:pPr>
                      <a:r>
                        <a:rPr lang="en-IN" sz="1400" b="0" strike="noStrike" spc="-1">
                          <a:solidFill>
                            <a:srgbClr val="000000"/>
                          </a:solidFill>
                          <a:latin typeface="Roboto"/>
                        </a:rPr>
                        <a:t>Low</a:t>
                      </a:r>
                      <a:endParaRPr lang="en-IN"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F0F3"/>
                    </a:solidFill>
                  </a:tcPr>
                </a:tc>
                <a:tc>
                  <a:txBody>
                    <a:bodyPr/>
                    <a:lstStyle/>
                    <a:p>
                      <a:pPr>
                        <a:lnSpc>
                          <a:spcPct val="100000"/>
                        </a:lnSpc>
                      </a:pPr>
                      <a:r>
                        <a:rPr lang="en-IN" sz="1400" b="0" strike="noStrike" spc="-1">
                          <a:solidFill>
                            <a:srgbClr val="000000"/>
                          </a:solidFill>
                          <a:latin typeface="Roboto"/>
                        </a:rPr>
                        <a:t>Raise an alert box as provide specific symtom .</a:t>
                      </a:r>
                      <a:endParaRPr lang="en-IN"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F0F3"/>
                    </a:solidFill>
                  </a:tcPr>
                </a:tc>
                <a:extLst>
                  <a:ext uri="{0D108BD9-81ED-4DB2-BD59-A6C34878D82A}">
                    <a16:rowId xmlns:a16="http://schemas.microsoft.com/office/drawing/2014/main" val="10002"/>
                  </a:ext>
                </a:extLst>
              </a:tr>
              <a:tr h="564120">
                <a:tc>
                  <a:txBody>
                    <a:bodyPr/>
                    <a:lstStyle/>
                    <a:p>
                      <a:pPr>
                        <a:lnSpc>
                          <a:spcPct val="100000"/>
                        </a:lnSpc>
                      </a:pPr>
                      <a:r>
                        <a:rPr lang="en-IN" sz="1400" b="0" strike="noStrike" spc="-1">
                          <a:solidFill>
                            <a:srgbClr val="000000"/>
                          </a:solidFill>
                          <a:latin typeface="Roboto"/>
                        </a:rPr>
                        <a:t>3</a:t>
                      </a:r>
                      <a:endParaRPr lang="en-IN"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DDFE8"/>
                    </a:solidFill>
                  </a:tcPr>
                </a:tc>
                <a:tc>
                  <a:txBody>
                    <a:bodyPr/>
                    <a:lstStyle/>
                    <a:p>
                      <a:pPr>
                        <a:lnSpc>
                          <a:spcPct val="100000"/>
                        </a:lnSpc>
                      </a:pPr>
                      <a:r>
                        <a:rPr lang="en-IN" sz="1400" b="0" strike="noStrike" spc="-1">
                          <a:solidFill>
                            <a:srgbClr val="000000"/>
                          </a:solidFill>
                          <a:latin typeface="Roboto"/>
                        </a:rPr>
                        <a:t>Testing risk</a:t>
                      </a:r>
                      <a:endParaRPr lang="en-IN"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DDFE8"/>
                    </a:solidFill>
                  </a:tcPr>
                </a:tc>
                <a:tc>
                  <a:txBody>
                    <a:bodyPr/>
                    <a:lstStyle/>
                    <a:p>
                      <a:pPr>
                        <a:lnSpc>
                          <a:spcPct val="100000"/>
                        </a:lnSpc>
                      </a:pPr>
                      <a:r>
                        <a:rPr lang="en-IN" sz="1400" b="0" strike="noStrike" spc="-1">
                          <a:solidFill>
                            <a:srgbClr val="000000"/>
                          </a:solidFill>
                          <a:latin typeface="Roboto"/>
                        </a:rPr>
                        <a:t>Difficulty or bug in any module.</a:t>
                      </a:r>
                      <a:endParaRPr lang="en-IN"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DDFE8"/>
                    </a:solidFill>
                  </a:tcPr>
                </a:tc>
                <a:tc>
                  <a:txBody>
                    <a:bodyPr/>
                    <a:lstStyle/>
                    <a:p>
                      <a:pPr>
                        <a:lnSpc>
                          <a:spcPct val="100000"/>
                        </a:lnSpc>
                      </a:pPr>
                      <a:r>
                        <a:rPr lang="en-IN" sz="1400" b="0" strike="noStrike" spc="-1">
                          <a:solidFill>
                            <a:srgbClr val="000000"/>
                          </a:solidFill>
                          <a:latin typeface="Roboto"/>
                        </a:rPr>
                        <a:t>High</a:t>
                      </a:r>
                      <a:endParaRPr lang="en-IN"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DDFE8"/>
                    </a:solidFill>
                  </a:tcPr>
                </a:tc>
                <a:tc>
                  <a:txBody>
                    <a:bodyPr/>
                    <a:lstStyle/>
                    <a:p>
                      <a:pPr>
                        <a:lnSpc>
                          <a:spcPct val="100000"/>
                        </a:lnSpc>
                      </a:pPr>
                      <a:r>
                        <a:rPr lang="en-IN" sz="1400" b="0" strike="noStrike" spc="-1">
                          <a:solidFill>
                            <a:srgbClr val="000000"/>
                          </a:solidFill>
                          <a:latin typeface="Roboto"/>
                        </a:rPr>
                        <a:t>Ensure to design product as a user requirement.</a:t>
                      </a:r>
                      <a:endParaRPr lang="en-IN"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DDFE8"/>
                    </a:solidFill>
                  </a:tcPr>
                </a:tc>
                <a:extLst>
                  <a:ext uri="{0D108BD9-81ED-4DB2-BD59-A6C34878D82A}">
                    <a16:rowId xmlns:a16="http://schemas.microsoft.com/office/drawing/2014/main" val="10003"/>
                  </a:ext>
                </a:extLst>
              </a:tr>
              <a:tr h="800280">
                <a:tc>
                  <a:txBody>
                    <a:bodyPr/>
                    <a:lstStyle/>
                    <a:p>
                      <a:pPr>
                        <a:lnSpc>
                          <a:spcPct val="100000"/>
                        </a:lnSpc>
                      </a:pPr>
                      <a:r>
                        <a:rPr lang="en-IN" sz="1400" b="0" strike="noStrike" spc="-1">
                          <a:solidFill>
                            <a:srgbClr val="000000"/>
                          </a:solidFill>
                          <a:latin typeface="Roboto"/>
                        </a:rPr>
                        <a:t>4</a:t>
                      </a:r>
                      <a:endParaRPr lang="en-IN"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F0F3"/>
                    </a:solidFill>
                  </a:tcPr>
                </a:tc>
                <a:tc>
                  <a:txBody>
                    <a:bodyPr/>
                    <a:lstStyle/>
                    <a:p>
                      <a:pPr>
                        <a:lnSpc>
                          <a:spcPct val="100000"/>
                        </a:lnSpc>
                      </a:pPr>
                      <a:r>
                        <a:rPr lang="en-IN" sz="1400" b="0" strike="noStrike" spc="-1">
                          <a:solidFill>
                            <a:srgbClr val="000000"/>
                          </a:solidFill>
                          <a:latin typeface="Roboto"/>
                        </a:rPr>
                        <a:t>Project risk</a:t>
                      </a:r>
                      <a:endParaRPr lang="en-IN"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F0F3"/>
                    </a:solidFill>
                  </a:tcPr>
                </a:tc>
                <a:tc>
                  <a:txBody>
                    <a:bodyPr/>
                    <a:lstStyle/>
                    <a:p>
                      <a:pPr>
                        <a:lnSpc>
                          <a:spcPct val="100000"/>
                        </a:lnSpc>
                      </a:pPr>
                      <a:r>
                        <a:rPr lang="en-IN" sz="1400" b="0" strike="noStrike" spc="-1">
                          <a:solidFill>
                            <a:srgbClr val="000000"/>
                          </a:solidFill>
                          <a:latin typeface="Roboto"/>
                        </a:rPr>
                        <a:t>Delay in earlier Project phases </a:t>
                      </a:r>
                      <a:endParaRPr lang="en-IN"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F0F3"/>
                    </a:solidFill>
                  </a:tcPr>
                </a:tc>
                <a:tc>
                  <a:txBody>
                    <a:bodyPr/>
                    <a:lstStyle/>
                    <a:p>
                      <a:pPr>
                        <a:lnSpc>
                          <a:spcPct val="100000"/>
                        </a:lnSpc>
                      </a:pPr>
                      <a:r>
                        <a:rPr lang="en-IN" sz="1400" b="0" strike="noStrike" spc="-1">
                          <a:solidFill>
                            <a:srgbClr val="000000"/>
                          </a:solidFill>
                          <a:latin typeface="Roboto"/>
                        </a:rPr>
                        <a:t>High</a:t>
                      </a:r>
                      <a:endParaRPr lang="en-IN"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F0F3"/>
                    </a:solidFill>
                  </a:tcPr>
                </a:tc>
                <a:tc>
                  <a:txBody>
                    <a:bodyPr/>
                    <a:lstStyle/>
                    <a:p>
                      <a:pPr>
                        <a:lnSpc>
                          <a:spcPct val="100000"/>
                        </a:lnSpc>
                      </a:pPr>
                      <a:r>
                        <a:rPr lang="en-IN" sz="1400" b="0" strike="noStrike" spc="-1">
                          <a:solidFill>
                            <a:srgbClr val="000000"/>
                          </a:solidFill>
                          <a:latin typeface="Roboto"/>
                        </a:rPr>
                        <a:t>Ensure project plan is as accurate as possible using scheduling work and time to time meetings.</a:t>
                      </a:r>
                      <a:endParaRPr lang="en-IN"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F0F3"/>
                    </a:solidFill>
                  </a:tcPr>
                </a:tc>
                <a:extLst>
                  <a:ext uri="{0D108BD9-81ED-4DB2-BD59-A6C34878D82A}">
                    <a16:rowId xmlns:a16="http://schemas.microsoft.com/office/drawing/2014/main" val="10004"/>
                  </a:ext>
                </a:extLst>
              </a:tr>
            </a:tbl>
          </a:graphicData>
        </a:graphic>
      </p:graphicFrame>
      <p:sp>
        <p:nvSpPr>
          <p:cNvPr id="290" name="CustomShape 3"/>
          <p:cNvSpPr/>
          <p:nvPr/>
        </p:nvSpPr>
        <p:spPr>
          <a:xfrm>
            <a:off x="8643966" y="4798800"/>
            <a:ext cx="499674" cy="345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IN" sz="1800" b="0" strike="noStrike" spc="-1" dirty="0">
                <a:solidFill>
                  <a:srgbClr val="000000"/>
                </a:solidFill>
                <a:latin typeface="Arial"/>
                <a:ea typeface="DejaVu Sans"/>
              </a:rPr>
              <a:t>14</a:t>
            </a:r>
            <a:endParaRPr lang="en-IN" sz="1800" b="0" strike="noStrike" spc="-1" dirty="0">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1"/>
          <p:cNvSpPr/>
          <p:nvPr/>
        </p:nvSpPr>
        <p:spPr>
          <a:xfrm>
            <a:off x="216000" y="288000"/>
            <a:ext cx="3230280" cy="55476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pPr>
            <a:r>
              <a:rPr lang="en-IN" sz="2800" b="1" strike="noStrike" spc="-1">
                <a:solidFill>
                  <a:srgbClr val="C50000"/>
                </a:solidFill>
                <a:latin typeface="Manjari"/>
                <a:ea typeface="Manjari"/>
              </a:rPr>
              <a:t>Requirements</a:t>
            </a:r>
            <a:endParaRPr lang="en-IN" sz="2800" b="0" strike="noStrike" spc="-1">
              <a:latin typeface="Arial"/>
            </a:endParaRPr>
          </a:p>
        </p:txBody>
      </p:sp>
      <p:sp>
        <p:nvSpPr>
          <p:cNvPr id="279" name="CustomShape 2"/>
          <p:cNvSpPr/>
          <p:nvPr/>
        </p:nvSpPr>
        <p:spPr>
          <a:xfrm>
            <a:off x="432000" y="843120"/>
            <a:ext cx="7990920" cy="261180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IN" sz="1800" b="1" strike="noStrike" spc="-1">
                <a:solidFill>
                  <a:srgbClr val="434343"/>
                </a:solidFill>
                <a:latin typeface="Times New Roman"/>
                <a:ea typeface="Times New Roman"/>
              </a:rPr>
              <a:t>Functional Requirements</a:t>
            </a:r>
            <a:r>
              <a:rPr lang="en-IN" sz="1600" b="1" strike="noStrike" spc="-1">
                <a:solidFill>
                  <a:srgbClr val="434343"/>
                </a:solidFill>
                <a:latin typeface="Times New Roman"/>
                <a:ea typeface="Times New Roman"/>
              </a:rPr>
              <a:t>: </a:t>
            </a:r>
            <a:br/>
            <a:endParaRPr lang="en-IN" sz="1600" b="0" strike="noStrike" spc="-1">
              <a:latin typeface="Arial"/>
            </a:endParaRPr>
          </a:p>
          <a:p>
            <a:pPr marL="216000" indent="-215640">
              <a:lnSpc>
                <a:spcPct val="100000"/>
              </a:lnSpc>
              <a:spcBef>
                <a:spcPts val="400"/>
              </a:spcBef>
              <a:buClr>
                <a:srgbClr val="000000"/>
              </a:buClr>
              <a:buSzPct val="45000"/>
              <a:buFont typeface="Symbol"/>
              <a:buChar char=""/>
            </a:pPr>
            <a:r>
              <a:rPr lang="en-IN" sz="1600" b="0" strike="noStrike" spc="-1">
                <a:solidFill>
                  <a:srgbClr val="434343"/>
                </a:solidFill>
                <a:latin typeface="Roboto"/>
                <a:ea typeface="Roboto"/>
              </a:rPr>
              <a:t>User details. </a:t>
            </a:r>
            <a:endParaRPr lang="en-IN" sz="1600" b="0" strike="noStrike" spc="-1">
              <a:latin typeface="Arial"/>
            </a:endParaRPr>
          </a:p>
          <a:p>
            <a:pPr marL="216000" indent="-215640">
              <a:lnSpc>
                <a:spcPct val="100000"/>
              </a:lnSpc>
              <a:spcBef>
                <a:spcPts val="400"/>
              </a:spcBef>
              <a:buClr>
                <a:srgbClr val="000000"/>
              </a:buClr>
              <a:buSzPct val="45000"/>
              <a:buFont typeface="Symbol"/>
              <a:buChar char=""/>
            </a:pPr>
            <a:r>
              <a:rPr lang="en-IN" sz="1600" b="0" strike="noStrike" spc="-1">
                <a:solidFill>
                  <a:srgbClr val="434343"/>
                </a:solidFill>
                <a:latin typeface="Roboto"/>
                <a:ea typeface="Roboto"/>
              </a:rPr>
              <a:t>Patient records.</a:t>
            </a:r>
            <a:endParaRPr lang="en-IN" sz="1600" b="0" strike="noStrike" spc="-1">
              <a:latin typeface="Arial"/>
            </a:endParaRPr>
          </a:p>
          <a:p>
            <a:pPr marL="216000" indent="-215640">
              <a:lnSpc>
                <a:spcPct val="100000"/>
              </a:lnSpc>
              <a:spcBef>
                <a:spcPts val="400"/>
              </a:spcBef>
              <a:buClr>
                <a:srgbClr val="000000"/>
              </a:buClr>
              <a:buSzPct val="45000"/>
              <a:buFont typeface="Symbol"/>
              <a:buChar char=""/>
            </a:pPr>
            <a:r>
              <a:rPr lang="en-IN" sz="1600" b="0" strike="noStrike" spc="-1">
                <a:solidFill>
                  <a:srgbClr val="434343"/>
                </a:solidFill>
                <a:latin typeface="Roboto"/>
                <a:ea typeface="Roboto"/>
              </a:rPr>
              <a:t>Disease-Symtom database. </a:t>
            </a:r>
            <a:endParaRPr lang="en-IN" sz="1600" b="0" strike="noStrike" spc="-1">
              <a:latin typeface="Arial"/>
            </a:endParaRPr>
          </a:p>
          <a:p>
            <a:pPr>
              <a:lnSpc>
                <a:spcPct val="100000"/>
              </a:lnSpc>
              <a:spcBef>
                <a:spcPts val="400"/>
              </a:spcBef>
            </a:pPr>
            <a:endParaRPr lang="en-IN" sz="1600" b="0" strike="noStrike" spc="-1">
              <a:latin typeface="Arial"/>
            </a:endParaRPr>
          </a:p>
          <a:p>
            <a:pPr>
              <a:lnSpc>
                <a:spcPct val="100000"/>
              </a:lnSpc>
              <a:spcBef>
                <a:spcPts val="400"/>
              </a:spcBef>
            </a:pPr>
            <a:endParaRPr lang="en-IN" sz="1600" b="0" strike="noStrike" spc="-1">
              <a:latin typeface="Arial"/>
            </a:endParaRPr>
          </a:p>
        </p:txBody>
      </p:sp>
      <p:sp>
        <p:nvSpPr>
          <p:cNvPr id="280" name="CustomShape 3"/>
          <p:cNvSpPr/>
          <p:nvPr/>
        </p:nvSpPr>
        <p:spPr>
          <a:xfrm>
            <a:off x="8643966" y="4798800"/>
            <a:ext cx="499674" cy="345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000000"/>
                </a:solidFill>
                <a:latin typeface="Arial"/>
                <a:ea typeface="DejaVu Sans"/>
              </a:rPr>
              <a:t>15</a:t>
            </a:r>
            <a:endParaRPr lang="en-IN" sz="1800" b="0" strike="noStrike" spc="-1" dirty="0">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CustomShape 1"/>
          <p:cNvSpPr/>
          <p:nvPr/>
        </p:nvSpPr>
        <p:spPr>
          <a:xfrm>
            <a:off x="216000" y="288000"/>
            <a:ext cx="3230280" cy="55476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pPr>
            <a:r>
              <a:rPr lang="en-IN" sz="2800" b="1" strike="noStrike" spc="-1">
                <a:solidFill>
                  <a:srgbClr val="C50000"/>
                </a:solidFill>
                <a:latin typeface="Manjari"/>
                <a:ea typeface="Manjari"/>
              </a:rPr>
              <a:t>Requirements</a:t>
            </a:r>
            <a:endParaRPr lang="en-IN" sz="2800" b="0" strike="noStrike" spc="-1">
              <a:latin typeface="Arial"/>
            </a:endParaRPr>
          </a:p>
        </p:txBody>
      </p:sp>
      <p:sp>
        <p:nvSpPr>
          <p:cNvPr id="282" name="CustomShape 2"/>
          <p:cNvSpPr/>
          <p:nvPr/>
        </p:nvSpPr>
        <p:spPr>
          <a:xfrm>
            <a:off x="432000" y="843120"/>
            <a:ext cx="7990920" cy="261180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IN" sz="1800" b="1" strike="noStrike" spc="-1">
                <a:solidFill>
                  <a:srgbClr val="434343"/>
                </a:solidFill>
                <a:latin typeface="Times New Roman"/>
                <a:ea typeface="Times New Roman"/>
              </a:rPr>
              <a:t>Non-Functional Requirements</a:t>
            </a:r>
            <a:r>
              <a:rPr lang="en-IN" sz="1600" b="1" strike="noStrike" spc="-1">
                <a:solidFill>
                  <a:srgbClr val="434343"/>
                </a:solidFill>
                <a:latin typeface="Times New Roman"/>
                <a:ea typeface="Times New Roman"/>
              </a:rPr>
              <a:t>: </a:t>
            </a:r>
            <a:br/>
            <a:endParaRPr lang="en-IN" sz="1600" b="0" strike="noStrike" spc="-1">
              <a:latin typeface="Arial"/>
            </a:endParaRPr>
          </a:p>
          <a:p>
            <a:pPr marL="216000" indent="-215640">
              <a:lnSpc>
                <a:spcPct val="100000"/>
              </a:lnSpc>
              <a:spcBef>
                <a:spcPts val="400"/>
              </a:spcBef>
              <a:buClr>
                <a:srgbClr val="000000"/>
              </a:buClr>
              <a:buSzPct val="45000"/>
              <a:buFont typeface="Symbol"/>
              <a:buChar char=""/>
            </a:pPr>
            <a:r>
              <a:rPr lang="en-IN" sz="1600" b="0" strike="noStrike" spc="-1">
                <a:solidFill>
                  <a:srgbClr val="434343"/>
                </a:solidFill>
                <a:latin typeface="Roboto"/>
                <a:ea typeface="Roboto"/>
              </a:rPr>
              <a:t>Security : User Authentication. </a:t>
            </a:r>
            <a:endParaRPr lang="en-IN" sz="1600" b="0" strike="noStrike" spc="-1">
              <a:latin typeface="Arial"/>
            </a:endParaRPr>
          </a:p>
          <a:p>
            <a:pPr marL="216000" indent="-215640">
              <a:lnSpc>
                <a:spcPct val="100000"/>
              </a:lnSpc>
              <a:spcBef>
                <a:spcPts val="400"/>
              </a:spcBef>
              <a:buClr>
                <a:srgbClr val="000000"/>
              </a:buClr>
              <a:buSzPct val="45000"/>
              <a:buFont typeface="Symbol"/>
              <a:buChar char=""/>
            </a:pPr>
            <a:r>
              <a:rPr lang="en-IN" sz="1600" b="0" strike="noStrike" spc="-1">
                <a:solidFill>
                  <a:srgbClr val="434343"/>
                </a:solidFill>
                <a:latin typeface="Roboto"/>
                <a:ea typeface="Roboto"/>
              </a:rPr>
              <a:t>Usability : Interactive User Interface.</a:t>
            </a:r>
            <a:endParaRPr lang="en-IN" sz="1600" b="0" strike="noStrike" spc="-1">
              <a:latin typeface="Arial"/>
            </a:endParaRPr>
          </a:p>
          <a:p>
            <a:pPr marL="216000" indent="-215640">
              <a:lnSpc>
                <a:spcPct val="100000"/>
              </a:lnSpc>
              <a:spcBef>
                <a:spcPts val="400"/>
              </a:spcBef>
              <a:buClr>
                <a:srgbClr val="000000"/>
              </a:buClr>
              <a:buSzPct val="45000"/>
              <a:buFont typeface="Symbol"/>
              <a:buChar char=""/>
            </a:pPr>
            <a:r>
              <a:rPr lang="en-IN" sz="1600" b="0" strike="noStrike" spc="-1">
                <a:solidFill>
                  <a:srgbClr val="434343"/>
                </a:solidFill>
                <a:latin typeface="Roboto"/>
                <a:ea typeface="Roboto"/>
              </a:rPr>
              <a:t>Serviceability : Real-time Communication among different stakeholders.</a:t>
            </a:r>
            <a:endParaRPr lang="en-IN" sz="1600" b="0" strike="noStrike" spc="-1">
              <a:latin typeface="Arial"/>
            </a:endParaRPr>
          </a:p>
          <a:p>
            <a:pPr marL="216000" indent="-215640">
              <a:lnSpc>
                <a:spcPct val="100000"/>
              </a:lnSpc>
              <a:spcBef>
                <a:spcPts val="400"/>
              </a:spcBef>
              <a:buClr>
                <a:srgbClr val="000000"/>
              </a:buClr>
              <a:buSzPct val="45000"/>
              <a:buFont typeface="Symbol"/>
              <a:buChar char=""/>
            </a:pPr>
            <a:r>
              <a:rPr lang="en-IN" sz="1600" b="0" strike="noStrike" spc="-1">
                <a:solidFill>
                  <a:srgbClr val="434343"/>
                </a:solidFill>
                <a:latin typeface="Roboto"/>
                <a:ea typeface="Roboto"/>
              </a:rPr>
              <a:t>Reliability : Two-layer Verification. </a:t>
            </a:r>
            <a:endParaRPr lang="en-IN" sz="1600" b="0" strike="noStrike" spc="-1">
              <a:latin typeface="Arial"/>
            </a:endParaRPr>
          </a:p>
          <a:p>
            <a:pPr>
              <a:lnSpc>
                <a:spcPct val="100000"/>
              </a:lnSpc>
              <a:spcBef>
                <a:spcPts val="400"/>
              </a:spcBef>
            </a:pPr>
            <a:endParaRPr lang="en-IN" sz="1600" b="0" strike="noStrike" spc="-1">
              <a:latin typeface="Arial"/>
            </a:endParaRPr>
          </a:p>
        </p:txBody>
      </p:sp>
      <p:sp>
        <p:nvSpPr>
          <p:cNvPr id="283" name="CustomShape 3"/>
          <p:cNvSpPr/>
          <p:nvPr/>
        </p:nvSpPr>
        <p:spPr>
          <a:xfrm>
            <a:off x="8643966" y="4798800"/>
            <a:ext cx="499674" cy="345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000000"/>
                </a:solidFill>
                <a:latin typeface="Arial"/>
                <a:ea typeface="DejaVu Sans"/>
              </a:rPr>
              <a:t>16</a:t>
            </a:r>
            <a:endParaRPr lang="en-IN" sz="1800" b="0" strike="noStrike" spc="-1" dirty="0">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216000" y="288000"/>
            <a:ext cx="3230280" cy="55476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pPr>
            <a:r>
              <a:rPr lang="en-IN" sz="2800" b="1" strike="noStrike" spc="-1" dirty="0">
                <a:solidFill>
                  <a:srgbClr val="C50000"/>
                </a:solidFill>
                <a:latin typeface="Manjari"/>
                <a:ea typeface="Manjari"/>
              </a:rPr>
              <a:t>Requirements</a:t>
            </a:r>
            <a:endParaRPr lang="en-IN" sz="2800" b="0" strike="noStrike" spc="-1" dirty="0">
              <a:latin typeface="Arial"/>
            </a:endParaRPr>
          </a:p>
        </p:txBody>
      </p:sp>
      <p:sp>
        <p:nvSpPr>
          <p:cNvPr id="285" name="CustomShape 2"/>
          <p:cNvSpPr/>
          <p:nvPr/>
        </p:nvSpPr>
        <p:spPr>
          <a:xfrm>
            <a:off x="432000" y="843120"/>
            <a:ext cx="7990920" cy="160488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IN" sz="1800" b="1" strike="noStrike" spc="-1" dirty="0">
                <a:solidFill>
                  <a:srgbClr val="434343"/>
                </a:solidFill>
                <a:latin typeface="Times New Roman"/>
                <a:ea typeface="Times New Roman"/>
              </a:rPr>
              <a:t>Software Requirements</a:t>
            </a:r>
            <a:r>
              <a:rPr lang="en-IN" sz="1600" b="1" strike="noStrike" spc="-1" dirty="0">
                <a:solidFill>
                  <a:srgbClr val="434343"/>
                </a:solidFill>
                <a:latin typeface="Times New Roman"/>
                <a:ea typeface="Times New Roman"/>
              </a:rPr>
              <a:t>: </a:t>
            </a:r>
            <a:br>
              <a:rPr dirty="0"/>
            </a:br>
            <a:endParaRPr lang="en-IN" sz="1600" b="0" strike="noStrike" spc="-1" dirty="0">
              <a:latin typeface="Arial"/>
            </a:endParaRPr>
          </a:p>
          <a:p>
            <a:pPr marL="216000" indent="-215640">
              <a:lnSpc>
                <a:spcPct val="100000"/>
              </a:lnSpc>
              <a:spcBef>
                <a:spcPts val="400"/>
              </a:spcBef>
              <a:buClr>
                <a:srgbClr val="000000"/>
              </a:buClr>
              <a:buSzPct val="45000"/>
              <a:buFont typeface="Symbol"/>
              <a:buChar char=""/>
            </a:pPr>
            <a:r>
              <a:rPr lang="en-IN" sz="1600" b="0" strike="noStrike" spc="-1" dirty="0">
                <a:solidFill>
                  <a:srgbClr val="434343"/>
                </a:solidFill>
                <a:latin typeface="Roboto"/>
                <a:ea typeface="Roboto"/>
              </a:rPr>
              <a:t>Python-Django Web Development Framework(version 2.2+).</a:t>
            </a:r>
            <a:endParaRPr lang="en-IN" sz="1600" b="0" strike="noStrike" spc="-1" dirty="0">
              <a:latin typeface="Arial"/>
            </a:endParaRPr>
          </a:p>
          <a:p>
            <a:pPr marL="216000" indent="-215640">
              <a:lnSpc>
                <a:spcPct val="100000"/>
              </a:lnSpc>
              <a:spcBef>
                <a:spcPts val="400"/>
              </a:spcBef>
              <a:buClr>
                <a:srgbClr val="000000"/>
              </a:buClr>
              <a:buSzPct val="45000"/>
              <a:buFont typeface="Symbol"/>
              <a:buChar char=""/>
            </a:pPr>
            <a:r>
              <a:rPr lang="en-IN" sz="1600" b="0" strike="noStrike" spc="-1" dirty="0">
                <a:solidFill>
                  <a:srgbClr val="434343"/>
                </a:solidFill>
                <a:latin typeface="Roboto"/>
                <a:ea typeface="Roboto"/>
              </a:rPr>
              <a:t>Web Development Kit - (HTML, CSS, </a:t>
            </a:r>
            <a:r>
              <a:rPr lang="en-IN" sz="1600" b="0" strike="noStrike" spc="-1" dirty="0" err="1">
                <a:solidFill>
                  <a:srgbClr val="434343"/>
                </a:solidFill>
                <a:latin typeface="Roboto"/>
                <a:ea typeface="Roboto"/>
              </a:rPr>
              <a:t>Javascript</a:t>
            </a:r>
            <a:r>
              <a:rPr lang="en-IN" sz="1600" b="0" strike="noStrike" spc="-1" dirty="0">
                <a:solidFill>
                  <a:srgbClr val="434343"/>
                </a:solidFill>
                <a:latin typeface="Roboto"/>
                <a:ea typeface="Roboto"/>
              </a:rPr>
              <a:t>)</a:t>
            </a:r>
            <a:endParaRPr lang="en-IN" sz="1600" b="0" strike="noStrike" spc="-1" dirty="0">
              <a:latin typeface="Arial"/>
            </a:endParaRPr>
          </a:p>
          <a:p>
            <a:pPr marL="216000" indent="-215640">
              <a:lnSpc>
                <a:spcPct val="100000"/>
              </a:lnSpc>
              <a:spcBef>
                <a:spcPts val="400"/>
              </a:spcBef>
              <a:buClr>
                <a:srgbClr val="000000"/>
              </a:buClr>
              <a:buSzPct val="45000"/>
              <a:buFont typeface="Symbol"/>
              <a:buChar char=""/>
            </a:pPr>
            <a:r>
              <a:rPr lang="en-IN" sz="1600" b="0" strike="noStrike" spc="-1" dirty="0">
                <a:solidFill>
                  <a:srgbClr val="434343"/>
                </a:solidFill>
                <a:latin typeface="Roboto"/>
                <a:ea typeface="DejaVu Sans"/>
              </a:rPr>
              <a:t>Database : </a:t>
            </a:r>
            <a:r>
              <a:rPr lang="en-IN" sz="1600" b="0" strike="noStrike" spc="-1" dirty="0" err="1">
                <a:solidFill>
                  <a:srgbClr val="434343"/>
                </a:solidFill>
                <a:latin typeface="Roboto"/>
                <a:ea typeface="DejaVu Sans"/>
              </a:rPr>
              <a:t>PostgresQL</a:t>
            </a:r>
            <a:endParaRPr lang="en-IN" sz="1600" b="0" strike="noStrike" spc="-1" dirty="0">
              <a:latin typeface="Arial"/>
            </a:endParaRPr>
          </a:p>
          <a:p>
            <a:pPr marL="216000" indent="-215640">
              <a:lnSpc>
                <a:spcPct val="100000"/>
              </a:lnSpc>
              <a:spcBef>
                <a:spcPts val="400"/>
              </a:spcBef>
              <a:buClr>
                <a:srgbClr val="000000"/>
              </a:buClr>
              <a:buSzPct val="45000"/>
              <a:buFont typeface="Symbol"/>
              <a:buChar char=""/>
            </a:pPr>
            <a:r>
              <a:rPr lang="en-IN" sz="1600" b="0" strike="noStrike" spc="-1" dirty="0">
                <a:solidFill>
                  <a:srgbClr val="434343"/>
                </a:solidFill>
                <a:latin typeface="Roboto"/>
                <a:ea typeface="Roboto"/>
              </a:rPr>
              <a:t>Operating System :  Windows / Linux </a:t>
            </a:r>
            <a:endParaRPr lang="en-IN" sz="1600" b="0" strike="noStrike" spc="-1" dirty="0">
              <a:latin typeface="Arial"/>
            </a:endParaRPr>
          </a:p>
          <a:p>
            <a:pPr>
              <a:lnSpc>
                <a:spcPct val="100000"/>
              </a:lnSpc>
              <a:spcBef>
                <a:spcPts val="400"/>
              </a:spcBef>
            </a:pPr>
            <a:endParaRPr lang="en-IN" sz="1600" b="0" strike="noStrike" spc="-1" dirty="0">
              <a:latin typeface="Arial"/>
            </a:endParaRPr>
          </a:p>
          <a:p>
            <a:pPr>
              <a:lnSpc>
                <a:spcPct val="100000"/>
              </a:lnSpc>
              <a:spcBef>
                <a:spcPts val="400"/>
              </a:spcBef>
            </a:pPr>
            <a:endParaRPr lang="en-IN" sz="1600" b="0" strike="noStrike" spc="-1" dirty="0">
              <a:latin typeface="Arial"/>
            </a:endParaRPr>
          </a:p>
        </p:txBody>
      </p:sp>
      <p:sp>
        <p:nvSpPr>
          <p:cNvPr id="286" name="CustomShape 3"/>
          <p:cNvSpPr/>
          <p:nvPr/>
        </p:nvSpPr>
        <p:spPr>
          <a:xfrm>
            <a:off x="432000" y="2644560"/>
            <a:ext cx="7702920" cy="174780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IN" sz="1800" b="1" strike="noStrike" spc="-1">
                <a:solidFill>
                  <a:srgbClr val="434343"/>
                </a:solidFill>
                <a:latin typeface="Times New Roman"/>
                <a:ea typeface="Times New Roman"/>
              </a:rPr>
              <a:t>Hardware Requirements</a:t>
            </a:r>
            <a:r>
              <a:rPr lang="en-IN" sz="1600" b="1" strike="noStrike" spc="-1">
                <a:solidFill>
                  <a:srgbClr val="434343"/>
                </a:solidFill>
                <a:latin typeface="Times New Roman"/>
                <a:ea typeface="Times New Roman"/>
              </a:rPr>
              <a:t>: </a:t>
            </a:r>
            <a:br/>
            <a:endParaRPr lang="en-IN" sz="1600" b="0" strike="noStrike" spc="-1">
              <a:latin typeface="Arial"/>
            </a:endParaRPr>
          </a:p>
          <a:p>
            <a:pPr marL="216000" indent="-215640">
              <a:lnSpc>
                <a:spcPct val="100000"/>
              </a:lnSpc>
              <a:spcBef>
                <a:spcPts val="400"/>
              </a:spcBef>
              <a:buClr>
                <a:srgbClr val="000000"/>
              </a:buClr>
              <a:buSzPct val="45000"/>
              <a:buFont typeface="Symbol"/>
              <a:buChar char=""/>
            </a:pPr>
            <a:r>
              <a:rPr lang="en-IN" sz="1600" b="0" strike="noStrike" spc="-1">
                <a:solidFill>
                  <a:srgbClr val="434343"/>
                </a:solidFill>
                <a:latin typeface="Roboto"/>
                <a:ea typeface="Roboto"/>
              </a:rPr>
              <a:t>RAM - Minimum 8 GB </a:t>
            </a:r>
            <a:endParaRPr lang="en-IN" sz="1600" b="0" strike="noStrike" spc="-1">
              <a:latin typeface="Arial"/>
            </a:endParaRPr>
          </a:p>
          <a:p>
            <a:pPr marL="216000" indent="-215640">
              <a:lnSpc>
                <a:spcPct val="100000"/>
              </a:lnSpc>
              <a:spcBef>
                <a:spcPts val="400"/>
              </a:spcBef>
              <a:buClr>
                <a:srgbClr val="000000"/>
              </a:buClr>
              <a:buSzPct val="45000"/>
              <a:buFont typeface="Symbol"/>
              <a:buChar char=""/>
            </a:pPr>
            <a:r>
              <a:rPr lang="en-IN" sz="1600" b="0" strike="noStrike" spc="-1">
                <a:solidFill>
                  <a:srgbClr val="434343"/>
                </a:solidFill>
                <a:latin typeface="Roboto"/>
                <a:ea typeface="Roboto"/>
              </a:rPr>
              <a:t>Processor – atleast Quad-Core </a:t>
            </a:r>
            <a:endParaRPr lang="en-IN" sz="1600" b="0" strike="noStrike" spc="-1">
              <a:latin typeface="Arial"/>
            </a:endParaRPr>
          </a:p>
          <a:p>
            <a:pPr marL="216000" indent="-215640">
              <a:lnSpc>
                <a:spcPct val="100000"/>
              </a:lnSpc>
              <a:spcBef>
                <a:spcPts val="400"/>
              </a:spcBef>
              <a:buClr>
                <a:srgbClr val="000000"/>
              </a:buClr>
              <a:buSzPct val="45000"/>
              <a:buFont typeface="Symbol"/>
              <a:buChar char=""/>
            </a:pPr>
            <a:r>
              <a:rPr lang="en-IN" sz="1600" b="0" strike="noStrike" spc="-1">
                <a:solidFill>
                  <a:srgbClr val="434343"/>
                </a:solidFill>
                <a:latin typeface="Roboto"/>
                <a:ea typeface="Roboto"/>
              </a:rPr>
              <a:t> Space Requirement – Minimum 50 GB Free </a:t>
            </a:r>
            <a:endParaRPr lang="en-IN" sz="1600" b="0" strike="noStrike" spc="-1">
              <a:latin typeface="Arial"/>
            </a:endParaRPr>
          </a:p>
          <a:p>
            <a:pPr>
              <a:lnSpc>
                <a:spcPct val="100000"/>
              </a:lnSpc>
              <a:spcBef>
                <a:spcPts val="400"/>
              </a:spcBef>
            </a:pPr>
            <a:endParaRPr lang="en-IN" sz="1600" b="0" strike="noStrike" spc="-1">
              <a:latin typeface="Arial"/>
            </a:endParaRPr>
          </a:p>
          <a:p>
            <a:pPr>
              <a:lnSpc>
                <a:spcPct val="100000"/>
              </a:lnSpc>
              <a:spcBef>
                <a:spcPts val="400"/>
              </a:spcBef>
            </a:pPr>
            <a:endParaRPr lang="en-IN" sz="1600" b="0" strike="noStrike" spc="-1">
              <a:latin typeface="Arial"/>
            </a:endParaRPr>
          </a:p>
        </p:txBody>
      </p:sp>
      <p:sp>
        <p:nvSpPr>
          <p:cNvPr id="287" name="CustomShape 4"/>
          <p:cNvSpPr/>
          <p:nvPr/>
        </p:nvSpPr>
        <p:spPr>
          <a:xfrm>
            <a:off x="8638200" y="4798800"/>
            <a:ext cx="505440" cy="345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000000"/>
                </a:solidFill>
                <a:latin typeface="Arial"/>
                <a:ea typeface="DejaVu Sans"/>
              </a:rPr>
              <a:t>17</a:t>
            </a:r>
            <a:endParaRPr lang="en-IN" sz="1800" b="0" strike="noStrike" spc="-1" dirty="0">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a:extLst>
              <a:ext uri="{FF2B5EF4-FFF2-40B4-BE49-F238E27FC236}">
                <a16:creationId xmlns:a16="http://schemas.microsoft.com/office/drawing/2014/main" id="{EB31BA83-FFE0-4DF1-85A2-32768696C761}"/>
              </a:ext>
            </a:extLst>
          </p:cNvPr>
          <p:cNvSpPr>
            <a:spLocks noGrp="1"/>
          </p:cNvSpPr>
          <p:nvPr>
            <p:ph type="title"/>
          </p:nvPr>
        </p:nvSpPr>
        <p:spPr>
          <a:xfrm>
            <a:off x="720725" y="196280"/>
            <a:ext cx="7702550" cy="573088"/>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pPr>
            <a:r>
              <a:rPr lang="en-IN" sz="2800" b="1" strike="noStrike" spc="-1" dirty="0">
                <a:solidFill>
                  <a:srgbClr val="C50000"/>
                </a:solidFill>
                <a:latin typeface="Manjari"/>
                <a:ea typeface="Manjari"/>
              </a:rPr>
              <a:t>Implementation and coding</a:t>
            </a:r>
            <a:endParaRPr lang="en-IN" sz="2800" strike="noStrike" spc="-1" dirty="0">
              <a:latin typeface="Arial"/>
            </a:endParaRPr>
          </a:p>
        </p:txBody>
      </p:sp>
      <p:graphicFrame>
        <p:nvGraphicFramePr>
          <p:cNvPr id="7" name="Table 6">
            <a:extLst>
              <a:ext uri="{FF2B5EF4-FFF2-40B4-BE49-F238E27FC236}">
                <a16:creationId xmlns:a16="http://schemas.microsoft.com/office/drawing/2014/main" id="{35C7E44B-E870-425D-99C6-7B8CD69B7539}"/>
              </a:ext>
            </a:extLst>
          </p:cNvPr>
          <p:cNvGraphicFramePr>
            <a:graphicFrameLocks noGrp="1"/>
          </p:cNvGraphicFramePr>
          <p:nvPr>
            <p:extLst>
              <p:ext uri="{D42A27DB-BD31-4B8C-83A1-F6EECF244321}">
                <p14:modId xmlns:p14="http://schemas.microsoft.com/office/powerpoint/2010/main" val="2625547684"/>
              </p:ext>
            </p:extLst>
          </p:nvPr>
        </p:nvGraphicFramePr>
        <p:xfrm>
          <a:off x="70992" y="954515"/>
          <a:ext cx="9073008" cy="3992880"/>
        </p:xfrm>
        <a:graphic>
          <a:graphicData uri="http://schemas.openxmlformats.org/drawingml/2006/table">
            <a:tbl>
              <a:tblPr firstRow="1" bandRow="1">
                <a:tableStyleId>{D7AC3CCA-C797-4891-BE02-D94E43425B78}</a:tableStyleId>
              </a:tblPr>
              <a:tblGrid>
                <a:gridCol w="2484784">
                  <a:extLst>
                    <a:ext uri="{9D8B030D-6E8A-4147-A177-3AD203B41FA5}">
                      <a16:colId xmlns:a16="http://schemas.microsoft.com/office/drawing/2014/main" val="4190817877"/>
                    </a:ext>
                  </a:extLst>
                </a:gridCol>
                <a:gridCol w="2771800">
                  <a:extLst>
                    <a:ext uri="{9D8B030D-6E8A-4147-A177-3AD203B41FA5}">
                      <a16:colId xmlns:a16="http://schemas.microsoft.com/office/drawing/2014/main" val="3295103493"/>
                    </a:ext>
                  </a:extLst>
                </a:gridCol>
                <a:gridCol w="3816424">
                  <a:extLst>
                    <a:ext uri="{9D8B030D-6E8A-4147-A177-3AD203B41FA5}">
                      <a16:colId xmlns:a16="http://schemas.microsoft.com/office/drawing/2014/main" val="3007898613"/>
                    </a:ext>
                  </a:extLst>
                </a:gridCol>
              </a:tblGrid>
              <a:tr h="3816424">
                <a:tc>
                  <a:txBody>
                    <a:bodyPr/>
                    <a:lstStyle/>
                    <a:p>
                      <a:r>
                        <a:rPr lang="en-IN" sz="1600" b="0" i="1" dirty="0"/>
                        <a:t>def </a:t>
                      </a:r>
                      <a:r>
                        <a:rPr lang="en-IN" sz="1600" b="0" i="1" dirty="0" err="1"/>
                        <a:t>naïve_baues</a:t>
                      </a:r>
                      <a:r>
                        <a:rPr lang="en-IN" sz="1600" b="0" i="1" dirty="0"/>
                        <a:t>(</a:t>
                      </a:r>
                      <a:r>
                        <a:rPr lang="en-IN" sz="1600" b="0" i="1" dirty="0" err="1"/>
                        <a:t>df,inp</a:t>
                      </a:r>
                      <a:r>
                        <a:rPr lang="en-IN" sz="1600" b="0" i="1" dirty="0"/>
                        <a:t>):</a:t>
                      </a:r>
                    </a:p>
                    <a:p>
                      <a:r>
                        <a:rPr lang="en-IN" sz="1600" b="0" i="1" dirty="0"/>
                        <a:t> </a:t>
                      </a:r>
                      <a:r>
                        <a:rPr lang="en-IN" sz="1600" b="0" i="1" dirty="0" err="1"/>
                        <a:t>firstdic</a:t>
                      </a:r>
                      <a:r>
                        <a:rPr lang="en-IN" sz="1600" b="0" i="1" dirty="0"/>
                        <a:t>={}</a:t>
                      </a:r>
                    </a:p>
                    <a:p>
                      <a:r>
                        <a:rPr lang="en-IN" sz="1600" b="0" i="1" dirty="0"/>
                        <a:t> </a:t>
                      </a:r>
                      <a:r>
                        <a:rPr lang="en-IN" sz="1600" b="0" i="1" dirty="0" err="1"/>
                        <a:t>dfl</a:t>
                      </a:r>
                      <a:r>
                        <a:rPr lang="en-IN" sz="1600" b="0" i="1" dirty="0"/>
                        <a:t>=</a:t>
                      </a:r>
                      <a:r>
                        <a:rPr lang="en-IN" sz="1600" b="0" i="1" dirty="0" err="1"/>
                        <a:t>len</a:t>
                      </a:r>
                      <a:r>
                        <a:rPr lang="en-IN" sz="1600" b="0" i="1" dirty="0"/>
                        <a:t>(df)</a:t>
                      </a:r>
                    </a:p>
                    <a:p>
                      <a:r>
                        <a:rPr lang="en-IN" sz="1600" b="0" i="1" dirty="0"/>
                        <a:t> </a:t>
                      </a:r>
                      <a:r>
                        <a:rPr lang="en-IN" sz="1600" b="0" i="1" dirty="0" err="1"/>
                        <a:t>probsum</a:t>
                      </a:r>
                      <a:r>
                        <a:rPr lang="en-IN" sz="1600" b="0" i="1" dirty="0"/>
                        <a:t>=0</a:t>
                      </a:r>
                    </a:p>
                    <a:p>
                      <a:r>
                        <a:rPr lang="en-IN" sz="1600" b="0" i="1" dirty="0"/>
                        <a:t> for s in </a:t>
                      </a:r>
                      <a:r>
                        <a:rPr lang="en-IN" sz="1600" b="0" i="1" dirty="0" err="1"/>
                        <a:t>df.iloc</a:t>
                      </a:r>
                      <a:r>
                        <a:rPr lang="en-IN" sz="1600" b="0" i="1" dirty="0"/>
                        <a:t>[:,-1].unique():</a:t>
                      </a:r>
                    </a:p>
                    <a:p>
                      <a:r>
                        <a:rPr lang="en-IN" sz="1600" b="0" i="1" dirty="0"/>
                        <a:t> dis=</a:t>
                      </a:r>
                      <a:r>
                        <a:rPr lang="en-IN" sz="1600" b="0" i="1" dirty="0" err="1"/>
                        <a:t>df.loc</a:t>
                      </a:r>
                      <a:r>
                        <a:rPr lang="en-IN" sz="1600" b="0" i="1" dirty="0"/>
                        <a:t>[ df['prognosis']==s]</a:t>
                      </a:r>
                    </a:p>
                    <a:p>
                      <a:r>
                        <a:rPr lang="en-IN" sz="1600" b="0" i="1" dirty="0"/>
                        <a:t> dis=</a:t>
                      </a:r>
                      <a:r>
                        <a:rPr lang="en-IN" sz="1600" b="0" i="1" dirty="0" err="1"/>
                        <a:t>dis.iloc</a:t>
                      </a:r>
                      <a:r>
                        <a:rPr lang="en-IN" sz="1600" b="0" i="1" dirty="0"/>
                        <a:t>[:,:-1]</a:t>
                      </a:r>
                    </a:p>
                    <a:p>
                      <a:r>
                        <a:rPr lang="en-IN" sz="1600" b="0" i="1" dirty="0"/>
                        <a:t> </a:t>
                      </a:r>
                      <a:r>
                        <a:rPr lang="en-IN" sz="1600" b="0" i="1" dirty="0" err="1"/>
                        <a:t>dislen</a:t>
                      </a:r>
                      <a:r>
                        <a:rPr lang="en-IN" sz="1600" b="0" i="1" dirty="0"/>
                        <a:t>=</a:t>
                      </a:r>
                      <a:r>
                        <a:rPr lang="en-IN" sz="1600" b="0" i="1" dirty="0" err="1"/>
                        <a:t>len</a:t>
                      </a:r>
                      <a:r>
                        <a:rPr lang="en-IN" sz="1600" b="0" i="1" dirty="0"/>
                        <a:t>(dis)</a:t>
                      </a:r>
                    </a:p>
                    <a:p>
                      <a:r>
                        <a:rPr lang="en-IN" sz="1600" b="0" i="1" dirty="0"/>
                        <a:t> </a:t>
                      </a:r>
                      <a:r>
                        <a:rPr lang="en-IN" sz="1600" b="0" i="1" dirty="0" err="1"/>
                        <a:t>pdis</a:t>
                      </a:r>
                      <a:r>
                        <a:rPr lang="en-IN" sz="1600" b="0" i="1" dirty="0"/>
                        <a:t>=[]</a:t>
                      </a:r>
                    </a:p>
                    <a:p>
                      <a:r>
                        <a:rPr lang="en-IN" sz="1600" b="0" i="1" dirty="0"/>
                        <a:t> flag=0</a:t>
                      </a:r>
                    </a:p>
                    <a:p>
                      <a:pPr marL="0" marR="0" lvl="0" indent="0" defTabSz="914400" eaLnBrk="1" fontAlgn="auto" latinLnBrk="0" hangingPunct="1">
                        <a:lnSpc>
                          <a:spcPct val="100000"/>
                        </a:lnSpc>
                        <a:spcBef>
                          <a:spcPts val="0"/>
                        </a:spcBef>
                        <a:spcAft>
                          <a:spcPts val="0"/>
                        </a:spcAft>
                        <a:buClrTx/>
                        <a:buSzTx/>
                        <a:buFontTx/>
                        <a:buNone/>
                        <a:tabLst/>
                        <a:defRPr/>
                      </a:pPr>
                      <a:r>
                        <a:rPr lang="en-IN" sz="1600" b="0" i="1" dirty="0"/>
                        <a:t>for </a:t>
                      </a:r>
                      <a:r>
                        <a:rPr lang="en-IN" sz="1600" b="0" i="1" dirty="0" err="1"/>
                        <a:t>i</a:t>
                      </a:r>
                      <a:r>
                        <a:rPr lang="en-IN" sz="1600" b="0" i="1" dirty="0"/>
                        <a:t> in dis:</a:t>
                      </a:r>
                    </a:p>
                    <a:p>
                      <a:endParaRPr lang="en-IN" sz="1600" b="0" i="1" dirty="0"/>
                    </a:p>
                    <a:p>
                      <a:r>
                        <a:rPr lang="en-IN" sz="1600" b="0" i="1" dirty="0"/>
                        <a:t> </a:t>
                      </a:r>
                    </a:p>
                  </a:txBody>
                  <a:tcPr/>
                </a:tc>
                <a:tc>
                  <a:txBody>
                    <a:bodyPr/>
                    <a:lstStyle/>
                    <a:p>
                      <a:r>
                        <a:rPr lang="en-IN" sz="1600" b="0" i="1" dirty="0"/>
                        <a:t>count=0</a:t>
                      </a:r>
                    </a:p>
                    <a:p>
                      <a:r>
                        <a:rPr lang="en-IN" sz="1600" b="0" i="1" dirty="0"/>
                        <a:t> for j in dis[</a:t>
                      </a:r>
                      <a:r>
                        <a:rPr lang="en-IN" sz="1600" b="0" i="1" dirty="0" err="1"/>
                        <a:t>i</a:t>
                      </a:r>
                      <a:r>
                        <a:rPr lang="en-IN" sz="1600" b="0" i="1" dirty="0"/>
                        <a:t>]:</a:t>
                      </a:r>
                    </a:p>
                    <a:p>
                      <a:r>
                        <a:rPr lang="en-IN" sz="1600" b="0" i="1" dirty="0"/>
                        <a:t> if(j==</a:t>
                      </a:r>
                      <a:r>
                        <a:rPr lang="en-IN" sz="1600" b="0" i="1" dirty="0" err="1"/>
                        <a:t>inp</a:t>
                      </a:r>
                      <a:r>
                        <a:rPr lang="en-IN" sz="1600" b="0" i="1" dirty="0"/>
                        <a:t>[j]):</a:t>
                      </a:r>
                    </a:p>
                    <a:p>
                      <a:r>
                        <a:rPr lang="en-IN" sz="1600" b="0" i="1" dirty="0"/>
                        <a:t> count+=1</a:t>
                      </a:r>
                    </a:p>
                    <a:p>
                      <a:r>
                        <a:rPr lang="en-IN" sz="1600" b="0" i="1" dirty="0"/>
                        <a:t> if(count==0):</a:t>
                      </a:r>
                    </a:p>
                    <a:p>
                      <a:r>
                        <a:rPr lang="en-IN" sz="1600" b="0" i="1" dirty="0"/>
                        <a:t> flag=1</a:t>
                      </a:r>
                    </a:p>
                    <a:p>
                      <a:r>
                        <a:rPr lang="en-IN" sz="1600" b="0" i="1" dirty="0"/>
                        <a:t> </a:t>
                      </a:r>
                      <a:r>
                        <a:rPr lang="en-IN" sz="1600" b="0" i="1" dirty="0" err="1"/>
                        <a:t>pdis.append</a:t>
                      </a:r>
                      <a:r>
                        <a:rPr lang="en-IN" sz="1600" b="0" i="1" dirty="0"/>
                        <a:t>(count)</a:t>
                      </a:r>
                    </a:p>
                    <a:p>
                      <a:r>
                        <a:rPr lang="en-IN" sz="1600" b="0" i="1" dirty="0"/>
                        <a:t> </a:t>
                      </a:r>
                      <a:r>
                        <a:rPr lang="en-IN" sz="1600" b="0" i="1" dirty="0" err="1"/>
                        <a:t>final_prob</a:t>
                      </a:r>
                      <a:r>
                        <a:rPr lang="en-IN" sz="1600" b="0" i="1" dirty="0"/>
                        <a:t>=1 </a:t>
                      </a:r>
                    </a:p>
                    <a:p>
                      <a:r>
                        <a:rPr lang="en-IN" sz="1600" b="0" i="1" dirty="0"/>
                        <a:t> </a:t>
                      </a:r>
                      <a:r>
                        <a:rPr lang="en-IN" sz="1600" b="0" i="1" dirty="0" err="1"/>
                        <a:t>asach</a:t>
                      </a:r>
                      <a:r>
                        <a:rPr lang="en-IN" sz="1600" b="0" i="1" dirty="0"/>
                        <a:t>=0</a:t>
                      </a:r>
                    </a:p>
                    <a:p>
                      <a:r>
                        <a:rPr lang="en-IN" sz="1600" b="0" i="1" dirty="0"/>
                        <a:t> # print(s)</a:t>
                      </a:r>
                    </a:p>
                    <a:p>
                      <a:r>
                        <a:rPr lang="en-IN" sz="1600" b="0" i="1" dirty="0"/>
                        <a:t> if(flag==0):</a:t>
                      </a:r>
                    </a:p>
                    <a:p>
                      <a:r>
                        <a:rPr lang="en-IN" sz="1600" b="0" i="1" dirty="0"/>
                        <a:t> for </a:t>
                      </a:r>
                      <a:r>
                        <a:rPr lang="en-IN" sz="1600" b="0" i="1" dirty="0" err="1"/>
                        <a:t>i</a:t>
                      </a:r>
                      <a:r>
                        <a:rPr lang="en-IN" sz="1600" b="0" i="1" dirty="0"/>
                        <a:t> in range(</a:t>
                      </a:r>
                      <a:r>
                        <a:rPr lang="en-IN" sz="1600" b="0" i="1" dirty="0" err="1"/>
                        <a:t>len</a:t>
                      </a:r>
                      <a:r>
                        <a:rPr lang="en-IN" sz="1600" b="0" i="1" dirty="0"/>
                        <a:t>(</a:t>
                      </a:r>
                      <a:r>
                        <a:rPr lang="en-IN" sz="1600" b="0" i="1" dirty="0" err="1"/>
                        <a:t>pdis</a:t>
                      </a:r>
                      <a:r>
                        <a:rPr lang="en-IN" sz="1600" b="0" i="1" dirty="0"/>
                        <a:t>)):</a:t>
                      </a:r>
                    </a:p>
                    <a:p>
                      <a:r>
                        <a:rPr lang="en-IN" sz="1600" b="0" i="1" dirty="0"/>
                        <a:t> x=</a:t>
                      </a:r>
                      <a:r>
                        <a:rPr lang="en-IN" sz="1600" b="0" i="1" dirty="0" err="1"/>
                        <a:t>pdis</a:t>
                      </a:r>
                      <a:r>
                        <a:rPr lang="en-IN" sz="1600" b="0" i="1" dirty="0"/>
                        <a:t>[</a:t>
                      </a:r>
                      <a:r>
                        <a:rPr lang="en-IN" sz="1600" b="0" i="1" dirty="0" err="1"/>
                        <a:t>i</a:t>
                      </a:r>
                      <a:r>
                        <a:rPr lang="en-IN" sz="1600" b="0" i="1" dirty="0"/>
                        <a:t>]/</a:t>
                      </a:r>
                      <a:r>
                        <a:rPr lang="en-IN" sz="1600" b="0" i="1" dirty="0" err="1"/>
                        <a:t>dislen</a:t>
                      </a:r>
                      <a:endParaRPr lang="en-IN" sz="1600" b="0" i="1" dirty="0"/>
                    </a:p>
                    <a:p>
                      <a:r>
                        <a:rPr lang="en-IN" sz="1600" b="0" i="1" dirty="0"/>
                        <a:t> </a:t>
                      </a:r>
                      <a:r>
                        <a:rPr lang="en-IN" sz="1600" b="0" i="1" dirty="0" err="1"/>
                        <a:t>final_prob</a:t>
                      </a:r>
                      <a:r>
                        <a:rPr lang="en-IN" sz="1600" b="0" i="1" dirty="0"/>
                        <a:t>*=x</a:t>
                      </a:r>
                    </a:p>
                    <a:p>
                      <a:r>
                        <a:rPr lang="en-IN" sz="1600" b="0" i="1" dirty="0"/>
                        <a:t> </a:t>
                      </a:r>
                    </a:p>
                    <a:p>
                      <a:r>
                        <a:rPr lang="en-IN" sz="1600" b="0" i="1" dirty="0"/>
                        <a:t> </a:t>
                      </a:r>
                    </a:p>
                  </a:txBody>
                  <a:tcPr/>
                </a:tc>
                <a:tc>
                  <a:txBody>
                    <a:bodyPr/>
                    <a:lstStyle/>
                    <a:p>
                      <a:r>
                        <a:rPr lang="en-IN" sz="1600" b="0" i="1" dirty="0"/>
                        <a:t>else:</a:t>
                      </a:r>
                    </a:p>
                    <a:p>
                      <a:r>
                        <a:rPr lang="en-IN" sz="1600" b="0" i="1" dirty="0"/>
                        <a:t> </a:t>
                      </a:r>
                      <a:r>
                        <a:rPr lang="en-IN" sz="1600" b="0" i="1" dirty="0" err="1"/>
                        <a:t>dislen</a:t>
                      </a:r>
                      <a:r>
                        <a:rPr lang="en-IN" sz="1600" b="0" i="1" dirty="0"/>
                        <a:t>+=1</a:t>
                      </a:r>
                    </a:p>
                    <a:p>
                      <a:r>
                        <a:rPr lang="en-IN" sz="1600" b="0" i="1" dirty="0"/>
                        <a:t> for </a:t>
                      </a:r>
                      <a:r>
                        <a:rPr lang="en-IN" sz="1600" b="0" i="1" dirty="0" err="1"/>
                        <a:t>i</a:t>
                      </a:r>
                      <a:r>
                        <a:rPr lang="en-IN" sz="1600" b="0" i="1" dirty="0"/>
                        <a:t> in range(</a:t>
                      </a:r>
                      <a:r>
                        <a:rPr lang="en-IN" sz="1600" b="0" i="1" dirty="0" err="1"/>
                        <a:t>len</a:t>
                      </a:r>
                      <a:r>
                        <a:rPr lang="en-IN" sz="1600" b="0" i="1" dirty="0"/>
                        <a:t>(</a:t>
                      </a:r>
                      <a:r>
                        <a:rPr lang="en-IN" sz="1600" b="0" i="1" dirty="0" err="1"/>
                        <a:t>pdis</a:t>
                      </a:r>
                      <a:r>
                        <a:rPr lang="en-IN" sz="1600" b="0" i="1" dirty="0"/>
                        <a:t>)):</a:t>
                      </a:r>
                    </a:p>
                    <a:p>
                      <a:r>
                        <a:rPr lang="en-IN" sz="1600" b="0" i="1" dirty="0"/>
                        <a:t> x=(</a:t>
                      </a:r>
                      <a:r>
                        <a:rPr lang="en-IN" sz="1600" b="0" i="1" dirty="0" err="1"/>
                        <a:t>pdis</a:t>
                      </a:r>
                      <a:r>
                        <a:rPr lang="en-IN" sz="1600" b="0" i="1" dirty="0"/>
                        <a:t>[</a:t>
                      </a:r>
                      <a:r>
                        <a:rPr lang="en-IN" sz="1600" b="0" i="1" dirty="0" err="1"/>
                        <a:t>i</a:t>
                      </a:r>
                      <a:r>
                        <a:rPr lang="en-IN" sz="1600" b="0" i="1" dirty="0"/>
                        <a:t>]+1)/</a:t>
                      </a:r>
                      <a:r>
                        <a:rPr lang="en-IN" sz="1600" b="0" i="1" dirty="0" err="1"/>
                        <a:t>dislen</a:t>
                      </a:r>
                      <a:endParaRPr lang="en-IN" sz="1600" b="0" i="1" dirty="0"/>
                    </a:p>
                    <a:p>
                      <a:r>
                        <a:rPr lang="en-IN" sz="1600" b="0" i="1" dirty="0"/>
                        <a:t> </a:t>
                      </a:r>
                      <a:r>
                        <a:rPr lang="en-IN" sz="1600" b="0" i="1" dirty="0" err="1"/>
                        <a:t>final_prob</a:t>
                      </a:r>
                      <a:r>
                        <a:rPr lang="en-IN" sz="1600" b="0" i="1" dirty="0"/>
                        <a:t>*=</a:t>
                      </a:r>
                      <a:r>
                        <a:rPr lang="en-IN" sz="1600" b="0" i="1" dirty="0" err="1"/>
                        <a:t>dislen</a:t>
                      </a:r>
                      <a:r>
                        <a:rPr lang="en-IN" sz="1600" b="0" i="1" dirty="0"/>
                        <a:t>/</a:t>
                      </a:r>
                      <a:r>
                        <a:rPr lang="en-IN" sz="1600" b="0" i="1" dirty="0" err="1"/>
                        <a:t>dfl</a:t>
                      </a:r>
                      <a:endParaRPr lang="en-IN" sz="1600" b="0" i="1" dirty="0"/>
                    </a:p>
                    <a:p>
                      <a:r>
                        <a:rPr lang="en-IN" sz="1600" b="0" i="1" dirty="0"/>
                        <a:t> </a:t>
                      </a:r>
                      <a:r>
                        <a:rPr lang="en-IN" sz="1600" b="0" i="1" dirty="0" err="1"/>
                        <a:t>firstdic</a:t>
                      </a:r>
                      <a:r>
                        <a:rPr lang="en-IN" sz="1600" b="0" i="1" dirty="0"/>
                        <a:t>[s]=</a:t>
                      </a:r>
                      <a:r>
                        <a:rPr lang="en-IN" sz="1600" b="0" i="1" dirty="0" err="1"/>
                        <a:t>final_prob</a:t>
                      </a:r>
                      <a:endParaRPr lang="en-IN" sz="1600" b="0" i="1" dirty="0"/>
                    </a:p>
                    <a:p>
                      <a:r>
                        <a:rPr lang="en-IN" sz="1600" b="0" i="1" dirty="0"/>
                        <a:t> </a:t>
                      </a:r>
                      <a:r>
                        <a:rPr lang="en-IN" sz="1600" b="0" i="1" dirty="0" err="1"/>
                        <a:t>probsum</a:t>
                      </a:r>
                      <a:r>
                        <a:rPr lang="en-IN" sz="1600" b="0" i="1" dirty="0"/>
                        <a:t>+=</a:t>
                      </a:r>
                      <a:r>
                        <a:rPr lang="en-IN" sz="1600" b="0" i="1" dirty="0" err="1"/>
                        <a:t>final_prob</a:t>
                      </a:r>
                      <a:endParaRPr lang="en-IN" sz="1600" b="0" i="1" dirty="0"/>
                    </a:p>
                    <a:p>
                      <a:r>
                        <a:rPr lang="en-IN" sz="1600" b="0" i="1" dirty="0"/>
                        <a:t> </a:t>
                      </a:r>
                      <a:r>
                        <a:rPr lang="en-IN" sz="1600" b="0" i="1" dirty="0" err="1"/>
                        <a:t>firstdic</a:t>
                      </a:r>
                      <a:r>
                        <a:rPr lang="en-IN" sz="1600" b="0" i="1" dirty="0"/>
                        <a:t>=</a:t>
                      </a:r>
                      <a:r>
                        <a:rPr lang="en-IN" sz="1600" b="0" i="1" dirty="0" err="1"/>
                        <a:t>dict</a:t>
                      </a:r>
                      <a:r>
                        <a:rPr lang="en-IN" sz="1600" b="0" i="1" dirty="0"/>
                        <a:t>(sorted(</a:t>
                      </a:r>
                      <a:r>
                        <a:rPr lang="en-IN" sz="1600" b="0" i="1" dirty="0" err="1"/>
                        <a:t>firstdic.items</a:t>
                      </a:r>
                      <a:r>
                        <a:rPr lang="en-IN" sz="1600" b="0" i="1" dirty="0"/>
                        <a:t>(),</a:t>
                      </a:r>
                    </a:p>
                    <a:p>
                      <a:r>
                        <a:rPr lang="en-IN" sz="1600" b="0" i="1" dirty="0"/>
                        <a:t> key=</a:t>
                      </a:r>
                      <a:r>
                        <a:rPr lang="en-IN" sz="1600" b="0" i="1" dirty="0" err="1"/>
                        <a:t>operator.itemgetter</a:t>
                      </a:r>
                      <a:r>
                        <a:rPr lang="en-IN" sz="1600" b="0" i="1" dirty="0"/>
                        <a:t>(1), </a:t>
                      </a:r>
                    </a:p>
                    <a:p>
                      <a:r>
                        <a:rPr lang="en-IN" sz="1600" b="0" i="1" dirty="0"/>
                        <a:t>reverse=True))</a:t>
                      </a:r>
                    </a:p>
                    <a:p>
                      <a:r>
                        <a:rPr lang="en-IN" sz="1600" b="0" i="1" dirty="0"/>
                        <a:t> print(</a:t>
                      </a:r>
                      <a:r>
                        <a:rPr lang="en-IN" sz="1600" b="0" i="1" dirty="0" err="1"/>
                        <a:t>firstdic</a:t>
                      </a:r>
                      <a:r>
                        <a:rPr lang="en-IN" sz="1600" b="0" i="1" dirty="0"/>
                        <a:t>)</a:t>
                      </a:r>
                    </a:p>
                    <a:p>
                      <a:r>
                        <a:rPr lang="en-IN" sz="1600" b="0" i="1" dirty="0"/>
                        <a:t> </a:t>
                      </a:r>
                    </a:p>
                    <a:p>
                      <a:r>
                        <a:rPr lang="en-IN" sz="1600" b="0" i="1" dirty="0"/>
                        <a:t> return </a:t>
                      </a:r>
                      <a:r>
                        <a:rPr lang="en-IN" sz="1600" b="0" i="1" dirty="0" err="1"/>
                        <a:t>firstdic</a:t>
                      </a:r>
                      <a:endParaRPr lang="en-IN" sz="1600" b="0" i="1" dirty="0"/>
                    </a:p>
                  </a:txBody>
                  <a:tcPr/>
                </a:tc>
                <a:extLst>
                  <a:ext uri="{0D108BD9-81ED-4DB2-BD59-A6C34878D82A}">
                    <a16:rowId xmlns:a16="http://schemas.microsoft.com/office/drawing/2014/main" val="3910413054"/>
                  </a:ext>
                </a:extLst>
              </a:tr>
            </a:tbl>
          </a:graphicData>
        </a:graphic>
      </p:graphicFrame>
    </p:spTree>
    <p:extLst>
      <p:ext uri="{BB962C8B-B14F-4D97-AF65-F5344CB8AC3E}">
        <p14:creationId xmlns:p14="http://schemas.microsoft.com/office/powerpoint/2010/main" val="27794136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16985A1-7279-4AB8-AF07-8D5B8C48D1CB}"/>
              </a:ext>
            </a:extLst>
          </p:cNvPr>
          <p:cNvSpPr>
            <a:spLocks noGrp="1"/>
          </p:cNvSpPr>
          <p:nvPr>
            <p:ph type="subTitle"/>
          </p:nvPr>
        </p:nvSpPr>
        <p:spPr/>
        <p:txBody>
          <a:bodyPr/>
          <a:lstStyle/>
          <a:p>
            <a:endParaRPr lang="en-IN"/>
          </a:p>
        </p:txBody>
      </p:sp>
      <p:graphicFrame>
        <p:nvGraphicFramePr>
          <p:cNvPr id="4" name="Table 3">
            <a:extLst>
              <a:ext uri="{FF2B5EF4-FFF2-40B4-BE49-F238E27FC236}">
                <a16:creationId xmlns:a16="http://schemas.microsoft.com/office/drawing/2014/main" id="{3A85E052-0A33-4A9A-86C6-C4CC7CD1491A}"/>
              </a:ext>
            </a:extLst>
          </p:cNvPr>
          <p:cNvGraphicFramePr>
            <a:graphicFrameLocks noGrp="1"/>
          </p:cNvGraphicFramePr>
          <p:nvPr>
            <p:extLst>
              <p:ext uri="{D42A27DB-BD31-4B8C-83A1-F6EECF244321}">
                <p14:modId xmlns:p14="http://schemas.microsoft.com/office/powerpoint/2010/main" val="3994028333"/>
              </p:ext>
            </p:extLst>
          </p:nvPr>
        </p:nvGraphicFramePr>
        <p:xfrm>
          <a:off x="35496" y="454680"/>
          <a:ext cx="9073008" cy="4022336"/>
        </p:xfrm>
        <a:graphic>
          <a:graphicData uri="http://schemas.openxmlformats.org/drawingml/2006/table">
            <a:tbl>
              <a:tblPr firstRow="1" bandRow="1">
                <a:tableStyleId>{D7AC3CCA-C797-4891-BE02-D94E43425B78}</a:tableStyleId>
              </a:tblPr>
              <a:tblGrid>
                <a:gridCol w="2448272">
                  <a:extLst>
                    <a:ext uri="{9D8B030D-6E8A-4147-A177-3AD203B41FA5}">
                      <a16:colId xmlns:a16="http://schemas.microsoft.com/office/drawing/2014/main" val="4190817877"/>
                    </a:ext>
                  </a:extLst>
                </a:gridCol>
                <a:gridCol w="2808312">
                  <a:extLst>
                    <a:ext uri="{9D8B030D-6E8A-4147-A177-3AD203B41FA5}">
                      <a16:colId xmlns:a16="http://schemas.microsoft.com/office/drawing/2014/main" val="3295103493"/>
                    </a:ext>
                  </a:extLst>
                </a:gridCol>
                <a:gridCol w="3816424">
                  <a:extLst>
                    <a:ext uri="{9D8B030D-6E8A-4147-A177-3AD203B41FA5}">
                      <a16:colId xmlns:a16="http://schemas.microsoft.com/office/drawing/2014/main" val="3007898613"/>
                    </a:ext>
                  </a:extLst>
                </a:gridCol>
              </a:tblGrid>
              <a:tr h="4022336">
                <a:tc>
                  <a:txBody>
                    <a:bodyPr/>
                    <a:lstStyle/>
                    <a:p>
                      <a:r>
                        <a:rPr lang="en-IN" sz="1600" b="0" i="1" dirty="0"/>
                        <a:t>def </a:t>
                      </a:r>
                      <a:r>
                        <a:rPr lang="en-IN" sz="1600" b="0" i="1" dirty="0" err="1"/>
                        <a:t>knn</a:t>
                      </a:r>
                      <a:r>
                        <a:rPr lang="en-IN" sz="1600" b="0" i="1" dirty="0"/>
                        <a:t>(</a:t>
                      </a:r>
                      <a:r>
                        <a:rPr lang="en-IN" sz="1600" b="0" i="1" dirty="0" err="1"/>
                        <a:t>countdic,ans,k</a:t>
                      </a:r>
                      <a:r>
                        <a:rPr lang="en-IN" sz="1600" b="0" i="1" dirty="0"/>
                        <a:t>): </a:t>
                      </a:r>
                      <a:r>
                        <a:rPr lang="en-IN" sz="1600" b="0" i="1" dirty="0" err="1"/>
                        <a:t>anslen</a:t>
                      </a:r>
                      <a:r>
                        <a:rPr lang="en-IN" sz="1600" b="0" i="1" dirty="0"/>
                        <a:t>=0 for </a:t>
                      </a:r>
                      <a:r>
                        <a:rPr lang="en-IN" sz="1600" b="0" i="1" dirty="0" err="1"/>
                        <a:t>key,v</a:t>
                      </a:r>
                      <a:r>
                        <a:rPr lang="en-IN" sz="1600" b="0" i="1" dirty="0"/>
                        <a:t> in </a:t>
                      </a:r>
                      <a:r>
                        <a:rPr lang="en-IN" sz="1600" b="0" i="1" dirty="0" err="1"/>
                        <a:t>countdic.items</a:t>
                      </a:r>
                      <a:r>
                        <a:rPr lang="en-IN" sz="1600" b="0" i="1" dirty="0"/>
                        <a:t>(): v=</a:t>
                      </a:r>
                      <a:r>
                        <a:rPr lang="en-IN" sz="1600" b="0" i="1" dirty="0" err="1"/>
                        <a:t>dict</a:t>
                      </a:r>
                      <a:r>
                        <a:rPr lang="en-IN" sz="1600" b="0" i="1" dirty="0"/>
                        <a:t>(sorted(</a:t>
                      </a:r>
                      <a:r>
                        <a:rPr lang="en-IN" sz="1600" b="0" i="1" dirty="0" err="1"/>
                        <a:t>v.items</a:t>
                      </a:r>
                      <a:r>
                        <a:rPr lang="en-IN" sz="1600" b="0" i="1" dirty="0"/>
                        <a:t>(), key=</a:t>
                      </a:r>
                      <a:r>
                        <a:rPr lang="en-IN" sz="1600" b="0" i="1" dirty="0" err="1"/>
                        <a:t>operator.itemgetter</a:t>
                      </a:r>
                      <a:r>
                        <a:rPr lang="en-IN" sz="1600" b="0" i="1" dirty="0"/>
                        <a:t>(1), reverse=True)) total=0 for </a:t>
                      </a:r>
                      <a:r>
                        <a:rPr lang="en-IN" sz="1600" b="0" i="1" dirty="0" err="1"/>
                        <a:t>i</a:t>
                      </a:r>
                      <a:r>
                        <a:rPr lang="en-IN" sz="1600" b="0" i="1" dirty="0"/>
                        <a:t> in </a:t>
                      </a:r>
                      <a:r>
                        <a:rPr lang="en-IN" sz="1600" b="0" i="1" dirty="0" err="1"/>
                        <a:t>v.values</a:t>
                      </a:r>
                      <a:r>
                        <a:rPr lang="en-IN" sz="1600" b="0" i="1" dirty="0"/>
                        <a:t>(): total+=</a:t>
                      </a:r>
                      <a:r>
                        <a:rPr lang="en-IN" sz="1600" b="0" i="1" dirty="0" err="1"/>
                        <a:t>i</a:t>
                      </a:r>
                      <a:r>
                        <a:rPr lang="en-IN" sz="1600" b="0" i="1" dirty="0"/>
                        <a:t> unique=list(</a:t>
                      </a:r>
                      <a:r>
                        <a:rPr lang="en-IN" sz="1600" b="0" i="1" dirty="0" err="1"/>
                        <a:t>v.keys</a:t>
                      </a:r>
                      <a:r>
                        <a:rPr lang="en-IN" sz="1600" b="0" i="1" dirty="0"/>
                        <a:t>()) if(</a:t>
                      </a:r>
                      <a:r>
                        <a:rPr lang="en-IN" sz="1600" b="0" i="1" dirty="0" err="1"/>
                        <a:t>total+anslen</a:t>
                      </a:r>
                      <a:r>
                        <a:rPr lang="en-IN" sz="1600" b="0" i="1" dirty="0"/>
                        <a:t>&lt;=k):</a:t>
                      </a:r>
                    </a:p>
                  </a:txBody>
                  <a:tcPr/>
                </a:tc>
                <a:tc>
                  <a:txBody>
                    <a:bodyPr/>
                    <a:lstStyle/>
                    <a:p>
                      <a:r>
                        <a:rPr lang="en-US" sz="1600" b="0" i="1" dirty="0"/>
                        <a:t>for s in unique:</a:t>
                      </a:r>
                    </a:p>
                    <a:p>
                      <a:r>
                        <a:rPr lang="en-US" sz="1600" b="0" i="1" dirty="0"/>
                        <a:t> </a:t>
                      </a:r>
                      <a:r>
                        <a:rPr lang="en-US" sz="1600" b="0" i="1" dirty="0" err="1"/>
                        <a:t>ans</a:t>
                      </a:r>
                      <a:r>
                        <a:rPr lang="en-US" sz="1600" b="0" i="1" dirty="0"/>
                        <a:t>[s]+=v[s]</a:t>
                      </a:r>
                    </a:p>
                    <a:p>
                      <a:r>
                        <a:rPr lang="en-US" sz="1600" b="0" i="1" dirty="0"/>
                        <a:t> v[s]=0</a:t>
                      </a:r>
                    </a:p>
                    <a:p>
                      <a:r>
                        <a:rPr lang="en-US" sz="1600" b="0" i="1" dirty="0"/>
                        <a:t> </a:t>
                      </a:r>
                      <a:r>
                        <a:rPr lang="en-US" sz="1600" b="0" i="1" dirty="0" err="1"/>
                        <a:t>anslen</a:t>
                      </a:r>
                      <a:r>
                        <a:rPr lang="en-US" sz="1600" b="0" i="1" dirty="0"/>
                        <a:t>+=total</a:t>
                      </a:r>
                    </a:p>
                    <a:p>
                      <a:r>
                        <a:rPr lang="en-US" sz="1600" b="0" i="1" dirty="0"/>
                        <a:t> else:</a:t>
                      </a:r>
                    </a:p>
                    <a:p>
                      <a:r>
                        <a:rPr lang="en-US" sz="1600" b="0" i="1" dirty="0"/>
                        <a:t> while(</a:t>
                      </a:r>
                      <a:r>
                        <a:rPr lang="en-US" sz="1600" b="0" i="1" dirty="0" err="1"/>
                        <a:t>anslen</a:t>
                      </a:r>
                      <a:r>
                        <a:rPr lang="en-US" sz="1600" b="0" i="1" dirty="0"/>
                        <a:t>&lt;k):</a:t>
                      </a:r>
                    </a:p>
                    <a:p>
                      <a:r>
                        <a:rPr lang="en-US" sz="1600" b="0" i="1" dirty="0"/>
                        <a:t> diff=(k-</a:t>
                      </a:r>
                      <a:r>
                        <a:rPr lang="en-US" sz="1600" b="0" i="1" dirty="0" err="1"/>
                        <a:t>anslen</a:t>
                      </a:r>
                      <a:r>
                        <a:rPr lang="en-US" sz="1600" b="0" i="1" dirty="0"/>
                        <a:t>)//</a:t>
                      </a:r>
                      <a:r>
                        <a:rPr lang="en-US" sz="1600" b="0" i="1" dirty="0" err="1"/>
                        <a:t>len</a:t>
                      </a:r>
                      <a:r>
                        <a:rPr lang="en-US" sz="1600" b="0" i="1" dirty="0"/>
                        <a:t>(unique)</a:t>
                      </a:r>
                    </a:p>
                    <a:p>
                      <a:r>
                        <a:rPr lang="en-US" sz="1600" b="0" i="1" dirty="0"/>
                        <a:t> if(diff==0):</a:t>
                      </a:r>
                    </a:p>
                    <a:p>
                      <a:r>
                        <a:rPr lang="en-US" sz="1600" b="0" i="1" dirty="0"/>
                        <a:t> for </a:t>
                      </a:r>
                      <a:r>
                        <a:rPr lang="en-US" sz="1600" b="0" i="1" dirty="0" err="1"/>
                        <a:t>i</a:t>
                      </a:r>
                      <a:r>
                        <a:rPr lang="en-US" sz="1600" b="0" i="1" dirty="0"/>
                        <a:t> in range(k-</a:t>
                      </a:r>
                      <a:r>
                        <a:rPr lang="en-US" sz="1600" b="0" i="1" dirty="0" err="1"/>
                        <a:t>anslen</a:t>
                      </a:r>
                      <a:r>
                        <a:rPr lang="en-US" sz="1600" b="0" i="1" dirty="0"/>
                        <a:t>):</a:t>
                      </a:r>
                    </a:p>
                    <a:p>
                      <a:r>
                        <a:rPr lang="en-US" sz="1600" b="0" i="1" dirty="0"/>
                        <a:t> if(v[unique[</a:t>
                      </a:r>
                      <a:r>
                        <a:rPr lang="en-US" sz="1600" b="0" i="1" dirty="0" err="1"/>
                        <a:t>i</a:t>
                      </a:r>
                      <a:r>
                        <a:rPr lang="en-US" sz="1600" b="0" i="1" dirty="0"/>
                        <a:t>]]&gt;0):</a:t>
                      </a:r>
                    </a:p>
                    <a:p>
                      <a:r>
                        <a:rPr lang="en-US" sz="1600" b="0" i="1" dirty="0"/>
                        <a:t> </a:t>
                      </a:r>
                      <a:r>
                        <a:rPr lang="en-US" sz="1600" b="0" i="1" dirty="0" err="1"/>
                        <a:t>ans</a:t>
                      </a:r>
                      <a:r>
                        <a:rPr lang="en-US" sz="1600" b="0" i="1" dirty="0"/>
                        <a:t>[unique[</a:t>
                      </a:r>
                      <a:r>
                        <a:rPr lang="en-US" sz="1600" b="0" i="1" dirty="0" err="1"/>
                        <a:t>i</a:t>
                      </a:r>
                      <a:r>
                        <a:rPr lang="en-US" sz="1600" b="0" i="1" dirty="0"/>
                        <a:t>]]+=1</a:t>
                      </a:r>
                    </a:p>
                    <a:p>
                      <a:r>
                        <a:rPr lang="en-US" sz="1600" b="0" i="1" dirty="0"/>
                        <a:t> v[unique[</a:t>
                      </a:r>
                      <a:r>
                        <a:rPr lang="en-US" sz="1600" b="0" i="1" dirty="0" err="1"/>
                        <a:t>i</a:t>
                      </a:r>
                      <a:r>
                        <a:rPr lang="en-US" sz="1600" b="0" i="1" dirty="0"/>
                        <a:t>]]-=1</a:t>
                      </a:r>
                    </a:p>
                    <a:p>
                      <a:r>
                        <a:rPr lang="en-US" sz="1600" b="0" i="1" dirty="0"/>
                        <a:t> </a:t>
                      </a:r>
                      <a:r>
                        <a:rPr lang="en-US" sz="1600" b="0" i="1" dirty="0" err="1"/>
                        <a:t>anslen</a:t>
                      </a:r>
                      <a:r>
                        <a:rPr lang="en-US" sz="1600" b="0" i="1" dirty="0"/>
                        <a:t>+=1</a:t>
                      </a:r>
                    </a:p>
                    <a:p>
                      <a:r>
                        <a:rPr lang="en-US" sz="1600" b="0" i="1" dirty="0"/>
                        <a:t> else:</a:t>
                      </a:r>
                    </a:p>
                    <a:p>
                      <a:endParaRPr lang="en-IN" sz="1600" b="0" i="1" dirty="0"/>
                    </a:p>
                  </a:txBody>
                  <a:tcPr/>
                </a:tc>
                <a:tc>
                  <a:txBody>
                    <a:bodyPr/>
                    <a:lstStyle/>
                    <a:p>
                      <a:r>
                        <a:rPr lang="en-US" sz="1600" b="0" i="1" dirty="0"/>
                        <a:t>for s in unique:</a:t>
                      </a:r>
                    </a:p>
                    <a:p>
                      <a:r>
                        <a:rPr lang="en-US" sz="1600" b="0" i="1" dirty="0"/>
                        <a:t> </a:t>
                      </a:r>
                      <a:r>
                        <a:rPr lang="en-US" sz="1600" b="0" i="1" dirty="0" err="1"/>
                        <a:t>ans</a:t>
                      </a:r>
                      <a:r>
                        <a:rPr lang="en-US" sz="1600" b="0" i="1" dirty="0"/>
                        <a:t>[s]+=v[s]</a:t>
                      </a:r>
                    </a:p>
                    <a:p>
                      <a:r>
                        <a:rPr lang="en-US" sz="1600" b="0" i="1" dirty="0"/>
                        <a:t> v[s]=0</a:t>
                      </a:r>
                    </a:p>
                    <a:p>
                      <a:r>
                        <a:rPr lang="en-US" sz="1600" b="0" i="1" dirty="0"/>
                        <a:t> </a:t>
                      </a:r>
                      <a:r>
                        <a:rPr lang="en-US" sz="1600" b="0" i="1" dirty="0" err="1"/>
                        <a:t>anslen</a:t>
                      </a:r>
                      <a:r>
                        <a:rPr lang="en-US" sz="1600" b="0" i="1" dirty="0"/>
                        <a:t>+=total</a:t>
                      </a:r>
                    </a:p>
                    <a:p>
                      <a:r>
                        <a:rPr lang="en-US" sz="1600" b="0" i="1" dirty="0"/>
                        <a:t> else:</a:t>
                      </a:r>
                    </a:p>
                    <a:p>
                      <a:r>
                        <a:rPr lang="en-US" sz="1600" b="0" i="1" dirty="0"/>
                        <a:t> while(</a:t>
                      </a:r>
                      <a:r>
                        <a:rPr lang="en-US" sz="1600" b="0" i="1" dirty="0" err="1"/>
                        <a:t>anslen</a:t>
                      </a:r>
                      <a:r>
                        <a:rPr lang="en-US" sz="1600" b="0" i="1" dirty="0"/>
                        <a:t>&lt;k):</a:t>
                      </a:r>
                    </a:p>
                    <a:p>
                      <a:r>
                        <a:rPr lang="en-US" sz="1600" b="0" i="1" dirty="0"/>
                        <a:t> diff=(k-</a:t>
                      </a:r>
                      <a:r>
                        <a:rPr lang="en-US" sz="1600" b="0" i="1" dirty="0" err="1"/>
                        <a:t>anslen</a:t>
                      </a:r>
                      <a:r>
                        <a:rPr lang="en-US" sz="1600" b="0" i="1" dirty="0"/>
                        <a:t>)//</a:t>
                      </a:r>
                      <a:r>
                        <a:rPr lang="en-US" sz="1600" b="0" i="1" dirty="0" err="1"/>
                        <a:t>len</a:t>
                      </a:r>
                      <a:r>
                        <a:rPr lang="en-US" sz="1600" b="0" i="1" dirty="0"/>
                        <a:t>(unique)</a:t>
                      </a:r>
                    </a:p>
                    <a:p>
                      <a:r>
                        <a:rPr lang="en-US" sz="1600" b="0" i="1" dirty="0"/>
                        <a:t> if(diff==0):</a:t>
                      </a:r>
                    </a:p>
                    <a:p>
                      <a:r>
                        <a:rPr lang="en-US" sz="1600" b="0" i="1" dirty="0"/>
                        <a:t> for </a:t>
                      </a:r>
                      <a:r>
                        <a:rPr lang="en-US" sz="1600" b="0" i="1" dirty="0" err="1"/>
                        <a:t>i</a:t>
                      </a:r>
                      <a:r>
                        <a:rPr lang="en-US" sz="1600" b="0" i="1" dirty="0"/>
                        <a:t> in range(k-</a:t>
                      </a:r>
                      <a:r>
                        <a:rPr lang="en-US" sz="1600" b="0" i="1" dirty="0" err="1"/>
                        <a:t>anslen</a:t>
                      </a:r>
                      <a:r>
                        <a:rPr lang="en-US" sz="1600" b="0" i="1" dirty="0"/>
                        <a:t>):</a:t>
                      </a:r>
                    </a:p>
                    <a:p>
                      <a:r>
                        <a:rPr lang="en-US" sz="1600" b="0" i="1" dirty="0"/>
                        <a:t> if(v[unique[</a:t>
                      </a:r>
                      <a:r>
                        <a:rPr lang="en-US" sz="1600" b="0" i="1" dirty="0" err="1"/>
                        <a:t>i</a:t>
                      </a:r>
                      <a:r>
                        <a:rPr lang="en-US" sz="1600" b="0" i="1" dirty="0"/>
                        <a:t>]]&gt;0):</a:t>
                      </a:r>
                    </a:p>
                    <a:p>
                      <a:r>
                        <a:rPr lang="en-US" sz="1600" b="0" i="1" dirty="0"/>
                        <a:t> </a:t>
                      </a:r>
                      <a:r>
                        <a:rPr lang="en-US" sz="1600" b="0" i="1" dirty="0" err="1"/>
                        <a:t>ans</a:t>
                      </a:r>
                      <a:r>
                        <a:rPr lang="en-US" sz="1600" b="0" i="1" dirty="0"/>
                        <a:t>[unique[</a:t>
                      </a:r>
                      <a:r>
                        <a:rPr lang="en-US" sz="1600" b="0" i="1" dirty="0" err="1"/>
                        <a:t>i</a:t>
                      </a:r>
                      <a:r>
                        <a:rPr lang="en-US" sz="1600" b="0" i="1" dirty="0"/>
                        <a:t>]]+=1</a:t>
                      </a:r>
                    </a:p>
                    <a:p>
                      <a:r>
                        <a:rPr lang="en-US" sz="1600" b="0" i="1" dirty="0"/>
                        <a:t> v[unique[</a:t>
                      </a:r>
                      <a:r>
                        <a:rPr lang="en-US" sz="1600" b="0" i="1" dirty="0" err="1"/>
                        <a:t>i</a:t>
                      </a:r>
                      <a:r>
                        <a:rPr lang="en-US" sz="1600" b="0" i="1" dirty="0"/>
                        <a:t>]]-=1</a:t>
                      </a:r>
                    </a:p>
                    <a:p>
                      <a:r>
                        <a:rPr lang="en-US" sz="1600" b="0" i="1" dirty="0"/>
                        <a:t> </a:t>
                      </a:r>
                      <a:r>
                        <a:rPr lang="en-US" sz="1600" b="0" i="1" dirty="0" err="1"/>
                        <a:t>anslen</a:t>
                      </a:r>
                      <a:r>
                        <a:rPr lang="en-US" sz="1600" b="0" i="1" dirty="0"/>
                        <a:t>+=1</a:t>
                      </a:r>
                    </a:p>
                    <a:p>
                      <a:r>
                        <a:rPr lang="en-US" sz="1600" b="0" i="1" dirty="0"/>
                        <a:t> else:</a:t>
                      </a:r>
                      <a:endParaRPr lang="en-IN" sz="1600" b="0" i="1" dirty="0"/>
                    </a:p>
                  </a:txBody>
                  <a:tcPr/>
                </a:tc>
                <a:extLst>
                  <a:ext uri="{0D108BD9-81ED-4DB2-BD59-A6C34878D82A}">
                    <a16:rowId xmlns:a16="http://schemas.microsoft.com/office/drawing/2014/main" val="3910413054"/>
                  </a:ext>
                </a:extLst>
              </a:tr>
            </a:tbl>
          </a:graphicData>
        </a:graphic>
      </p:graphicFrame>
    </p:spTree>
    <p:extLst>
      <p:ext uri="{BB962C8B-B14F-4D97-AF65-F5344CB8AC3E}">
        <p14:creationId xmlns:p14="http://schemas.microsoft.com/office/powerpoint/2010/main" val="3125991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1" name="Group 1"/>
          <p:cNvGrpSpPr/>
          <p:nvPr/>
        </p:nvGrpSpPr>
        <p:grpSpPr>
          <a:xfrm>
            <a:off x="10800" y="4072680"/>
            <a:ext cx="1488600" cy="928080"/>
            <a:chOff x="10800" y="4072680"/>
            <a:chExt cx="1488600" cy="928080"/>
          </a:xfrm>
        </p:grpSpPr>
        <p:sp>
          <p:nvSpPr>
            <p:cNvPr id="212" name="CustomShape 2"/>
            <p:cNvSpPr/>
            <p:nvPr/>
          </p:nvSpPr>
          <p:spPr>
            <a:xfrm flipH="1">
              <a:off x="10440" y="4072680"/>
              <a:ext cx="158760" cy="213840"/>
            </a:xfrm>
            <a:custGeom>
              <a:avLst/>
              <a:gdLst/>
              <a:ahLst/>
              <a:cxnLst/>
              <a:rect l="l" t="t" r="r" b="b"/>
              <a:pathLst>
                <a:path w="5490" h="7316">
                  <a:moveTo>
                    <a:pt x="93" y="594"/>
                  </a:moveTo>
                  <a:cubicBezTo>
                    <a:pt x="62" y="605"/>
                    <a:pt x="31" y="618"/>
                    <a:pt x="0" y="648"/>
                  </a:cubicBezTo>
                  <a:lnTo>
                    <a:pt x="93" y="594"/>
                  </a:lnTo>
                  <a:close/>
                  <a:moveTo>
                    <a:pt x="1499" y="1"/>
                  </a:moveTo>
                  <a:cubicBezTo>
                    <a:pt x="1303" y="1"/>
                    <a:pt x="1108" y="34"/>
                    <a:pt x="929" y="113"/>
                  </a:cubicBezTo>
                  <a:cubicBezTo>
                    <a:pt x="929" y="113"/>
                    <a:pt x="905" y="125"/>
                    <a:pt x="893" y="125"/>
                  </a:cubicBezTo>
                  <a:cubicBezTo>
                    <a:pt x="870" y="160"/>
                    <a:pt x="822" y="172"/>
                    <a:pt x="786" y="184"/>
                  </a:cubicBezTo>
                  <a:lnTo>
                    <a:pt x="93" y="594"/>
                  </a:lnTo>
                  <a:lnTo>
                    <a:pt x="93" y="594"/>
                  </a:lnTo>
                  <a:cubicBezTo>
                    <a:pt x="98" y="592"/>
                    <a:pt x="103" y="591"/>
                    <a:pt x="108" y="589"/>
                  </a:cubicBezTo>
                  <a:cubicBezTo>
                    <a:pt x="108" y="589"/>
                    <a:pt x="119" y="577"/>
                    <a:pt x="131" y="577"/>
                  </a:cubicBezTo>
                  <a:cubicBezTo>
                    <a:pt x="167" y="553"/>
                    <a:pt x="179" y="553"/>
                    <a:pt x="215" y="541"/>
                  </a:cubicBezTo>
                  <a:cubicBezTo>
                    <a:pt x="227" y="541"/>
                    <a:pt x="250" y="529"/>
                    <a:pt x="274" y="529"/>
                  </a:cubicBezTo>
                  <a:cubicBezTo>
                    <a:pt x="286" y="518"/>
                    <a:pt x="298" y="518"/>
                    <a:pt x="310" y="518"/>
                  </a:cubicBezTo>
                  <a:cubicBezTo>
                    <a:pt x="334" y="518"/>
                    <a:pt x="358" y="494"/>
                    <a:pt x="393" y="494"/>
                  </a:cubicBezTo>
                  <a:lnTo>
                    <a:pt x="417" y="494"/>
                  </a:lnTo>
                  <a:cubicBezTo>
                    <a:pt x="465" y="494"/>
                    <a:pt x="489" y="482"/>
                    <a:pt x="524" y="482"/>
                  </a:cubicBezTo>
                  <a:lnTo>
                    <a:pt x="548" y="482"/>
                  </a:lnTo>
                  <a:cubicBezTo>
                    <a:pt x="584" y="470"/>
                    <a:pt x="608" y="470"/>
                    <a:pt x="643" y="470"/>
                  </a:cubicBezTo>
                  <a:lnTo>
                    <a:pt x="941" y="470"/>
                  </a:lnTo>
                  <a:cubicBezTo>
                    <a:pt x="953" y="482"/>
                    <a:pt x="989" y="482"/>
                    <a:pt x="1000" y="482"/>
                  </a:cubicBezTo>
                  <a:cubicBezTo>
                    <a:pt x="1024" y="494"/>
                    <a:pt x="1048" y="494"/>
                    <a:pt x="1060" y="494"/>
                  </a:cubicBezTo>
                  <a:cubicBezTo>
                    <a:pt x="1084" y="494"/>
                    <a:pt x="1108" y="518"/>
                    <a:pt x="1131" y="518"/>
                  </a:cubicBezTo>
                  <a:cubicBezTo>
                    <a:pt x="1143" y="518"/>
                    <a:pt x="1167" y="529"/>
                    <a:pt x="1179" y="529"/>
                  </a:cubicBezTo>
                  <a:cubicBezTo>
                    <a:pt x="1203" y="529"/>
                    <a:pt x="1227" y="541"/>
                    <a:pt x="1251" y="541"/>
                  </a:cubicBezTo>
                  <a:cubicBezTo>
                    <a:pt x="1262" y="541"/>
                    <a:pt x="1286" y="553"/>
                    <a:pt x="1298" y="553"/>
                  </a:cubicBezTo>
                  <a:cubicBezTo>
                    <a:pt x="1322" y="577"/>
                    <a:pt x="1358" y="577"/>
                    <a:pt x="1381" y="589"/>
                  </a:cubicBezTo>
                  <a:cubicBezTo>
                    <a:pt x="1405" y="589"/>
                    <a:pt x="1417" y="601"/>
                    <a:pt x="1429" y="601"/>
                  </a:cubicBezTo>
                  <a:cubicBezTo>
                    <a:pt x="1465" y="613"/>
                    <a:pt x="1501" y="637"/>
                    <a:pt x="1548" y="648"/>
                  </a:cubicBezTo>
                  <a:cubicBezTo>
                    <a:pt x="1584" y="672"/>
                    <a:pt x="1620" y="696"/>
                    <a:pt x="1667" y="708"/>
                  </a:cubicBezTo>
                  <a:cubicBezTo>
                    <a:pt x="1679" y="708"/>
                    <a:pt x="1703" y="720"/>
                    <a:pt x="1715" y="720"/>
                  </a:cubicBezTo>
                  <a:lnTo>
                    <a:pt x="1798" y="768"/>
                  </a:lnTo>
                  <a:cubicBezTo>
                    <a:pt x="1822" y="779"/>
                    <a:pt x="1834" y="779"/>
                    <a:pt x="1846" y="791"/>
                  </a:cubicBezTo>
                  <a:cubicBezTo>
                    <a:pt x="1893" y="815"/>
                    <a:pt x="1917" y="827"/>
                    <a:pt x="1965" y="851"/>
                  </a:cubicBezTo>
                  <a:cubicBezTo>
                    <a:pt x="2013" y="875"/>
                    <a:pt x="2060" y="899"/>
                    <a:pt x="2096" y="934"/>
                  </a:cubicBezTo>
                  <a:lnTo>
                    <a:pt x="2120" y="934"/>
                  </a:lnTo>
                  <a:lnTo>
                    <a:pt x="2251" y="1018"/>
                  </a:lnTo>
                  <a:cubicBezTo>
                    <a:pt x="2263" y="1029"/>
                    <a:pt x="2274" y="1029"/>
                    <a:pt x="2298" y="1053"/>
                  </a:cubicBezTo>
                  <a:cubicBezTo>
                    <a:pt x="2322" y="1065"/>
                    <a:pt x="2358" y="1089"/>
                    <a:pt x="2382" y="1113"/>
                  </a:cubicBezTo>
                  <a:lnTo>
                    <a:pt x="2429" y="1149"/>
                  </a:lnTo>
                  <a:cubicBezTo>
                    <a:pt x="2453" y="1172"/>
                    <a:pt x="2477" y="1196"/>
                    <a:pt x="2501" y="1208"/>
                  </a:cubicBezTo>
                  <a:cubicBezTo>
                    <a:pt x="2536" y="1232"/>
                    <a:pt x="2548" y="1244"/>
                    <a:pt x="2560" y="1256"/>
                  </a:cubicBezTo>
                  <a:cubicBezTo>
                    <a:pt x="2596" y="1268"/>
                    <a:pt x="2608" y="1303"/>
                    <a:pt x="2632" y="1315"/>
                  </a:cubicBezTo>
                  <a:cubicBezTo>
                    <a:pt x="2667" y="1327"/>
                    <a:pt x="2679" y="1351"/>
                    <a:pt x="2691" y="1363"/>
                  </a:cubicBezTo>
                  <a:cubicBezTo>
                    <a:pt x="2727" y="1375"/>
                    <a:pt x="2739" y="1410"/>
                    <a:pt x="2775" y="1422"/>
                  </a:cubicBezTo>
                  <a:cubicBezTo>
                    <a:pt x="2798" y="1434"/>
                    <a:pt x="2810" y="1446"/>
                    <a:pt x="2834" y="1470"/>
                  </a:cubicBezTo>
                  <a:lnTo>
                    <a:pt x="2905" y="1541"/>
                  </a:lnTo>
                  <a:lnTo>
                    <a:pt x="2953" y="1589"/>
                  </a:lnTo>
                  <a:lnTo>
                    <a:pt x="3025" y="1661"/>
                  </a:lnTo>
                  <a:lnTo>
                    <a:pt x="3072" y="1708"/>
                  </a:lnTo>
                  <a:cubicBezTo>
                    <a:pt x="3084" y="1732"/>
                    <a:pt x="3108" y="1756"/>
                    <a:pt x="3144" y="1791"/>
                  </a:cubicBezTo>
                  <a:cubicBezTo>
                    <a:pt x="3156" y="1791"/>
                    <a:pt x="3156" y="1803"/>
                    <a:pt x="3167" y="1827"/>
                  </a:cubicBezTo>
                  <a:cubicBezTo>
                    <a:pt x="3215" y="1863"/>
                    <a:pt x="3263" y="1911"/>
                    <a:pt x="3286" y="1958"/>
                  </a:cubicBezTo>
                  <a:cubicBezTo>
                    <a:pt x="3286" y="1970"/>
                    <a:pt x="3310" y="1982"/>
                    <a:pt x="3310" y="1982"/>
                  </a:cubicBezTo>
                  <a:cubicBezTo>
                    <a:pt x="3334" y="2030"/>
                    <a:pt x="3370" y="2065"/>
                    <a:pt x="3394" y="2101"/>
                  </a:cubicBezTo>
                  <a:cubicBezTo>
                    <a:pt x="3441" y="2149"/>
                    <a:pt x="3465" y="2208"/>
                    <a:pt x="3513" y="2256"/>
                  </a:cubicBezTo>
                  <a:cubicBezTo>
                    <a:pt x="3560" y="2327"/>
                    <a:pt x="3620" y="2399"/>
                    <a:pt x="3667" y="2482"/>
                  </a:cubicBezTo>
                  <a:cubicBezTo>
                    <a:pt x="3667" y="2506"/>
                    <a:pt x="3679" y="2518"/>
                    <a:pt x="3691" y="2542"/>
                  </a:cubicBezTo>
                  <a:cubicBezTo>
                    <a:pt x="3727" y="2565"/>
                    <a:pt x="3739" y="2601"/>
                    <a:pt x="3751" y="2625"/>
                  </a:cubicBezTo>
                  <a:cubicBezTo>
                    <a:pt x="3763" y="2661"/>
                    <a:pt x="3787" y="2673"/>
                    <a:pt x="3798" y="2696"/>
                  </a:cubicBezTo>
                  <a:lnTo>
                    <a:pt x="3846" y="2792"/>
                  </a:lnTo>
                  <a:cubicBezTo>
                    <a:pt x="3858" y="2815"/>
                    <a:pt x="3870" y="2839"/>
                    <a:pt x="3882" y="2863"/>
                  </a:cubicBezTo>
                  <a:cubicBezTo>
                    <a:pt x="3929" y="2934"/>
                    <a:pt x="3965" y="2994"/>
                    <a:pt x="4001" y="3077"/>
                  </a:cubicBezTo>
                  <a:cubicBezTo>
                    <a:pt x="4025" y="3089"/>
                    <a:pt x="4037" y="3113"/>
                    <a:pt x="4048" y="3149"/>
                  </a:cubicBezTo>
                  <a:lnTo>
                    <a:pt x="4096" y="3232"/>
                  </a:lnTo>
                  <a:cubicBezTo>
                    <a:pt x="4108" y="3280"/>
                    <a:pt x="4144" y="3315"/>
                    <a:pt x="4156" y="3351"/>
                  </a:cubicBezTo>
                  <a:cubicBezTo>
                    <a:pt x="4156" y="3363"/>
                    <a:pt x="4168" y="3387"/>
                    <a:pt x="4168" y="3399"/>
                  </a:cubicBezTo>
                  <a:cubicBezTo>
                    <a:pt x="4203" y="3446"/>
                    <a:pt x="4215" y="3506"/>
                    <a:pt x="4239" y="3542"/>
                  </a:cubicBezTo>
                  <a:cubicBezTo>
                    <a:pt x="4239" y="3565"/>
                    <a:pt x="4263" y="3577"/>
                    <a:pt x="4263" y="3589"/>
                  </a:cubicBezTo>
                  <a:cubicBezTo>
                    <a:pt x="4275" y="3637"/>
                    <a:pt x="4287" y="3661"/>
                    <a:pt x="4299" y="3708"/>
                  </a:cubicBezTo>
                  <a:cubicBezTo>
                    <a:pt x="4299" y="3744"/>
                    <a:pt x="4310" y="3756"/>
                    <a:pt x="4310" y="3768"/>
                  </a:cubicBezTo>
                  <a:cubicBezTo>
                    <a:pt x="4334" y="3804"/>
                    <a:pt x="4346" y="3839"/>
                    <a:pt x="4358" y="3875"/>
                  </a:cubicBezTo>
                  <a:cubicBezTo>
                    <a:pt x="4358" y="3887"/>
                    <a:pt x="4370" y="3899"/>
                    <a:pt x="4370" y="3923"/>
                  </a:cubicBezTo>
                  <a:cubicBezTo>
                    <a:pt x="4394" y="3958"/>
                    <a:pt x="4406" y="4018"/>
                    <a:pt x="4418" y="4066"/>
                  </a:cubicBezTo>
                  <a:lnTo>
                    <a:pt x="4418" y="4077"/>
                  </a:lnTo>
                  <a:cubicBezTo>
                    <a:pt x="4429" y="4137"/>
                    <a:pt x="4453" y="4185"/>
                    <a:pt x="4465" y="4244"/>
                  </a:cubicBezTo>
                  <a:cubicBezTo>
                    <a:pt x="4465" y="4256"/>
                    <a:pt x="4477" y="4280"/>
                    <a:pt x="4477" y="4292"/>
                  </a:cubicBezTo>
                  <a:cubicBezTo>
                    <a:pt x="4489" y="4316"/>
                    <a:pt x="4489" y="4363"/>
                    <a:pt x="4513" y="4399"/>
                  </a:cubicBezTo>
                  <a:cubicBezTo>
                    <a:pt x="4513" y="4411"/>
                    <a:pt x="4525" y="4435"/>
                    <a:pt x="4525" y="4458"/>
                  </a:cubicBezTo>
                  <a:cubicBezTo>
                    <a:pt x="4537" y="4482"/>
                    <a:pt x="4537" y="4530"/>
                    <a:pt x="4549" y="4554"/>
                  </a:cubicBezTo>
                  <a:cubicBezTo>
                    <a:pt x="4549" y="4578"/>
                    <a:pt x="4572" y="4601"/>
                    <a:pt x="4572" y="4613"/>
                  </a:cubicBezTo>
                  <a:cubicBezTo>
                    <a:pt x="4572" y="4649"/>
                    <a:pt x="4584" y="4697"/>
                    <a:pt x="4584" y="4720"/>
                  </a:cubicBezTo>
                  <a:cubicBezTo>
                    <a:pt x="4596" y="4756"/>
                    <a:pt x="4596" y="4768"/>
                    <a:pt x="4596" y="4780"/>
                  </a:cubicBezTo>
                  <a:cubicBezTo>
                    <a:pt x="4608" y="4828"/>
                    <a:pt x="4632" y="4875"/>
                    <a:pt x="4632" y="4911"/>
                  </a:cubicBezTo>
                  <a:lnTo>
                    <a:pt x="4632" y="4935"/>
                  </a:lnTo>
                  <a:cubicBezTo>
                    <a:pt x="4632" y="4970"/>
                    <a:pt x="4644" y="5030"/>
                    <a:pt x="4644" y="5078"/>
                  </a:cubicBezTo>
                  <a:lnTo>
                    <a:pt x="4644" y="5125"/>
                  </a:lnTo>
                  <a:cubicBezTo>
                    <a:pt x="4656" y="5149"/>
                    <a:pt x="4656" y="5197"/>
                    <a:pt x="4656" y="5232"/>
                  </a:cubicBezTo>
                  <a:lnTo>
                    <a:pt x="4656" y="5292"/>
                  </a:lnTo>
                  <a:lnTo>
                    <a:pt x="4656" y="5387"/>
                  </a:lnTo>
                  <a:lnTo>
                    <a:pt x="4656" y="5435"/>
                  </a:lnTo>
                  <a:lnTo>
                    <a:pt x="4656" y="5590"/>
                  </a:lnTo>
                  <a:lnTo>
                    <a:pt x="4656" y="5732"/>
                  </a:lnTo>
                  <a:lnTo>
                    <a:pt x="4656" y="5780"/>
                  </a:lnTo>
                  <a:lnTo>
                    <a:pt x="4656" y="5887"/>
                  </a:lnTo>
                  <a:lnTo>
                    <a:pt x="4656" y="5947"/>
                  </a:lnTo>
                  <a:cubicBezTo>
                    <a:pt x="4644" y="5971"/>
                    <a:pt x="4644" y="6006"/>
                    <a:pt x="4644" y="6030"/>
                  </a:cubicBezTo>
                  <a:cubicBezTo>
                    <a:pt x="4632" y="6042"/>
                    <a:pt x="4632" y="6078"/>
                    <a:pt x="4632" y="6090"/>
                  </a:cubicBezTo>
                  <a:cubicBezTo>
                    <a:pt x="4632" y="6125"/>
                    <a:pt x="4608" y="6137"/>
                    <a:pt x="4608" y="6161"/>
                  </a:cubicBezTo>
                  <a:cubicBezTo>
                    <a:pt x="4608" y="6185"/>
                    <a:pt x="4596" y="6209"/>
                    <a:pt x="4596" y="6221"/>
                  </a:cubicBezTo>
                  <a:cubicBezTo>
                    <a:pt x="4596" y="6244"/>
                    <a:pt x="4584" y="6268"/>
                    <a:pt x="4584" y="6280"/>
                  </a:cubicBezTo>
                  <a:cubicBezTo>
                    <a:pt x="4584" y="6316"/>
                    <a:pt x="4572" y="6328"/>
                    <a:pt x="4572" y="6363"/>
                  </a:cubicBezTo>
                  <a:cubicBezTo>
                    <a:pt x="4572" y="6375"/>
                    <a:pt x="4549" y="6399"/>
                    <a:pt x="4549" y="6423"/>
                  </a:cubicBezTo>
                  <a:cubicBezTo>
                    <a:pt x="4537" y="6447"/>
                    <a:pt x="4537" y="6483"/>
                    <a:pt x="4525" y="6506"/>
                  </a:cubicBezTo>
                  <a:cubicBezTo>
                    <a:pt x="4525" y="6542"/>
                    <a:pt x="4513" y="6554"/>
                    <a:pt x="4513" y="6566"/>
                  </a:cubicBezTo>
                  <a:cubicBezTo>
                    <a:pt x="4489" y="6578"/>
                    <a:pt x="4489" y="6578"/>
                    <a:pt x="4489" y="6602"/>
                  </a:cubicBezTo>
                  <a:cubicBezTo>
                    <a:pt x="4489" y="6625"/>
                    <a:pt x="4477" y="6661"/>
                    <a:pt x="4465" y="6685"/>
                  </a:cubicBezTo>
                  <a:lnTo>
                    <a:pt x="4465" y="6697"/>
                  </a:lnTo>
                  <a:cubicBezTo>
                    <a:pt x="4429" y="6733"/>
                    <a:pt x="4418" y="6780"/>
                    <a:pt x="4406" y="6804"/>
                  </a:cubicBezTo>
                  <a:cubicBezTo>
                    <a:pt x="4394" y="6840"/>
                    <a:pt x="4358" y="6864"/>
                    <a:pt x="4346" y="6899"/>
                  </a:cubicBezTo>
                  <a:lnTo>
                    <a:pt x="4334" y="6911"/>
                  </a:lnTo>
                  <a:cubicBezTo>
                    <a:pt x="4310" y="6947"/>
                    <a:pt x="4299" y="6959"/>
                    <a:pt x="4287" y="6983"/>
                  </a:cubicBezTo>
                  <a:cubicBezTo>
                    <a:pt x="4287" y="7006"/>
                    <a:pt x="4275" y="7006"/>
                    <a:pt x="4275" y="7018"/>
                  </a:cubicBezTo>
                  <a:cubicBezTo>
                    <a:pt x="4263" y="7030"/>
                    <a:pt x="4239" y="7066"/>
                    <a:pt x="4227" y="7078"/>
                  </a:cubicBezTo>
                  <a:lnTo>
                    <a:pt x="4215" y="7090"/>
                  </a:lnTo>
                  <a:lnTo>
                    <a:pt x="4161" y="7144"/>
                  </a:lnTo>
                  <a:lnTo>
                    <a:pt x="4161" y="7144"/>
                  </a:lnTo>
                  <a:lnTo>
                    <a:pt x="4656" y="6852"/>
                  </a:lnTo>
                  <a:cubicBezTo>
                    <a:pt x="4680" y="6840"/>
                    <a:pt x="4703" y="6828"/>
                    <a:pt x="4739" y="6804"/>
                  </a:cubicBezTo>
                  <a:cubicBezTo>
                    <a:pt x="4751" y="6804"/>
                    <a:pt x="4751" y="6792"/>
                    <a:pt x="4763" y="6792"/>
                  </a:cubicBezTo>
                  <a:cubicBezTo>
                    <a:pt x="4799" y="6780"/>
                    <a:pt x="4810" y="6768"/>
                    <a:pt x="4822" y="6744"/>
                  </a:cubicBezTo>
                  <a:cubicBezTo>
                    <a:pt x="4834" y="6744"/>
                    <a:pt x="4834" y="6733"/>
                    <a:pt x="4858" y="6733"/>
                  </a:cubicBezTo>
                  <a:lnTo>
                    <a:pt x="4918" y="6673"/>
                  </a:lnTo>
                  <a:lnTo>
                    <a:pt x="4930" y="6661"/>
                  </a:lnTo>
                  <a:lnTo>
                    <a:pt x="5001" y="6590"/>
                  </a:lnTo>
                  <a:lnTo>
                    <a:pt x="5013" y="6566"/>
                  </a:lnTo>
                  <a:cubicBezTo>
                    <a:pt x="5037" y="6554"/>
                    <a:pt x="5049" y="6530"/>
                    <a:pt x="5061" y="6506"/>
                  </a:cubicBezTo>
                  <a:cubicBezTo>
                    <a:pt x="5061" y="6494"/>
                    <a:pt x="5072" y="6494"/>
                    <a:pt x="5072" y="6483"/>
                  </a:cubicBezTo>
                  <a:cubicBezTo>
                    <a:pt x="5096" y="6447"/>
                    <a:pt x="5108" y="6435"/>
                    <a:pt x="5120" y="6411"/>
                  </a:cubicBezTo>
                  <a:lnTo>
                    <a:pt x="5132" y="6387"/>
                  </a:lnTo>
                  <a:cubicBezTo>
                    <a:pt x="5430" y="5947"/>
                    <a:pt x="5489" y="5340"/>
                    <a:pt x="5453" y="4816"/>
                  </a:cubicBezTo>
                  <a:cubicBezTo>
                    <a:pt x="5346" y="3280"/>
                    <a:pt x="4501" y="1744"/>
                    <a:pt x="3322" y="779"/>
                  </a:cubicBezTo>
                  <a:cubicBezTo>
                    <a:pt x="3286" y="768"/>
                    <a:pt x="3275" y="756"/>
                    <a:pt x="3263" y="732"/>
                  </a:cubicBezTo>
                  <a:cubicBezTo>
                    <a:pt x="3251" y="720"/>
                    <a:pt x="3251" y="708"/>
                    <a:pt x="3227" y="708"/>
                  </a:cubicBezTo>
                  <a:cubicBezTo>
                    <a:pt x="2917" y="458"/>
                    <a:pt x="2536" y="244"/>
                    <a:pt x="2143" y="113"/>
                  </a:cubicBezTo>
                  <a:cubicBezTo>
                    <a:pt x="1942" y="43"/>
                    <a:pt x="1720" y="1"/>
                    <a:pt x="1499" y="1"/>
                  </a:cubicBezTo>
                  <a:close/>
                  <a:moveTo>
                    <a:pt x="4161" y="7144"/>
                  </a:moveTo>
                  <a:lnTo>
                    <a:pt x="3952" y="7267"/>
                  </a:lnTo>
                  <a:lnTo>
                    <a:pt x="3952" y="7267"/>
                  </a:lnTo>
                  <a:cubicBezTo>
                    <a:pt x="3966" y="7264"/>
                    <a:pt x="3967" y="7256"/>
                    <a:pt x="3977" y="7256"/>
                  </a:cubicBezTo>
                  <a:cubicBezTo>
                    <a:pt x="3987" y="7266"/>
                    <a:pt x="3997" y="7270"/>
                    <a:pt x="4006" y="7270"/>
                  </a:cubicBezTo>
                  <a:cubicBezTo>
                    <a:pt x="4019" y="7270"/>
                    <a:pt x="4030" y="7263"/>
                    <a:pt x="4037" y="7256"/>
                  </a:cubicBezTo>
                  <a:cubicBezTo>
                    <a:pt x="4048" y="7256"/>
                    <a:pt x="4048" y="7245"/>
                    <a:pt x="4060" y="7245"/>
                  </a:cubicBezTo>
                  <a:cubicBezTo>
                    <a:pt x="4072" y="7221"/>
                    <a:pt x="4108" y="7209"/>
                    <a:pt x="4120" y="7185"/>
                  </a:cubicBezTo>
                  <a:lnTo>
                    <a:pt x="4144" y="7161"/>
                  </a:lnTo>
                  <a:lnTo>
                    <a:pt x="4161" y="7144"/>
                  </a:lnTo>
                  <a:close/>
                  <a:moveTo>
                    <a:pt x="3952" y="7267"/>
                  </a:moveTo>
                  <a:cubicBezTo>
                    <a:pt x="3949" y="7268"/>
                    <a:pt x="3946" y="7268"/>
                    <a:pt x="3941" y="7268"/>
                  </a:cubicBezTo>
                  <a:cubicBezTo>
                    <a:pt x="3937" y="7272"/>
                    <a:pt x="3932" y="7277"/>
                    <a:pt x="3926" y="7283"/>
                  </a:cubicBezTo>
                  <a:lnTo>
                    <a:pt x="3926" y="7283"/>
                  </a:lnTo>
                  <a:lnTo>
                    <a:pt x="3952" y="7267"/>
                  </a:lnTo>
                  <a:close/>
                  <a:moveTo>
                    <a:pt x="3926" y="7283"/>
                  </a:moveTo>
                  <a:lnTo>
                    <a:pt x="3870" y="7316"/>
                  </a:lnTo>
                  <a:cubicBezTo>
                    <a:pt x="3894" y="7308"/>
                    <a:pt x="3913" y="7294"/>
                    <a:pt x="3926" y="7283"/>
                  </a:cubicBezTo>
                  <a:close/>
                </a:path>
              </a:pathLst>
            </a:custGeom>
            <a:solidFill>
              <a:srgbClr val="2B555F"/>
            </a:solidFill>
            <a:ln w="9360">
              <a:solidFill>
                <a:srgbClr val="2B555F"/>
              </a:solidFill>
              <a:round/>
            </a:ln>
          </p:spPr>
          <p:style>
            <a:lnRef idx="0">
              <a:scrgbClr r="0" g="0" b="0"/>
            </a:lnRef>
            <a:fillRef idx="0">
              <a:scrgbClr r="0" g="0" b="0"/>
            </a:fillRef>
            <a:effectRef idx="0">
              <a:scrgbClr r="0" g="0" b="0"/>
            </a:effectRef>
            <a:fontRef idx="minor"/>
          </p:style>
        </p:sp>
        <p:sp>
          <p:nvSpPr>
            <p:cNvPr id="213" name="CustomShape 3"/>
            <p:cNvSpPr/>
            <p:nvPr/>
          </p:nvSpPr>
          <p:spPr>
            <a:xfrm flipH="1">
              <a:off x="36360" y="4087440"/>
              <a:ext cx="159120" cy="205560"/>
            </a:xfrm>
            <a:custGeom>
              <a:avLst/>
              <a:gdLst/>
              <a:ahLst/>
              <a:cxnLst/>
              <a:rect l="l" t="t" r="r" b="b"/>
              <a:pathLst>
                <a:path w="5490" h="7041">
                  <a:moveTo>
                    <a:pt x="1518" y="1"/>
                  </a:moveTo>
                  <a:cubicBezTo>
                    <a:pt x="617" y="1"/>
                    <a:pt x="1" y="710"/>
                    <a:pt x="1" y="1933"/>
                  </a:cubicBezTo>
                  <a:cubicBezTo>
                    <a:pt x="1" y="3672"/>
                    <a:pt x="1215" y="5791"/>
                    <a:pt x="2739" y="6660"/>
                  </a:cubicBezTo>
                  <a:cubicBezTo>
                    <a:pt x="3182" y="6918"/>
                    <a:pt x="3602" y="7041"/>
                    <a:pt x="3974" y="7041"/>
                  </a:cubicBezTo>
                  <a:cubicBezTo>
                    <a:pt x="4871" y="7041"/>
                    <a:pt x="5489" y="6329"/>
                    <a:pt x="5489" y="5100"/>
                  </a:cubicBezTo>
                  <a:cubicBezTo>
                    <a:pt x="5489" y="3362"/>
                    <a:pt x="4263" y="1243"/>
                    <a:pt x="2751" y="374"/>
                  </a:cubicBezTo>
                  <a:cubicBezTo>
                    <a:pt x="2307" y="121"/>
                    <a:pt x="1888" y="1"/>
                    <a:pt x="1518" y="1"/>
                  </a:cubicBezTo>
                  <a:close/>
                </a:path>
              </a:pathLst>
            </a:custGeom>
            <a:solidFill>
              <a:srgbClr val="71ABB0"/>
            </a:solidFill>
            <a:ln w="9360">
              <a:solidFill>
                <a:srgbClr val="71ABB0"/>
              </a:solidFill>
              <a:round/>
            </a:ln>
          </p:spPr>
          <p:style>
            <a:lnRef idx="0">
              <a:scrgbClr r="0" g="0" b="0"/>
            </a:lnRef>
            <a:fillRef idx="0">
              <a:scrgbClr r="0" g="0" b="0"/>
            </a:fillRef>
            <a:effectRef idx="0">
              <a:scrgbClr r="0" g="0" b="0"/>
            </a:effectRef>
            <a:fontRef idx="minor"/>
          </p:style>
        </p:sp>
        <p:sp>
          <p:nvSpPr>
            <p:cNvPr id="214" name="CustomShape 4"/>
            <p:cNvSpPr/>
            <p:nvPr/>
          </p:nvSpPr>
          <p:spPr>
            <a:xfrm flipH="1">
              <a:off x="255960" y="4214160"/>
              <a:ext cx="840960" cy="618480"/>
            </a:xfrm>
            <a:custGeom>
              <a:avLst/>
              <a:gdLst/>
              <a:ahLst/>
              <a:cxnLst/>
              <a:rect l="l" t="t" r="r" b="b"/>
              <a:pathLst>
                <a:path w="28980" h="21121">
                  <a:moveTo>
                    <a:pt x="98" y="13979"/>
                  </a:moveTo>
                  <a:cubicBezTo>
                    <a:pt x="64" y="13991"/>
                    <a:pt x="22" y="14003"/>
                    <a:pt x="0" y="14036"/>
                  </a:cubicBezTo>
                  <a:lnTo>
                    <a:pt x="98" y="13979"/>
                  </a:lnTo>
                  <a:close/>
                  <a:moveTo>
                    <a:pt x="24732" y="1"/>
                  </a:moveTo>
                  <a:cubicBezTo>
                    <a:pt x="24526" y="1"/>
                    <a:pt x="24321" y="35"/>
                    <a:pt x="24134" y="118"/>
                  </a:cubicBezTo>
                  <a:cubicBezTo>
                    <a:pt x="24122" y="118"/>
                    <a:pt x="24110" y="130"/>
                    <a:pt x="24098" y="130"/>
                  </a:cubicBezTo>
                  <a:cubicBezTo>
                    <a:pt x="24063" y="153"/>
                    <a:pt x="24015" y="177"/>
                    <a:pt x="23991" y="189"/>
                  </a:cubicBezTo>
                  <a:lnTo>
                    <a:pt x="98" y="13979"/>
                  </a:lnTo>
                  <a:lnTo>
                    <a:pt x="98" y="13979"/>
                  </a:lnTo>
                  <a:cubicBezTo>
                    <a:pt x="101" y="13978"/>
                    <a:pt x="104" y="13977"/>
                    <a:pt x="107" y="13976"/>
                  </a:cubicBezTo>
                  <a:cubicBezTo>
                    <a:pt x="107" y="13976"/>
                    <a:pt x="119" y="13965"/>
                    <a:pt x="131" y="13965"/>
                  </a:cubicBezTo>
                  <a:cubicBezTo>
                    <a:pt x="167" y="13941"/>
                    <a:pt x="179" y="13941"/>
                    <a:pt x="203" y="13929"/>
                  </a:cubicBezTo>
                  <a:cubicBezTo>
                    <a:pt x="226" y="13929"/>
                    <a:pt x="250" y="13917"/>
                    <a:pt x="262" y="13917"/>
                  </a:cubicBezTo>
                  <a:cubicBezTo>
                    <a:pt x="286" y="13917"/>
                    <a:pt x="298" y="13905"/>
                    <a:pt x="310" y="13905"/>
                  </a:cubicBezTo>
                  <a:cubicBezTo>
                    <a:pt x="345" y="13905"/>
                    <a:pt x="369" y="13881"/>
                    <a:pt x="405" y="13881"/>
                  </a:cubicBezTo>
                  <a:lnTo>
                    <a:pt x="429" y="13881"/>
                  </a:lnTo>
                  <a:cubicBezTo>
                    <a:pt x="464" y="13881"/>
                    <a:pt x="500" y="13869"/>
                    <a:pt x="536" y="13869"/>
                  </a:cubicBezTo>
                  <a:lnTo>
                    <a:pt x="560" y="13869"/>
                  </a:lnTo>
                  <a:cubicBezTo>
                    <a:pt x="607" y="13857"/>
                    <a:pt x="643" y="13857"/>
                    <a:pt x="667" y="13857"/>
                  </a:cubicBezTo>
                  <a:lnTo>
                    <a:pt x="976" y="13857"/>
                  </a:lnTo>
                  <a:cubicBezTo>
                    <a:pt x="1012" y="13869"/>
                    <a:pt x="1024" y="13869"/>
                    <a:pt x="1060" y="13869"/>
                  </a:cubicBezTo>
                  <a:cubicBezTo>
                    <a:pt x="1072" y="13881"/>
                    <a:pt x="1096" y="13881"/>
                    <a:pt x="1119" y="13881"/>
                  </a:cubicBezTo>
                  <a:cubicBezTo>
                    <a:pt x="1143" y="13881"/>
                    <a:pt x="1155" y="13905"/>
                    <a:pt x="1191" y="13905"/>
                  </a:cubicBezTo>
                  <a:cubicBezTo>
                    <a:pt x="1203" y="13905"/>
                    <a:pt x="1215" y="13917"/>
                    <a:pt x="1238" y="13917"/>
                  </a:cubicBezTo>
                  <a:cubicBezTo>
                    <a:pt x="1250" y="13917"/>
                    <a:pt x="1274" y="13929"/>
                    <a:pt x="1310" y="13929"/>
                  </a:cubicBezTo>
                  <a:cubicBezTo>
                    <a:pt x="1322" y="13929"/>
                    <a:pt x="1334" y="13941"/>
                    <a:pt x="1357" y="13941"/>
                  </a:cubicBezTo>
                  <a:cubicBezTo>
                    <a:pt x="1381" y="13965"/>
                    <a:pt x="1417" y="13965"/>
                    <a:pt x="1441" y="13976"/>
                  </a:cubicBezTo>
                  <a:cubicBezTo>
                    <a:pt x="1453" y="13976"/>
                    <a:pt x="1477" y="13988"/>
                    <a:pt x="1488" y="13988"/>
                  </a:cubicBezTo>
                  <a:lnTo>
                    <a:pt x="1619" y="14036"/>
                  </a:lnTo>
                  <a:cubicBezTo>
                    <a:pt x="1667" y="14048"/>
                    <a:pt x="1715" y="14084"/>
                    <a:pt x="1750" y="14096"/>
                  </a:cubicBezTo>
                  <a:cubicBezTo>
                    <a:pt x="1774" y="14096"/>
                    <a:pt x="1786" y="14107"/>
                    <a:pt x="1798" y="14107"/>
                  </a:cubicBezTo>
                  <a:lnTo>
                    <a:pt x="1893" y="14155"/>
                  </a:lnTo>
                  <a:cubicBezTo>
                    <a:pt x="1905" y="14167"/>
                    <a:pt x="1917" y="14167"/>
                    <a:pt x="1929" y="14179"/>
                  </a:cubicBezTo>
                  <a:cubicBezTo>
                    <a:pt x="1977" y="14215"/>
                    <a:pt x="2024" y="14226"/>
                    <a:pt x="2072" y="14262"/>
                  </a:cubicBezTo>
                  <a:lnTo>
                    <a:pt x="2203" y="14346"/>
                  </a:lnTo>
                  <a:lnTo>
                    <a:pt x="2215" y="14346"/>
                  </a:lnTo>
                  <a:lnTo>
                    <a:pt x="2346" y="14441"/>
                  </a:lnTo>
                  <a:cubicBezTo>
                    <a:pt x="2369" y="14441"/>
                    <a:pt x="2381" y="14453"/>
                    <a:pt x="2393" y="14465"/>
                  </a:cubicBezTo>
                  <a:cubicBezTo>
                    <a:pt x="2429" y="14477"/>
                    <a:pt x="2453" y="14500"/>
                    <a:pt x="2489" y="14524"/>
                  </a:cubicBezTo>
                  <a:cubicBezTo>
                    <a:pt x="2512" y="14536"/>
                    <a:pt x="2524" y="14560"/>
                    <a:pt x="2548" y="14572"/>
                  </a:cubicBezTo>
                  <a:cubicBezTo>
                    <a:pt x="2560" y="14584"/>
                    <a:pt x="2584" y="14619"/>
                    <a:pt x="2620" y="14631"/>
                  </a:cubicBezTo>
                  <a:cubicBezTo>
                    <a:pt x="2631" y="14643"/>
                    <a:pt x="2667" y="14655"/>
                    <a:pt x="2679" y="14679"/>
                  </a:cubicBezTo>
                  <a:cubicBezTo>
                    <a:pt x="2703" y="14691"/>
                    <a:pt x="2727" y="14715"/>
                    <a:pt x="2750" y="14738"/>
                  </a:cubicBezTo>
                  <a:cubicBezTo>
                    <a:pt x="2762" y="14762"/>
                    <a:pt x="2798" y="14774"/>
                    <a:pt x="2810" y="14798"/>
                  </a:cubicBezTo>
                  <a:cubicBezTo>
                    <a:pt x="2846" y="14810"/>
                    <a:pt x="2858" y="14822"/>
                    <a:pt x="2881" y="14858"/>
                  </a:cubicBezTo>
                  <a:cubicBezTo>
                    <a:pt x="2905" y="14881"/>
                    <a:pt x="2929" y="14893"/>
                    <a:pt x="2941" y="14917"/>
                  </a:cubicBezTo>
                  <a:lnTo>
                    <a:pt x="3024" y="14988"/>
                  </a:lnTo>
                  <a:lnTo>
                    <a:pt x="3084" y="15048"/>
                  </a:lnTo>
                  <a:lnTo>
                    <a:pt x="3155" y="15119"/>
                  </a:lnTo>
                  <a:cubicBezTo>
                    <a:pt x="3167" y="15143"/>
                    <a:pt x="3179" y="15167"/>
                    <a:pt x="3203" y="15179"/>
                  </a:cubicBezTo>
                  <a:lnTo>
                    <a:pt x="3286" y="15274"/>
                  </a:lnTo>
                  <a:cubicBezTo>
                    <a:pt x="3286" y="15286"/>
                    <a:pt x="3298" y="15298"/>
                    <a:pt x="3322" y="15310"/>
                  </a:cubicBezTo>
                  <a:cubicBezTo>
                    <a:pt x="3358" y="15358"/>
                    <a:pt x="3393" y="15405"/>
                    <a:pt x="3441" y="15441"/>
                  </a:cubicBezTo>
                  <a:cubicBezTo>
                    <a:pt x="3441" y="15465"/>
                    <a:pt x="3453" y="15465"/>
                    <a:pt x="3453" y="15477"/>
                  </a:cubicBezTo>
                  <a:cubicBezTo>
                    <a:pt x="3501" y="15524"/>
                    <a:pt x="3524" y="15548"/>
                    <a:pt x="3560" y="15596"/>
                  </a:cubicBezTo>
                  <a:cubicBezTo>
                    <a:pt x="3596" y="15655"/>
                    <a:pt x="3632" y="15703"/>
                    <a:pt x="3679" y="15762"/>
                  </a:cubicBezTo>
                  <a:cubicBezTo>
                    <a:pt x="3739" y="15834"/>
                    <a:pt x="3774" y="15929"/>
                    <a:pt x="3834" y="16001"/>
                  </a:cubicBezTo>
                  <a:cubicBezTo>
                    <a:pt x="3858" y="16012"/>
                    <a:pt x="3870" y="16036"/>
                    <a:pt x="3882" y="16060"/>
                  </a:cubicBezTo>
                  <a:cubicBezTo>
                    <a:pt x="3893" y="16084"/>
                    <a:pt x="3929" y="16120"/>
                    <a:pt x="3941" y="16143"/>
                  </a:cubicBezTo>
                  <a:cubicBezTo>
                    <a:pt x="3953" y="16167"/>
                    <a:pt x="3977" y="16191"/>
                    <a:pt x="3989" y="16227"/>
                  </a:cubicBezTo>
                  <a:cubicBezTo>
                    <a:pt x="4013" y="16251"/>
                    <a:pt x="4036" y="16274"/>
                    <a:pt x="4048" y="16310"/>
                  </a:cubicBezTo>
                  <a:cubicBezTo>
                    <a:pt x="4060" y="16346"/>
                    <a:pt x="4072" y="16358"/>
                    <a:pt x="4096" y="16382"/>
                  </a:cubicBezTo>
                  <a:cubicBezTo>
                    <a:pt x="4120" y="16465"/>
                    <a:pt x="4167" y="16536"/>
                    <a:pt x="4215" y="16608"/>
                  </a:cubicBezTo>
                  <a:lnTo>
                    <a:pt x="4251" y="16703"/>
                  </a:lnTo>
                  <a:lnTo>
                    <a:pt x="4298" y="16786"/>
                  </a:lnTo>
                  <a:cubicBezTo>
                    <a:pt x="4310" y="16822"/>
                    <a:pt x="4346" y="16858"/>
                    <a:pt x="4358" y="16905"/>
                  </a:cubicBezTo>
                  <a:cubicBezTo>
                    <a:pt x="4358" y="16917"/>
                    <a:pt x="4370" y="16929"/>
                    <a:pt x="4370" y="16953"/>
                  </a:cubicBezTo>
                  <a:cubicBezTo>
                    <a:pt x="4405" y="17013"/>
                    <a:pt x="4417" y="17060"/>
                    <a:pt x="4453" y="17120"/>
                  </a:cubicBezTo>
                  <a:cubicBezTo>
                    <a:pt x="4453" y="17132"/>
                    <a:pt x="4465" y="17144"/>
                    <a:pt x="4465" y="17155"/>
                  </a:cubicBezTo>
                  <a:cubicBezTo>
                    <a:pt x="4477" y="17203"/>
                    <a:pt x="4489" y="17227"/>
                    <a:pt x="4513" y="17274"/>
                  </a:cubicBezTo>
                  <a:cubicBezTo>
                    <a:pt x="4513" y="17310"/>
                    <a:pt x="4525" y="17322"/>
                    <a:pt x="4525" y="17334"/>
                  </a:cubicBezTo>
                  <a:cubicBezTo>
                    <a:pt x="4536" y="17382"/>
                    <a:pt x="4548" y="17405"/>
                    <a:pt x="4572" y="17453"/>
                  </a:cubicBezTo>
                  <a:cubicBezTo>
                    <a:pt x="4572" y="17465"/>
                    <a:pt x="4584" y="17489"/>
                    <a:pt x="4584" y="17501"/>
                  </a:cubicBezTo>
                  <a:cubicBezTo>
                    <a:pt x="4608" y="17548"/>
                    <a:pt x="4632" y="17608"/>
                    <a:pt x="4644" y="17644"/>
                  </a:cubicBezTo>
                  <a:lnTo>
                    <a:pt x="4644" y="17667"/>
                  </a:lnTo>
                  <a:cubicBezTo>
                    <a:pt x="4667" y="17727"/>
                    <a:pt x="4691" y="17763"/>
                    <a:pt x="4703" y="17822"/>
                  </a:cubicBezTo>
                  <a:cubicBezTo>
                    <a:pt x="4703" y="17858"/>
                    <a:pt x="4715" y="17870"/>
                    <a:pt x="4715" y="17882"/>
                  </a:cubicBezTo>
                  <a:cubicBezTo>
                    <a:pt x="4727" y="17929"/>
                    <a:pt x="4727" y="17965"/>
                    <a:pt x="4751" y="18001"/>
                  </a:cubicBezTo>
                  <a:cubicBezTo>
                    <a:pt x="4751" y="18025"/>
                    <a:pt x="4763" y="18048"/>
                    <a:pt x="4763" y="18060"/>
                  </a:cubicBezTo>
                  <a:cubicBezTo>
                    <a:pt x="4775" y="18096"/>
                    <a:pt x="4775" y="18144"/>
                    <a:pt x="4786" y="18167"/>
                  </a:cubicBezTo>
                  <a:cubicBezTo>
                    <a:pt x="4786" y="18179"/>
                    <a:pt x="4810" y="18215"/>
                    <a:pt x="4810" y="18227"/>
                  </a:cubicBezTo>
                  <a:cubicBezTo>
                    <a:pt x="4822" y="18263"/>
                    <a:pt x="4822" y="18298"/>
                    <a:pt x="4834" y="18334"/>
                  </a:cubicBezTo>
                  <a:cubicBezTo>
                    <a:pt x="4834" y="18346"/>
                    <a:pt x="4846" y="18382"/>
                    <a:pt x="4846" y="18394"/>
                  </a:cubicBezTo>
                  <a:cubicBezTo>
                    <a:pt x="4870" y="18453"/>
                    <a:pt x="4870" y="18501"/>
                    <a:pt x="4882" y="18537"/>
                  </a:cubicBezTo>
                  <a:lnTo>
                    <a:pt x="4882" y="18560"/>
                  </a:lnTo>
                  <a:cubicBezTo>
                    <a:pt x="4894" y="18620"/>
                    <a:pt x="4906" y="18656"/>
                    <a:pt x="4906" y="18715"/>
                  </a:cubicBezTo>
                  <a:lnTo>
                    <a:pt x="4906" y="18763"/>
                  </a:lnTo>
                  <a:cubicBezTo>
                    <a:pt x="4929" y="18810"/>
                    <a:pt x="4929" y="18834"/>
                    <a:pt x="4929" y="18882"/>
                  </a:cubicBezTo>
                  <a:lnTo>
                    <a:pt x="4929" y="18941"/>
                  </a:lnTo>
                  <a:lnTo>
                    <a:pt x="4929" y="19049"/>
                  </a:lnTo>
                  <a:lnTo>
                    <a:pt x="4929" y="19108"/>
                  </a:lnTo>
                  <a:lnTo>
                    <a:pt x="4929" y="19275"/>
                  </a:lnTo>
                  <a:lnTo>
                    <a:pt x="4929" y="19430"/>
                  </a:lnTo>
                  <a:lnTo>
                    <a:pt x="4929" y="19477"/>
                  </a:lnTo>
                  <a:cubicBezTo>
                    <a:pt x="4906" y="19513"/>
                    <a:pt x="4906" y="19549"/>
                    <a:pt x="4906" y="19584"/>
                  </a:cubicBezTo>
                  <a:lnTo>
                    <a:pt x="4906" y="19644"/>
                  </a:lnTo>
                  <a:cubicBezTo>
                    <a:pt x="4894" y="19668"/>
                    <a:pt x="4894" y="19703"/>
                    <a:pt x="4894" y="19727"/>
                  </a:cubicBezTo>
                  <a:cubicBezTo>
                    <a:pt x="4882" y="19751"/>
                    <a:pt x="4882" y="19775"/>
                    <a:pt x="4882" y="19787"/>
                  </a:cubicBezTo>
                  <a:cubicBezTo>
                    <a:pt x="4882" y="19822"/>
                    <a:pt x="4870" y="19834"/>
                    <a:pt x="4870" y="19870"/>
                  </a:cubicBezTo>
                  <a:cubicBezTo>
                    <a:pt x="4870" y="19894"/>
                    <a:pt x="4846" y="19906"/>
                    <a:pt x="4846" y="19941"/>
                  </a:cubicBezTo>
                  <a:cubicBezTo>
                    <a:pt x="4846" y="19965"/>
                    <a:pt x="4834" y="19989"/>
                    <a:pt x="4834" y="20013"/>
                  </a:cubicBezTo>
                  <a:cubicBezTo>
                    <a:pt x="4834" y="20025"/>
                    <a:pt x="4822" y="20061"/>
                    <a:pt x="4822" y="20084"/>
                  </a:cubicBezTo>
                  <a:cubicBezTo>
                    <a:pt x="4822" y="20108"/>
                    <a:pt x="4810" y="20132"/>
                    <a:pt x="4810" y="20144"/>
                  </a:cubicBezTo>
                  <a:cubicBezTo>
                    <a:pt x="4786" y="20180"/>
                    <a:pt x="4786" y="20203"/>
                    <a:pt x="4775" y="20239"/>
                  </a:cubicBezTo>
                  <a:cubicBezTo>
                    <a:pt x="4775" y="20251"/>
                    <a:pt x="4763" y="20287"/>
                    <a:pt x="4763" y="20299"/>
                  </a:cubicBezTo>
                  <a:cubicBezTo>
                    <a:pt x="4751" y="20311"/>
                    <a:pt x="4751" y="20311"/>
                    <a:pt x="4751" y="20322"/>
                  </a:cubicBezTo>
                  <a:lnTo>
                    <a:pt x="4703" y="20418"/>
                  </a:lnTo>
                  <a:cubicBezTo>
                    <a:pt x="4691" y="20418"/>
                    <a:pt x="4691" y="20430"/>
                    <a:pt x="4691" y="20430"/>
                  </a:cubicBezTo>
                  <a:cubicBezTo>
                    <a:pt x="4667" y="20465"/>
                    <a:pt x="4644" y="20501"/>
                    <a:pt x="4632" y="20537"/>
                  </a:cubicBezTo>
                  <a:cubicBezTo>
                    <a:pt x="4608" y="20584"/>
                    <a:pt x="4584" y="20608"/>
                    <a:pt x="4572" y="20644"/>
                  </a:cubicBezTo>
                  <a:lnTo>
                    <a:pt x="4548" y="20656"/>
                  </a:lnTo>
                  <a:cubicBezTo>
                    <a:pt x="4536" y="20692"/>
                    <a:pt x="4525" y="20703"/>
                    <a:pt x="4513" y="20727"/>
                  </a:cubicBezTo>
                  <a:cubicBezTo>
                    <a:pt x="4513" y="20739"/>
                    <a:pt x="4489" y="20739"/>
                    <a:pt x="4489" y="20763"/>
                  </a:cubicBezTo>
                  <a:cubicBezTo>
                    <a:pt x="4477" y="20775"/>
                    <a:pt x="4465" y="20799"/>
                    <a:pt x="4453" y="20823"/>
                  </a:cubicBezTo>
                  <a:cubicBezTo>
                    <a:pt x="4453" y="20834"/>
                    <a:pt x="4441" y="20846"/>
                    <a:pt x="4441" y="20846"/>
                  </a:cubicBezTo>
                  <a:lnTo>
                    <a:pt x="4358" y="20930"/>
                  </a:lnTo>
                  <a:lnTo>
                    <a:pt x="4346" y="20942"/>
                  </a:lnTo>
                  <a:cubicBezTo>
                    <a:pt x="4334" y="20954"/>
                    <a:pt x="4322" y="20989"/>
                    <a:pt x="4286" y="21001"/>
                  </a:cubicBezTo>
                  <a:cubicBezTo>
                    <a:pt x="4274" y="21001"/>
                    <a:pt x="4274" y="21013"/>
                    <a:pt x="4263" y="21013"/>
                  </a:cubicBezTo>
                  <a:cubicBezTo>
                    <a:pt x="4227" y="21025"/>
                    <a:pt x="4215" y="21049"/>
                    <a:pt x="4239" y="21049"/>
                  </a:cubicBezTo>
                  <a:cubicBezTo>
                    <a:pt x="4227" y="21049"/>
                    <a:pt x="4227" y="21061"/>
                    <a:pt x="4215" y="21061"/>
                  </a:cubicBezTo>
                  <a:cubicBezTo>
                    <a:pt x="4203" y="21069"/>
                    <a:pt x="4192" y="21077"/>
                    <a:pt x="4182" y="21084"/>
                  </a:cubicBezTo>
                  <a:lnTo>
                    <a:pt x="4182" y="21084"/>
                  </a:lnTo>
                  <a:lnTo>
                    <a:pt x="28111" y="7273"/>
                  </a:lnTo>
                  <a:cubicBezTo>
                    <a:pt x="28147" y="7261"/>
                    <a:pt x="28170" y="7238"/>
                    <a:pt x="28206" y="7214"/>
                  </a:cubicBezTo>
                  <a:cubicBezTo>
                    <a:pt x="28218" y="7214"/>
                    <a:pt x="28218" y="7202"/>
                    <a:pt x="28230" y="7202"/>
                  </a:cubicBezTo>
                  <a:cubicBezTo>
                    <a:pt x="28242" y="7190"/>
                    <a:pt x="28277" y="7178"/>
                    <a:pt x="28289" y="7154"/>
                  </a:cubicBezTo>
                  <a:cubicBezTo>
                    <a:pt x="28301" y="7154"/>
                    <a:pt x="28301" y="7154"/>
                    <a:pt x="28325" y="7142"/>
                  </a:cubicBezTo>
                  <a:lnTo>
                    <a:pt x="28385" y="7083"/>
                  </a:lnTo>
                  <a:cubicBezTo>
                    <a:pt x="28385" y="7071"/>
                    <a:pt x="28397" y="7071"/>
                    <a:pt x="28397" y="7071"/>
                  </a:cubicBezTo>
                  <a:lnTo>
                    <a:pt x="28468" y="6999"/>
                  </a:lnTo>
                  <a:cubicBezTo>
                    <a:pt x="28468" y="6976"/>
                    <a:pt x="28480" y="6976"/>
                    <a:pt x="28480" y="6964"/>
                  </a:cubicBezTo>
                  <a:cubicBezTo>
                    <a:pt x="28504" y="6952"/>
                    <a:pt x="28516" y="6916"/>
                    <a:pt x="28528" y="6904"/>
                  </a:cubicBezTo>
                  <a:cubicBezTo>
                    <a:pt x="28528" y="6892"/>
                    <a:pt x="28539" y="6892"/>
                    <a:pt x="28539" y="6880"/>
                  </a:cubicBezTo>
                  <a:cubicBezTo>
                    <a:pt x="28563" y="6845"/>
                    <a:pt x="28575" y="6833"/>
                    <a:pt x="28587" y="6797"/>
                  </a:cubicBezTo>
                  <a:lnTo>
                    <a:pt x="28599" y="6785"/>
                  </a:lnTo>
                  <a:cubicBezTo>
                    <a:pt x="28920" y="6297"/>
                    <a:pt x="28980" y="5654"/>
                    <a:pt x="28932" y="5106"/>
                  </a:cubicBezTo>
                  <a:cubicBezTo>
                    <a:pt x="28813" y="3487"/>
                    <a:pt x="27920" y="1856"/>
                    <a:pt x="26670" y="832"/>
                  </a:cubicBezTo>
                  <a:cubicBezTo>
                    <a:pt x="26658" y="820"/>
                    <a:pt x="26623" y="808"/>
                    <a:pt x="26611" y="784"/>
                  </a:cubicBezTo>
                  <a:lnTo>
                    <a:pt x="26575" y="761"/>
                  </a:lnTo>
                  <a:cubicBezTo>
                    <a:pt x="26253" y="487"/>
                    <a:pt x="25849" y="249"/>
                    <a:pt x="25432" y="118"/>
                  </a:cubicBezTo>
                  <a:cubicBezTo>
                    <a:pt x="25214" y="47"/>
                    <a:pt x="24972" y="1"/>
                    <a:pt x="24732" y="1"/>
                  </a:cubicBezTo>
                  <a:close/>
                  <a:moveTo>
                    <a:pt x="4182" y="21084"/>
                  </a:moveTo>
                  <a:lnTo>
                    <a:pt x="4120" y="21120"/>
                  </a:lnTo>
                  <a:cubicBezTo>
                    <a:pt x="4143" y="21112"/>
                    <a:pt x="4162" y="21099"/>
                    <a:pt x="4182" y="21084"/>
                  </a:cubicBezTo>
                  <a:close/>
                </a:path>
              </a:pathLst>
            </a:custGeom>
            <a:solidFill>
              <a:srgbClr val="EDF7FF"/>
            </a:solidFill>
            <a:ln w="0">
              <a:noFill/>
            </a:ln>
          </p:spPr>
          <p:style>
            <a:lnRef idx="0">
              <a:scrgbClr r="0" g="0" b="0"/>
            </a:lnRef>
            <a:fillRef idx="0">
              <a:scrgbClr r="0" g="0" b="0"/>
            </a:fillRef>
            <a:effectRef idx="0">
              <a:scrgbClr r="0" g="0" b="0"/>
            </a:effectRef>
            <a:fontRef idx="minor"/>
          </p:style>
        </p:sp>
        <p:sp>
          <p:nvSpPr>
            <p:cNvPr id="215" name="CustomShape 5"/>
            <p:cNvSpPr/>
            <p:nvPr/>
          </p:nvSpPr>
          <p:spPr>
            <a:xfrm flipH="1">
              <a:off x="953640" y="4620600"/>
              <a:ext cx="168840" cy="218520"/>
            </a:xfrm>
            <a:custGeom>
              <a:avLst/>
              <a:gdLst/>
              <a:ahLst/>
              <a:cxnLst/>
              <a:rect l="l" t="t" r="r" b="b"/>
              <a:pathLst>
                <a:path w="5823" h="7473">
                  <a:moveTo>
                    <a:pt x="1621" y="1"/>
                  </a:moveTo>
                  <a:cubicBezTo>
                    <a:pt x="669" y="1"/>
                    <a:pt x="9" y="758"/>
                    <a:pt x="0" y="2066"/>
                  </a:cubicBezTo>
                  <a:cubicBezTo>
                    <a:pt x="0" y="3912"/>
                    <a:pt x="1298" y="6150"/>
                    <a:pt x="2905" y="7079"/>
                  </a:cubicBezTo>
                  <a:cubicBezTo>
                    <a:pt x="3373" y="7345"/>
                    <a:pt x="3816" y="7472"/>
                    <a:pt x="4208" y="7472"/>
                  </a:cubicBezTo>
                  <a:cubicBezTo>
                    <a:pt x="5164" y="7472"/>
                    <a:pt x="5822" y="6720"/>
                    <a:pt x="5822" y="5412"/>
                  </a:cubicBezTo>
                  <a:cubicBezTo>
                    <a:pt x="5822" y="3566"/>
                    <a:pt x="4525" y="1316"/>
                    <a:pt x="2917" y="399"/>
                  </a:cubicBezTo>
                  <a:cubicBezTo>
                    <a:pt x="2452" y="129"/>
                    <a:pt x="2012" y="1"/>
                    <a:pt x="1621" y="1"/>
                  </a:cubicBezTo>
                  <a:close/>
                </a:path>
              </a:pathLst>
            </a:custGeom>
            <a:solidFill>
              <a:srgbClr val="A8E0FD"/>
            </a:solidFill>
            <a:ln w="0">
              <a:noFill/>
            </a:ln>
          </p:spPr>
          <p:style>
            <a:lnRef idx="0">
              <a:scrgbClr r="0" g="0" b="0"/>
            </a:lnRef>
            <a:fillRef idx="0">
              <a:scrgbClr r="0" g="0" b="0"/>
            </a:fillRef>
            <a:effectRef idx="0">
              <a:scrgbClr r="0" g="0" b="0"/>
            </a:effectRef>
            <a:fontRef idx="minor"/>
          </p:style>
        </p:sp>
        <p:sp>
          <p:nvSpPr>
            <p:cNvPr id="216" name="CustomShape 6"/>
            <p:cNvSpPr/>
            <p:nvPr/>
          </p:nvSpPr>
          <p:spPr>
            <a:xfrm flipH="1">
              <a:off x="85680" y="4145760"/>
              <a:ext cx="214560" cy="186480"/>
            </a:xfrm>
            <a:custGeom>
              <a:avLst/>
              <a:gdLst/>
              <a:ahLst/>
              <a:cxnLst/>
              <a:rect l="l" t="t" r="r" b="b"/>
              <a:pathLst>
                <a:path w="7407" h="6382">
                  <a:moveTo>
                    <a:pt x="120" y="2929"/>
                  </a:moveTo>
                  <a:cubicBezTo>
                    <a:pt x="108" y="2929"/>
                    <a:pt x="108" y="2929"/>
                    <a:pt x="84" y="2941"/>
                  </a:cubicBezTo>
                  <a:cubicBezTo>
                    <a:pt x="72" y="2941"/>
                    <a:pt x="60" y="2953"/>
                    <a:pt x="60" y="2953"/>
                  </a:cubicBezTo>
                  <a:cubicBezTo>
                    <a:pt x="60" y="2953"/>
                    <a:pt x="49" y="2953"/>
                    <a:pt x="48" y="2973"/>
                  </a:cubicBezTo>
                  <a:lnTo>
                    <a:pt x="48" y="2973"/>
                  </a:lnTo>
                  <a:lnTo>
                    <a:pt x="125" y="2929"/>
                  </a:lnTo>
                  <a:close/>
                  <a:moveTo>
                    <a:pt x="48" y="2973"/>
                  </a:moveTo>
                  <a:lnTo>
                    <a:pt x="24" y="2987"/>
                  </a:lnTo>
                  <a:lnTo>
                    <a:pt x="24" y="2987"/>
                  </a:lnTo>
                  <a:cubicBezTo>
                    <a:pt x="31" y="2984"/>
                    <a:pt x="38" y="2981"/>
                    <a:pt x="48" y="2976"/>
                  </a:cubicBezTo>
                  <a:cubicBezTo>
                    <a:pt x="48" y="2975"/>
                    <a:pt x="48" y="2974"/>
                    <a:pt x="48" y="2973"/>
                  </a:cubicBezTo>
                  <a:close/>
                  <a:moveTo>
                    <a:pt x="24" y="2987"/>
                  </a:moveTo>
                  <a:lnTo>
                    <a:pt x="24" y="2987"/>
                  </a:lnTo>
                  <a:cubicBezTo>
                    <a:pt x="15" y="2990"/>
                    <a:pt x="8" y="2993"/>
                    <a:pt x="1" y="3000"/>
                  </a:cubicBezTo>
                  <a:lnTo>
                    <a:pt x="24" y="2987"/>
                  </a:lnTo>
                  <a:close/>
                  <a:moveTo>
                    <a:pt x="5378" y="1"/>
                  </a:moveTo>
                  <a:cubicBezTo>
                    <a:pt x="5285" y="1"/>
                    <a:pt x="5193" y="17"/>
                    <a:pt x="5108" y="59"/>
                  </a:cubicBezTo>
                  <a:cubicBezTo>
                    <a:pt x="5108" y="71"/>
                    <a:pt x="5085" y="71"/>
                    <a:pt x="5085" y="71"/>
                  </a:cubicBezTo>
                  <a:cubicBezTo>
                    <a:pt x="5073" y="83"/>
                    <a:pt x="5061" y="83"/>
                    <a:pt x="5049" y="95"/>
                  </a:cubicBezTo>
                  <a:lnTo>
                    <a:pt x="125" y="2929"/>
                  </a:lnTo>
                  <a:lnTo>
                    <a:pt x="132" y="2929"/>
                  </a:lnTo>
                  <a:cubicBezTo>
                    <a:pt x="143" y="2917"/>
                    <a:pt x="167" y="2917"/>
                    <a:pt x="179" y="2917"/>
                  </a:cubicBezTo>
                  <a:lnTo>
                    <a:pt x="191" y="2917"/>
                  </a:lnTo>
                  <a:cubicBezTo>
                    <a:pt x="203" y="2893"/>
                    <a:pt x="215" y="2893"/>
                    <a:pt x="239" y="2893"/>
                  </a:cubicBezTo>
                  <a:lnTo>
                    <a:pt x="548" y="2893"/>
                  </a:lnTo>
                  <a:cubicBezTo>
                    <a:pt x="560" y="2917"/>
                    <a:pt x="584" y="2917"/>
                    <a:pt x="596" y="2917"/>
                  </a:cubicBezTo>
                  <a:lnTo>
                    <a:pt x="620" y="2917"/>
                  </a:lnTo>
                  <a:cubicBezTo>
                    <a:pt x="632" y="2917"/>
                    <a:pt x="655" y="2929"/>
                    <a:pt x="667" y="2929"/>
                  </a:cubicBezTo>
                  <a:lnTo>
                    <a:pt x="679" y="2929"/>
                  </a:lnTo>
                  <a:cubicBezTo>
                    <a:pt x="703" y="2941"/>
                    <a:pt x="727" y="2941"/>
                    <a:pt x="739" y="2953"/>
                  </a:cubicBezTo>
                  <a:cubicBezTo>
                    <a:pt x="763" y="2976"/>
                    <a:pt x="786" y="2976"/>
                    <a:pt x="798" y="2988"/>
                  </a:cubicBezTo>
                  <a:cubicBezTo>
                    <a:pt x="798" y="3000"/>
                    <a:pt x="810" y="3000"/>
                    <a:pt x="810" y="3000"/>
                  </a:cubicBezTo>
                  <a:cubicBezTo>
                    <a:pt x="834" y="3000"/>
                    <a:pt x="846" y="3000"/>
                    <a:pt x="858" y="3012"/>
                  </a:cubicBezTo>
                  <a:cubicBezTo>
                    <a:pt x="882" y="3012"/>
                    <a:pt x="894" y="3036"/>
                    <a:pt x="894" y="3036"/>
                  </a:cubicBezTo>
                  <a:cubicBezTo>
                    <a:pt x="905" y="3036"/>
                    <a:pt x="941" y="3048"/>
                    <a:pt x="953" y="3060"/>
                  </a:cubicBezTo>
                  <a:cubicBezTo>
                    <a:pt x="977" y="3072"/>
                    <a:pt x="1013" y="3096"/>
                    <a:pt x="1025" y="3107"/>
                  </a:cubicBezTo>
                  <a:cubicBezTo>
                    <a:pt x="1036" y="3119"/>
                    <a:pt x="1072" y="3131"/>
                    <a:pt x="1084" y="3155"/>
                  </a:cubicBezTo>
                  <a:lnTo>
                    <a:pt x="1096" y="3167"/>
                  </a:lnTo>
                  <a:cubicBezTo>
                    <a:pt x="1108" y="3179"/>
                    <a:pt x="1132" y="3179"/>
                    <a:pt x="1144" y="3191"/>
                  </a:cubicBezTo>
                  <a:cubicBezTo>
                    <a:pt x="1156" y="3191"/>
                    <a:pt x="1156" y="3215"/>
                    <a:pt x="1179" y="3215"/>
                  </a:cubicBezTo>
                  <a:cubicBezTo>
                    <a:pt x="1191" y="3227"/>
                    <a:pt x="1203" y="3227"/>
                    <a:pt x="1215" y="3238"/>
                  </a:cubicBezTo>
                  <a:lnTo>
                    <a:pt x="1251" y="3274"/>
                  </a:lnTo>
                  <a:cubicBezTo>
                    <a:pt x="1251" y="3286"/>
                    <a:pt x="1263" y="3286"/>
                    <a:pt x="1275" y="3298"/>
                  </a:cubicBezTo>
                  <a:lnTo>
                    <a:pt x="1310" y="3334"/>
                  </a:lnTo>
                  <a:cubicBezTo>
                    <a:pt x="1310" y="3346"/>
                    <a:pt x="1322" y="3346"/>
                    <a:pt x="1334" y="3357"/>
                  </a:cubicBezTo>
                  <a:lnTo>
                    <a:pt x="1370" y="3393"/>
                  </a:lnTo>
                  <a:lnTo>
                    <a:pt x="1394" y="3417"/>
                  </a:lnTo>
                  <a:lnTo>
                    <a:pt x="1429" y="3453"/>
                  </a:lnTo>
                  <a:lnTo>
                    <a:pt x="1453" y="3477"/>
                  </a:lnTo>
                  <a:lnTo>
                    <a:pt x="1489" y="3512"/>
                  </a:lnTo>
                  <a:lnTo>
                    <a:pt x="1537" y="3548"/>
                  </a:lnTo>
                  <a:lnTo>
                    <a:pt x="1548" y="3572"/>
                  </a:lnTo>
                  <a:cubicBezTo>
                    <a:pt x="1560" y="3584"/>
                    <a:pt x="1596" y="3596"/>
                    <a:pt x="1608" y="3631"/>
                  </a:cubicBezTo>
                  <a:cubicBezTo>
                    <a:pt x="1620" y="3631"/>
                    <a:pt x="1620" y="3643"/>
                    <a:pt x="1620" y="3643"/>
                  </a:cubicBezTo>
                  <a:cubicBezTo>
                    <a:pt x="1632" y="3655"/>
                    <a:pt x="1656" y="3691"/>
                    <a:pt x="1667" y="3703"/>
                  </a:cubicBezTo>
                  <a:cubicBezTo>
                    <a:pt x="1679" y="3727"/>
                    <a:pt x="1715" y="3750"/>
                    <a:pt x="1727" y="3774"/>
                  </a:cubicBezTo>
                  <a:cubicBezTo>
                    <a:pt x="1751" y="3810"/>
                    <a:pt x="1775" y="3834"/>
                    <a:pt x="1798" y="3881"/>
                  </a:cubicBezTo>
                  <a:cubicBezTo>
                    <a:pt x="1798" y="3893"/>
                    <a:pt x="1810" y="3893"/>
                    <a:pt x="1810" y="3905"/>
                  </a:cubicBezTo>
                  <a:cubicBezTo>
                    <a:pt x="1834" y="3929"/>
                    <a:pt x="1834" y="3941"/>
                    <a:pt x="1846" y="3953"/>
                  </a:cubicBezTo>
                  <a:cubicBezTo>
                    <a:pt x="1858" y="3965"/>
                    <a:pt x="1858" y="3989"/>
                    <a:pt x="1870" y="4000"/>
                  </a:cubicBezTo>
                  <a:cubicBezTo>
                    <a:pt x="1894" y="4012"/>
                    <a:pt x="1894" y="4024"/>
                    <a:pt x="1906" y="4048"/>
                  </a:cubicBezTo>
                  <a:cubicBezTo>
                    <a:pt x="1906" y="4048"/>
                    <a:pt x="1918" y="4060"/>
                    <a:pt x="1918" y="4072"/>
                  </a:cubicBezTo>
                  <a:cubicBezTo>
                    <a:pt x="1929" y="4108"/>
                    <a:pt x="1965" y="4143"/>
                    <a:pt x="1977" y="4179"/>
                  </a:cubicBezTo>
                  <a:cubicBezTo>
                    <a:pt x="1977" y="4191"/>
                    <a:pt x="1989" y="4203"/>
                    <a:pt x="1989" y="4227"/>
                  </a:cubicBezTo>
                  <a:cubicBezTo>
                    <a:pt x="1989" y="4239"/>
                    <a:pt x="2013" y="4250"/>
                    <a:pt x="2013" y="4262"/>
                  </a:cubicBezTo>
                  <a:cubicBezTo>
                    <a:pt x="2025" y="4286"/>
                    <a:pt x="2025" y="4310"/>
                    <a:pt x="2037" y="4322"/>
                  </a:cubicBezTo>
                  <a:cubicBezTo>
                    <a:pt x="2048" y="4322"/>
                    <a:pt x="2048" y="4346"/>
                    <a:pt x="2048" y="4346"/>
                  </a:cubicBezTo>
                  <a:cubicBezTo>
                    <a:pt x="2048" y="4370"/>
                    <a:pt x="2072" y="4381"/>
                    <a:pt x="2084" y="4417"/>
                  </a:cubicBezTo>
                  <a:cubicBezTo>
                    <a:pt x="2096" y="4417"/>
                    <a:pt x="2096" y="4429"/>
                    <a:pt x="2096" y="4429"/>
                  </a:cubicBezTo>
                  <a:cubicBezTo>
                    <a:pt x="2108" y="4441"/>
                    <a:pt x="2108" y="4477"/>
                    <a:pt x="2132" y="4489"/>
                  </a:cubicBezTo>
                  <a:cubicBezTo>
                    <a:pt x="2144" y="4500"/>
                    <a:pt x="2144" y="4500"/>
                    <a:pt x="2144" y="4524"/>
                  </a:cubicBezTo>
                  <a:cubicBezTo>
                    <a:pt x="2144" y="4548"/>
                    <a:pt x="2156" y="4560"/>
                    <a:pt x="2156" y="4584"/>
                  </a:cubicBezTo>
                  <a:cubicBezTo>
                    <a:pt x="2168" y="4596"/>
                    <a:pt x="2168" y="4596"/>
                    <a:pt x="2168" y="4608"/>
                  </a:cubicBezTo>
                  <a:cubicBezTo>
                    <a:pt x="2191" y="4643"/>
                    <a:pt x="2191" y="4655"/>
                    <a:pt x="2203" y="4679"/>
                  </a:cubicBezTo>
                  <a:cubicBezTo>
                    <a:pt x="2215" y="4703"/>
                    <a:pt x="2215" y="4727"/>
                    <a:pt x="2227" y="4762"/>
                  </a:cubicBezTo>
                  <a:lnTo>
                    <a:pt x="2227" y="4786"/>
                  </a:lnTo>
                  <a:cubicBezTo>
                    <a:pt x="2227" y="4822"/>
                    <a:pt x="2239" y="4834"/>
                    <a:pt x="2239" y="4846"/>
                  </a:cubicBezTo>
                  <a:cubicBezTo>
                    <a:pt x="2263" y="4858"/>
                    <a:pt x="2263" y="4858"/>
                    <a:pt x="2263" y="4881"/>
                  </a:cubicBezTo>
                  <a:cubicBezTo>
                    <a:pt x="2263" y="4893"/>
                    <a:pt x="2275" y="4905"/>
                    <a:pt x="2275" y="4917"/>
                  </a:cubicBezTo>
                  <a:lnTo>
                    <a:pt x="2275" y="4953"/>
                  </a:lnTo>
                  <a:cubicBezTo>
                    <a:pt x="2287" y="4977"/>
                    <a:pt x="2287" y="5001"/>
                    <a:pt x="2287" y="5012"/>
                  </a:cubicBezTo>
                  <a:lnTo>
                    <a:pt x="2287" y="5036"/>
                  </a:lnTo>
                  <a:cubicBezTo>
                    <a:pt x="2287" y="5072"/>
                    <a:pt x="2299" y="5084"/>
                    <a:pt x="2299" y="5120"/>
                  </a:cubicBezTo>
                  <a:lnTo>
                    <a:pt x="2299" y="5132"/>
                  </a:lnTo>
                  <a:cubicBezTo>
                    <a:pt x="2322" y="5155"/>
                    <a:pt x="2322" y="5179"/>
                    <a:pt x="2322" y="5203"/>
                  </a:cubicBezTo>
                  <a:lnTo>
                    <a:pt x="2322" y="5239"/>
                  </a:lnTo>
                  <a:lnTo>
                    <a:pt x="2322" y="5298"/>
                  </a:lnTo>
                  <a:lnTo>
                    <a:pt x="2322" y="5322"/>
                  </a:lnTo>
                  <a:lnTo>
                    <a:pt x="2322" y="5382"/>
                  </a:lnTo>
                  <a:lnTo>
                    <a:pt x="2322" y="5417"/>
                  </a:lnTo>
                  <a:lnTo>
                    <a:pt x="2322" y="5489"/>
                  </a:lnTo>
                  <a:lnTo>
                    <a:pt x="2322" y="5560"/>
                  </a:lnTo>
                  <a:lnTo>
                    <a:pt x="2322" y="5572"/>
                  </a:lnTo>
                  <a:lnTo>
                    <a:pt x="2322" y="5620"/>
                  </a:lnTo>
                  <a:lnTo>
                    <a:pt x="2322" y="5655"/>
                  </a:lnTo>
                  <a:lnTo>
                    <a:pt x="2322" y="5691"/>
                  </a:lnTo>
                  <a:lnTo>
                    <a:pt x="2322" y="5727"/>
                  </a:lnTo>
                  <a:lnTo>
                    <a:pt x="2322" y="5774"/>
                  </a:lnTo>
                  <a:lnTo>
                    <a:pt x="2322" y="5798"/>
                  </a:lnTo>
                  <a:cubicBezTo>
                    <a:pt x="2299" y="5810"/>
                    <a:pt x="2299" y="5810"/>
                    <a:pt x="2299" y="5834"/>
                  </a:cubicBezTo>
                  <a:cubicBezTo>
                    <a:pt x="2287" y="5846"/>
                    <a:pt x="2287" y="5858"/>
                    <a:pt x="2287" y="5870"/>
                  </a:cubicBezTo>
                  <a:cubicBezTo>
                    <a:pt x="2275" y="5894"/>
                    <a:pt x="2275" y="5894"/>
                    <a:pt x="2275" y="5905"/>
                  </a:cubicBezTo>
                  <a:cubicBezTo>
                    <a:pt x="2275" y="5917"/>
                    <a:pt x="2263" y="5929"/>
                    <a:pt x="2263" y="5953"/>
                  </a:cubicBezTo>
                  <a:cubicBezTo>
                    <a:pt x="2239" y="5965"/>
                    <a:pt x="2239" y="5965"/>
                    <a:pt x="2239" y="5977"/>
                  </a:cubicBezTo>
                  <a:lnTo>
                    <a:pt x="2239" y="6001"/>
                  </a:lnTo>
                  <a:cubicBezTo>
                    <a:pt x="2239" y="6013"/>
                    <a:pt x="2227" y="6024"/>
                    <a:pt x="2227" y="6036"/>
                  </a:cubicBezTo>
                  <a:lnTo>
                    <a:pt x="2227" y="6060"/>
                  </a:lnTo>
                  <a:cubicBezTo>
                    <a:pt x="2215" y="6072"/>
                    <a:pt x="2215" y="6084"/>
                    <a:pt x="2203" y="6096"/>
                  </a:cubicBezTo>
                  <a:cubicBezTo>
                    <a:pt x="2179" y="6108"/>
                    <a:pt x="2179" y="6132"/>
                    <a:pt x="2168" y="6144"/>
                  </a:cubicBezTo>
                  <a:lnTo>
                    <a:pt x="2168" y="6155"/>
                  </a:lnTo>
                  <a:cubicBezTo>
                    <a:pt x="2156" y="6155"/>
                    <a:pt x="2156" y="6167"/>
                    <a:pt x="2144" y="6191"/>
                  </a:cubicBezTo>
                  <a:cubicBezTo>
                    <a:pt x="2120" y="6191"/>
                    <a:pt x="2120" y="6203"/>
                    <a:pt x="2120" y="6203"/>
                  </a:cubicBezTo>
                  <a:lnTo>
                    <a:pt x="2096" y="6239"/>
                  </a:lnTo>
                  <a:cubicBezTo>
                    <a:pt x="2084" y="6239"/>
                    <a:pt x="2084" y="6251"/>
                    <a:pt x="2084" y="6251"/>
                  </a:cubicBezTo>
                  <a:lnTo>
                    <a:pt x="2048" y="6275"/>
                  </a:lnTo>
                  <a:cubicBezTo>
                    <a:pt x="2037" y="6298"/>
                    <a:pt x="2037" y="6310"/>
                    <a:pt x="2001" y="6322"/>
                  </a:cubicBezTo>
                  <a:cubicBezTo>
                    <a:pt x="2001" y="6334"/>
                    <a:pt x="1989" y="6334"/>
                    <a:pt x="1989" y="6334"/>
                  </a:cubicBezTo>
                  <a:lnTo>
                    <a:pt x="1977" y="6346"/>
                  </a:lnTo>
                  <a:cubicBezTo>
                    <a:pt x="1974" y="6351"/>
                    <a:pt x="1972" y="6356"/>
                    <a:pt x="1969" y="6359"/>
                  </a:cubicBezTo>
                  <a:lnTo>
                    <a:pt x="1969" y="6359"/>
                  </a:lnTo>
                  <a:lnTo>
                    <a:pt x="6978" y="3477"/>
                  </a:lnTo>
                  <a:cubicBezTo>
                    <a:pt x="6990" y="3465"/>
                    <a:pt x="7013" y="3465"/>
                    <a:pt x="7025" y="3453"/>
                  </a:cubicBezTo>
                  <a:cubicBezTo>
                    <a:pt x="7025" y="3429"/>
                    <a:pt x="7037" y="3429"/>
                    <a:pt x="7037" y="3429"/>
                  </a:cubicBezTo>
                  <a:cubicBezTo>
                    <a:pt x="7049" y="3429"/>
                    <a:pt x="7049" y="3417"/>
                    <a:pt x="7073" y="3417"/>
                  </a:cubicBezTo>
                  <a:cubicBezTo>
                    <a:pt x="7073" y="3405"/>
                    <a:pt x="7085" y="3405"/>
                    <a:pt x="7085" y="3405"/>
                  </a:cubicBezTo>
                  <a:lnTo>
                    <a:pt x="7109" y="3369"/>
                  </a:lnTo>
                  <a:lnTo>
                    <a:pt x="7144" y="3346"/>
                  </a:lnTo>
                  <a:cubicBezTo>
                    <a:pt x="7156" y="3346"/>
                    <a:pt x="7156" y="3334"/>
                    <a:pt x="7156" y="3334"/>
                  </a:cubicBezTo>
                  <a:cubicBezTo>
                    <a:pt x="7168" y="3310"/>
                    <a:pt x="7192" y="3310"/>
                    <a:pt x="7192" y="3298"/>
                  </a:cubicBezTo>
                  <a:cubicBezTo>
                    <a:pt x="7204" y="3298"/>
                    <a:pt x="7204" y="3286"/>
                    <a:pt x="7204" y="3286"/>
                  </a:cubicBezTo>
                  <a:cubicBezTo>
                    <a:pt x="7216" y="3286"/>
                    <a:pt x="7216" y="3274"/>
                    <a:pt x="7228" y="3250"/>
                  </a:cubicBezTo>
                  <a:lnTo>
                    <a:pt x="7228" y="3238"/>
                  </a:lnTo>
                  <a:cubicBezTo>
                    <a:pt x="7382" y="3000"/>
                    <a:pt x="7406" y="2703"/>
                    <a:pt x="7394" y="2441"/>
                  </a:cubicBezTo>
                  <a:cubicBezTo>
                    <a:pt x="7347" y="1667"/>
                    <a:pt x="6918" y="893"/>
                    <a:pt x="6323" y="393"/>
                  </a:cubicBezTo>
                  <a:lnTo>
                    <a:pt x="6299" y="369"/>
                  </a:lnTo>
                  <a:lnTo>
                    <a:pt x="6275" y="357"/>
                  </a:lnTo>
                  <a:cubicBezTo>
                    <a:pt x="6120" y="238"/>
                    <a:pt x="5918" y="119"/>
                    <a:pt x="5728" y="59"/>
                  </a:cubicBezTo>
                  <a:cubicBezTo>
                    <a:pt x="5615" y="26"/>
                    <a:pt x="5495" y="1"/>
                    <a:pt x="5378" y="1"/>
                  </a:cubicBezTo>
                  <a:close/>
                  <a:moveTo>
                    <a:pt x="1969" y="6359"/>
                  </a:moveTo>
                  <a:lnTo>
                    <a:pt x="1929" y="6382"/>
                  </a:lnTo>
                  <a:cubicBezTo>
                    <a:pt x="1948" y="6373"/>
                    <a:pt x="1959" y="6370"/>
                    <a:pt x="1969" y="6359"/>
                  </a:cubicBezTo>
                  <a:close/>
                </a:path>
              </a:pathLst>
            </a:custGeom>
            <a:solidFill>
              <a:srgbClr val="71ABB0"/>
            </a:solidFill>
            <a:ln w="0">
              <a:noFill/>
            </a:ln>
          </p:spPr>
          <p:style>
            <a:lnRef idx="0">
              <a:scrgbClr r="0" g="0" b="0"/>
            </a:lnRef>
            <a:fillRef idx="0">
              <a:scrgbClr r="0" g="0" b="0"/>
            </a:fillRef>
            <a:effectRef idx="0">
              <a:scrgbClr r="0" g="0" b="0"/>
            </a:effectRef>
            <a:fontRef idx="minor"/>
          </p:style>
        </p:sp>
        <p:sp>
          <p:nvSpPr>
            <p:cNvPr id="217" name="CustomShape 7"/>
            <p:cNvSpPr/>
            <p:nvPr/>
          </p:nvSpPr>
          <p:spPr>
            <a:xfrm flipH="1">
              <a:off x="232200" y="4231080"/>
              <a:ext cx="79560" cy="104040"/>
            </a:xfrm>
            <a:custGeom>
              <a:avLst/>
              <a:gdLst/>
              <a:ahLst/>
              <a:cxnLst/>
              <a:rect l="l" t="t" r="r" b="b"/>
              <a:pathLst>
                <a:path w="2764" h="3569">
                  <a:moveTo>
                    <a:pt x="764" y="0"/>
                  </a:moveTo>
                  <a:cubicBezTo>
                    <a:pt x="312" y="0"/>
                    <a:pt x="1" y="359"/>
                    <a:pt x="1" y="975"/>
                  </a:cubicBezTo>
                  <a:cubicBezTo>
                    <a:pt x="1" y="1856"/>
                    <a:pt x="620" y="2928"/>
                    <a:pt x="1382" y="3380"/>
                  </a:cubicBezTo>
                  <a:cubicBezTo>
                    <a:pt x="1600" y="3508"/>
                    <a:pt x="1808" y="3569"/>
                    <a:pt x="1993" y="3569"/>
                  </a:cubicBezTo>
                  <a:cubicBezTo>
                    <a:pt x="2446" y="3569"/>
                    <a:pt x="2763" y="3208"/>
                    <a:pt x="2763" y="2583"/>
                  </a:cubicBezTo>
                  <a:cubicBezTo>
                    <a:pt x="2763" y="1713"/>
                    <a:pt x="2132" y="642"/>
                    <a:pt x="1382" y="189"/>
                  </a:cubicBezTo>
                  <a:cubicBezTo>
                    <a:pt x="1160" y="61"/>
                    <a:pt x="950" y="0"/>
                    <a:pt x="764" y="0"/>
                  </a:cubicBezTo>
                  <a:close/>
                </a:path>
              </a:pathLst>
            </a:custGeom>
            <a:solidFill>
              <a:srgbClr val="A8E0FD"/>
            </a:solidFill>
            <a:ln w="0">
              <a:noFill/>
            </a:ln>
          </p:spPr>
          <p:style>
            <a:lnRef idx="0">
              <a:scrgbClr r="0" g="0" b="0"/>
            </a:lnRef>
            <a:fillRef idx="0">
              <a:scrgbClr r="0" g="0" b="0"/>
            </a:fillRef>
            <a:effectRef idx="0">
              <a:scrgbClr r="0" g="0" b="0"/>
            </a:effectRef>
            <a:fontRef idx="minor"/>
          </p:style>
        </p:sp>
        <p:sp>
          <p:nvSpPr>
            <p:cNvPr id="218" name="CustomShape 8"/>
            <p:cNvSpPr/>
            <p:nvPr/>
          </p:nvSpPr>
          <p:spPr>
            <a:xfrm flipH="1">
              <a:off x="585360" y="4405680"/>
              <a:ext cx="511920" cy="426960"/>
            </a:xfrm>
            <a:custGeom>
              <a:avLst/>
              <a:gdLst/>
              <a:ahLst/>
              <a:cxnLst/>
              <a:rect l="l" t="t" r="r" b="b"/>
              <a:pathLst>
                <a:path w="17646" h="14584">
                  <a:moveTo>
                    <a:pt x="98" y="7442"/>
                  </a:moveTo>
                  <a:cubicBezTo>
                    <a:pt x="64" y="7454"/>
                    <a:pt x="22" y="7466"/>
                    <a:pt x="0" y="7499"/>
                  </a:cubicBezTo>
                  <a:lnTo>
                    <a:pt x="98" y="7442"/>
                  </a:lnTo>
                  <a:close/>
                  <a:moveTo>
                    <a:pt x="13410" y="0"/>
                  </a:moveTo>
                  <a:cubicBezTo>
                    <a:pt x="13203" y="0"/>
                    <a:pt x="12998" y="35"/>
                    <a:pt x="12811" y="117"/>
                  </a:cubicBezTo>
                  <a:cubicBezTo>
                    <a:pt x="12799" y="117"/>
                    <a:pt x="12787" y="129"/>
                    <a:pt x="12764" y="129"/>
                  </a:cubicBezTo>
                  <a:cubicBezTo>
                    <a:pt x="12740" y="141"/>
                    <a:pt x="12692" y="177"/>
                    <a:pt x="12668" y="189"/>
                  </a:cubicBezTo>
                  <a:lnTo>
                    <a:pt x="98" y="7442"/>
                  </a:lnTo>
                  <a:lnTo>
                    <a:pt x="98" y="7442"/>
                  </a:lnTo>
                  <a:cubicBezTo>
                    <a:pt x="101" y="7441"/>
                    <a:pt x="104" y="7440"/>
                    <a:pt x="107" y="7439"/>
                  </a:cubicBezTo>
                  <a:cubicBezTo>
                    <a:pt x="107" y="7439"/>
                    <a:pt x="119" y="7428"/>
                    <a:pt x="131" y="7428"/>
                  </a:cubicBezTo>
                  <a:cubicBezTo>
                    <a:pt x="167" y="7404"/>
                    <a:pt x="179" y="7404"/>
                    <a:pt x="203" y="7392"/>
                  </a:cubicBezTo>
                  <a:cubicBezTo>
                    <a:pt x="226" y="7392"/>
                    <a:pt x="250" y="7380"/>
                    <a:pt x="262" y="7380"/>
                  </a:cubicBezTo>
                  <a:cubicBezTo>
                    <a:pt x="286" y="7380"/>
                    <a:pt x="298" y="7368"/>
                    <a:pt x="310" y="7368"/>
                  </a:cubicBezTo>
                  <a:cubicBezTo>
                    <a:pt x="345" y="7368"/>
                    <a:pt x="369" y="7344"/>
                    <a:pt x="405" y="7344"/>
                  </a:cubicBezTo>
                  <a:lnTo>
                    <a:pt x="429" y="7344"/>
                  </a:lnTo>
                  <a:cubicBezTo>
                    <a:pt x="464" y="7344"/>
                    <a:pt x="500" y="7332"/>
                    <a:pt x="536" y="7332"/>
                  </a:cubicBezTo>
                  <a:lnTo>
                    <a:pt x="560" y="7332"/>
                  </a:lnTo>
                  <a:cubicBezTo>
                    <a:pt x="607" y="7320"/>
                    <a:pt x="643" y="7320"/>
                    <a:pt x="667" y="7320"/>
                  </a:cubicBezTo>
                  <a:lnTo>
                    <a:pt x="976" y="7320"/>
                  </a:lnTo>
                  <a:cubicBezTo>
                    <a:pt x="1012" y="7332"/>
                    <a:pt x="1024" y="7332"/>
                    <a:pt x="1060" y="7332"/>
                  </a:cubicBezTo>
                  <a:cubicBezTo>
                    <a:pt x="1072" y="7344"/>
                    <a:pt x="1096" y="7344"/>
                    <a:pt x="1119" y="7344"/>
                  </a:cubicBezTo>
                  <a:cubicBezTo>
                    <a:pt x="1143" y="7344"/>
                    <a:pt x="1155" y="7368"/>
                    <a:pt x="1191" y="7368"/>
                  </a:cubicBezTo>
                  <a:cubicBezTo>
                    <a:pt x="1203" y="7368"/>
                    <a:pt x="1215" y="7380"/>
                    <a:pt x="1238" y="7380"/>
                  </a:cubicBezTo>
                  <a:cubicBezTo>
                    <a:pt x="1250" y="7380"/>
                    <a:pt x="1274" y="7392"/>
                    <a:pt x="1310" y="7392"/>
                  </a:cubicBezTo>
                  <a:cubicBezTo>
                    <a:pt x="1322" y="7392"/>
                    <a:pt x="1334" y="7404"/>
                    <a:pt x="1357" y="7404"/>
                  </a:cubicBezTo>
                  <a:cubicBezTo>
                    <a:pt x="1381" y="7428"/>
                    <a:pt x="1417" y="7428"/>
                    <a:pt x="1441" y="7439"/>
                  </a:cubicBezTo>
                  <a:cubicBezTo>
                    <a:pt x="1453" y="7439"/>
                    <a:pt x="1477" y="7451"/>
                    <a:pt x="1488" y="7451"/>
                  </a:cubicBezTo>
                  <a:lnTo>
                    <a:pt x="1619" y="7499"/>
                  </a:lnTo>
                  <a:cubicBezTo>
                    <a:pt x="1667" y="7511"/>
                    <a:pt x="1715" y="7547"/>
                    <a:pt x="1750" y="7559"/>
                  </a:cubicBezTo>
                  <a:cubicBezTo>
                    <a:pt x="1774" y="7559"/>
                    <a:pt x="1786" y="7570"/>
                    <a:pt x="1798" y="7570"/>
                  </a:cubicBezTo>
                  <a:lnTo>
                    <a:pt x="1893" y="7618"/>
                  </a:lnTo>
                  <a:cubicBezTo>
                    <a:pt x="1905" y="7630"/>
                    <a:pt x="1917" y="7630"/>
                    <a:pt x="1929" y="7642"/>
                  </a:cubicBezTo>
                  <a:cubicBezTo>
                    <a:pt x="1977" y="7678"/>
                    <a:pt x="2024" y="7689"/>
                    <a:pt x="2072" y="7725"/>
                  </a:cubicBezTo>
                  <a:lnTo>
                    <a:pt x="2203" y="7809"/>
                  </a:lnTo>
                  <a:lnTo>
                    <a:pt x="2215" y="7809"/>
                  </a:lnTo>
                  <a:lnTo>
                    <a:pt x="2346" y="7904"/>
                  </a:lnTo>
                  <a:cubicBezTo>
                    <a:pt x="2369" y="7904"/>
                    <a:pt x="2381" y="7916"/>
                    <a:pt x="2393" y="7928"/>
                  </a:cubicBezTo>
                  <a:cubicBezTo>
                    <a:pt x="2429" y="7940"/>
                    <a:pt x="2453" y="7963"/>
                    <a:pt x="2489" y="7987"/>
                  </a:cubicBezTo>
                  <a:cubicBezTo>
                    <a:pt x="2512" y="7999"/>
                    <a:pt x="2524" y="8023"/>
                    <a:pt x="2548" y="8035"/>
                  </a:cubicBezTo>
                  <a:cubicBezTo>
                    <a:pt x="2560" y="8047"/>
                    <a:pt x="2584" y="8082"/>
                    <a:pt x="2620" y="8094"/>
                  </a:cubicBezTo>
                  <a:cubicBezTo>
                    <a:pt x="2631" y="8106"/>
                    <a:pt x="2667" y="8118"/>
                    <a:pt x="2679" y="8142"/>
                  </a:cubicBezTo>
                  <a:cubicBezTo>
                    <a:pt x="2703" y="8154"/>
                    <a:pt x="2727" y="8178"/>
                    <a:pt x="2750" y="8201"/>
                  </a:cubicBezTo>
                  <a:cubicBezTo>
                    <a:pt x="2762" y="8225"/>
                    <a:pt x="2798" y="8237"/>
                    <a:pt x="2810" y="8261"/>
                  </a:cubicBezTo>
                  <a:cubicBezTo>
                    <a:pt x="2846" y="8273"/>
                    <a:pt x="2858" y="8285"/>
                    <a:pt x="2881" y="8321"/>
                  </a:cubicBezTo>
                  <a:cubicBezTo>
                    <a:pt x="2905" y="8344"/>
                    <a:pt x="2929" y="8356"/>
                    <a:pt x="2941" y="8380"/>
                  </a:cubicBezTo>
                  <a:lnTo>
                    <a:pt x="3024" y="8451"/>
                  </a:lnTo>
                  <a:lnTo>
                    <a:pt x="3084" y="8511"/>
                  </a:lnTo>
                  <a:lnTo>
                    <a:pt x="3155" y="8582"/>
                  </a:lnTo>
                  <a:cubicBezTo>
                    <a:pt x="3167" y="8606"/>
                    <a:pt x="3179" y="8630"/>
                    <a:pt x="3203" y="8642"/>
                  </a:cubicBezTo>
                  <a:lnTo>
                    <a:pt x="3286" y="8737"/>
                  </a:lnTo>
                  <a:cubicBezTo>
                    <a:pt x="3286" y="8749"/>
                    <a:pt x="3298" y="8761"/>
                    <a:pt x="3322" y="8773"/>
                  </a:cubicBezTo>
                  <a:cubicBezTo>
                    <a:pt x="3358" y="8821"/>
                    <a:pt x="3393" y="8868"/>
                    <a:pt x="3441" y="8904"/>
                  </a:cubicBezTo>
                  <a:cubicBezTo>
                    <a:pt x="3441" y="8928"/>
                    <a:pt x="3453" y="8928"/>
                    <a:pt x="3453" y="8940"/>
                  </a:cubicBezTo>
                  <a:cubicBezTo>
                    <a:pt x="3501" y="8987"/>
                    <a:pt x="3524" y="9011"/>
                    <a:pt x="3560" y="9059"/>
                  </a:cubicBezTo>
                  <a:cubicBezTo>
                    <a:pt x="3596" y="9118"/>
                    <a:pt x="3632" y="9166"/>
                    <a:pt x="3679" y="9225"/>
                  </a:cubicBezTo>
                  <a:cubicBezTo>
                    <a:pt x="3739" y="9297"/>
                    <a:pt x="3774" y="9392"/>
                    <a:pt x="3834" y="9464"/>
                  </a:cubicBezTo>
                  <a:cubicBezTo>
                    <a:pt x="3858" y="9475"/>
                    <a:pt x="3870" y="9499"/>
                    <a:pt x="3882" y="9523"/>
                  </a:cubicBezTo>
                  <a:cubicBezTo>
                    <a:pt x="3893" y="9547"/>
                    <a:pt x="3929" y="9583"/>
                    <a:pt x="3941" y="9606"/>
                  </a:cubicBezTo>
                  <a:cubicBezTo>
                    <a:pt x="3953" y="9630"/>
                    <a:pt x="3977" y="9654"/>
                    <a:pt x="3989" y="9690"/>
                  </a:cubicBezTo>
                  <a:cubicBezTo>
                    <a:pt x="4013" y="9714"/>
                    <a:pt x="4036" y="9737"/>
                    <a:pt x="4048" y="9773"/>
                  </a:cubicBezTo>
                  <a:cubicBezTo>
                    <a:pt x="4060" y="9809"/>
                    <a:pt x="4072" y="9821"/>
                    <a:pt x="4096" y="9845"/>
                  </a:cubicBezTo>
                  <a:cubicBezTo>
                    <a:pt x="4120" y="9928"/>
                    <a:pt x="4167" y="9999"/>
                    <a:pt x="4215" y="10071"/>
                  </a:cubicBezTo>
                  <a:lnTo>
                    <a:pt x="4251" y="10166"/>
                  </a:lnTo>
                  <a:lnTo>
                    <a:pt x="4298" y="10249"/>
                  </a:lnTo>
                  <a:cubicBezTo>
                    <a:pt x="4310" y="10285"/>
                    <a:pt x="4346" y="10321"/>
                    <a:pt x="4358" y="10368"/>
                  </a:cubicBezTo>
                  <a:cubicBezTo>
                    <a:pt x="4358" y="10380"/>
                    <a:pt x="4370" y="10392"/>
                    <a:pt x="4370" y="10416"/>
                  </a:cubicBezTo>
                  <a:cubicBezTo>
                    <a:pt x="4405" y="10476"/>
                    <a:pt x="4417" y="10523"/>
                    <a:pt x="4453" y="10583"/>
                  </a:cubicBezTo>
                  <a:cubicBezTo>
                    <a:pt x="4453" y="10595"/>
                    <a:pt x="4465" y="10607"/>
                    <a:pt x="4465" y="10618"/>
                  </a:cubicBezTo>
                  <a:cubicBezTo>
                    <a:pt x="4477" y="10666"/>
                    <a:pt x="4489" y="10690"/>
                    <a:pt x="4513" y="10737"/>
                  </a:cubicBezTo>
                  <a:cubicBezTo>
                    <a:pt x="4513" y="10773"/>
                    <a:pt x="4525" y="10785"/>
                    <a:pt x="4525" y="10797"/>
                  </a:cubicBezTo>
                  <a:cubicBezTo>
                    <a:pt x="4536" y="10845"/>
                    <a:pt x="4548" y="10868"/>
                    <a:pt x="4572" y="10916"/>
                  </a:cubicBezTo>
                  <a:cubicBezTo>
                    <a:pt x="4572" y="10928"/>
                    <a:pt x="4584" y="10952"/>
                    <a:pt x="4584" y="10964"/>
                  </a:cubicBezTo>
                  <a:cubicBezTo>
                    <a:pt x="4608" y="11011"/>
                    <a:pt x="4632" y="11071"/>
                    <a:pt x="4644" y="11107"/>
                  </a:cubicBezTo>
                  <a:lnTo>
                    <a:pt x="4644" y="11130"/>
                  </a:lnTo>
                  <a:cubicBezTo>
                    <a:pt x="4667" y="11190"/>
                    <a:pt x="4691" y="11226"/>
                    <a:pt x="4703" y="11285"/>
                  </a:cubicBezTo>
                  <a:cubicBezTo>
                    <a:pt x="4703" y="11321"/>
                    <a:pt x="4715" y="11333"/>
                    <a:pt x="4715" y="11345"/>
                  </a:cubicBezTo>
                  <a:cubicBezTo>
                    <a:pt x="4727" y="11392"/>
                    <a:pt x="4727" y="11428"/>
                    <a:pt x="4751" y="11464"/>
                  </a:cubicBezTo>
                  <a:cubicBezTo>
                    <a:pt x="4751" y="11488"/>
                    <a:pt x="4763" y="11511"/>
                    <a:pt x="4763" y="11523"/>
                  </a:cubicBezTo>
                  <a:cubicBezTo>
                    <a:pt x="4775" y="11559"/>
                    <a:pt x="4775" y="11607"/>
                    <a:pt x="4786" y="11630"/>
                  </a:cubicBezTo>
                  <a:cubicBezTo>
                    <a:pt x="4786" y="11642"/>
                    <a:pt x="4810" y="11678"/>
                    <a:pt x="4810" y="11690"/>
                  </a:cubicBezTo>
                  <a:cubicBezTo>
                    <a:pt x="4822" y="11726"/>
                    <a:pt x="4822" y="11761"/>
                    <a:pt x="4834" y="11797"/>
                  </a:cubicBezTo>
                  <a:cubicBezTo>
                    <a:pt x="4834" y="11809"/>
                    <a:pt x="4846" y="11845"/>
                    <a:pt x="4846" y="11857"/>
                  </a:cubicBezTo>
                  <a:cubicBezTo>
                    <a:pt x="4870" y="11916"/>
                    <a:pt x="4870" y="11964"/>
                    <a:pt x="4882" y="12000"/>
                  </a:cubicBezTo>
                  <a:lnTo>
                    <a:pt x="4882" y="12023"/>
                  </a:lnTo>
                  <a:cubicBezTo>
                    <a:pt x="4894" y="12083"/>
                    <a:pt x="4906" y="12119"/>
                    <a:pt x="4906" y="12178"/>
                  </a:cubicBezTo>
                  <a:lnTo>
                    <a:pt x="4906" y="12226"/>
                  </a:lnTo>
                  <a:cubicBezTo>
                    <a:pt x="4929" y="12273"/>
                    <a:pt x="4929" y="12297"/>
                    <a:pt x="4929" y="12345"/>
                  </a:cubicBezTo>
                  <a:lnTo>
                    <a:pt x="4929" y="12404"/>
                  </a:lnTo>
                  <a:lnTo>
                    <a:pt x="4929" y="12512"/>
                  </a:lnTo>
                  <a:lnTo>
                    <a:pt x="4929" y="12571"/>
                  </a:lnTo>
                  <a:lnTo>
                    <a:pt x="4929" y="12738"/>
                  </a:lnTo>
                  <a:lnTo>
                    <a:pt x="4929" y="12893"/>
                  </a:lnTo>
                  <a:lnTo>
                    <a:pt x="4929" y="12940"/>
                  </a:lnTo>
                  <a:cubicBezTo>
                    <a:pt x="4906" y="12976"/>
                    <a:pt x="4906" y="13012"/>
                    <a:pt x="4906" y="13047"/>
                  </a:cubicBezTo>
                  <a:lnTo>
                    <a:pt x="4906" y="13107"/>
                  </a:lnTo>
                  <a:cubicBezTo>
                    <a:pt x="4894" y="13131"/>
                    <a:pt x="4894" y="13166"/>
                    <a:pt x="4894" y="13190"/>
                  </a:cubicBezTo>
                  <a:cubicBezTo>
                    <a:pt x="4882" y="13214"/>
                    <a:pt x="4882" y="13238"/>
                    <a:pt x="4882" y="13250"/>
                  </a:cubicBezTo>
                  <a:cubicBezTo>
                    <a:pt x="4882" y="13285"/>
                    <a:pt x="4870" y="13297"/>
                    <a:pt x="4870" y="13333"/>
                  </a:cubicBezTo>
                  <a:cubicBezTo>
                    <a:pt x="4870" y="13357"/>
                    <a:pt x="4846" y="13369"/>
                    <a:pt x="4846" y="13404"/>
                  </a:cubicBezTo>
                  <a:cubicBezTo>
                    <a:pt x="4846" y="13428"/>
                    <a:pt x="4834" y="13452"/>
                    <a:pt x="4834" y="13476"/>
                  </a:cubicBezTo>
                  <a:cubicBezTo>
                    <a:pt x="4834" y="13488"/>
                    <a:pt x="4822" y="13524"/>
                    <a:pt x="4822" y="13547"/>
                  </a:cubicBezTo>
                  <a:cubicBezTo>
                    <a:pt x="4822" y="13571"/>
                    <a:pt x="4810" y="13595"/>
                    <a:pt x="4810" y="13607"/>
                  </a:cubicBezTo>
                  <a:cubicBezTo>
                    <a:pt x="4786" y="13643"/>
                    <a:pt x="4786" y="13666"/>
                    <a:pt x="4775" y="13702"/>
                  </a:cubicBezTo>
                  <a:cubicBezTo>
                    <a:pt x="4775" y="13714"/>
                    <a:pt x="4763" y="13750"/>
                    <a:pt x="4763" y="13762"/>
                  </a:cubicBezTo>
                  <a:cubicBezTo>
                    <a:pt x="4751" y="13774"/>
                    <a:pt x="4751" y="13774"/>
                    <a:pt x="4751" y="13785"/>
                  </a:cubicBezTo>
                  <a:lnTo>
                    <a:pt x="4703" y="13881"/>
                  </a:lnTo>
                  <a:cubicBezTo>
                    <a:pt x="4691" y="13881"/>
                    <a:pt x="4691" y="13893"/>
                    <a:pt x="4691" y="13893"/>
                  </a:cubicBezTo>
                  <a:cubicBezTo>
                    <a:pt x="4667" y="13928"/>
                    <a:pt x="4644" y="13964"/>
                    <a:pt x="4632" y="14000"/>
                  </a:cubicBezTo>
                  <a:cubicBezTo>
                    <a:pt x="4608" y="14047"/>
                    <a:pt x="4584" y="14071"/>
                    <a:pt x="4572" y="14107"/>
                  </a:cubicBezTo>
                  <a:lnTo>
                    <a:pt x="4548" y="14119"/>
                  </a:lnTo>
                  <a:cubicBezTo>
                    <a:pt x="4536" y="14155"/>
                    <a:pt x="4525" y="14166"/>
                    <a:pt x="4513" y="14190"/>
                  </a:cubicBezTo>
                  <a:cubicBezTo>
                    <a:pt x="4513" y="14202"/>
                    <a:pt x="4489" y="14202"/>
                    <a:pt x="4489" y="14226"/>
                  </a:cubicBezTo>
                  <a:cubicBezTo>
                    <a:pt x="4477" y="14238"/>
                    <a:pt x="4465" y="14262"/>
                    <a:pt x="4453" y="14286"/>
                  </a:cubicBezTo>
                  <a:cubicBezTo>
                    <a:pt x="4453" y="14297"/>
                    <a:pt x="4441" y="14309"/>
                    <a:pt x="4441" y="14309"/>
                  </a:cubicBezTo>
                  <a:lnTo>
                    <a:pt x="4358" y="14393"/>
                  </a:lnTo>
                  <a:lnTo>
                    <a:pt x="4346" y="14405"/>
                  </a:lnTo>
                  <a:cubicBezTo>
                    <a:pt x="4334" y="14417"/>
                    <a:pt x="4322" y="14452"/>
                    <a:pt x="4286" y="14464"/>
                  </a:cubicBezTo>
                  <a:cubicBezTo>
                    <a:pt x="4274" y="14464"/>
                    <a:pt x="4274" y="14476"/>
                    <a:pt x="4263" y="14476"/>
                  </a:cubicBezTo>
                  <a:cubicBezTo>
                    <a:pt x="4227" y="14488"/>
                    <a:pt x="4215" y="14512"/>
                    <a:pt x="4239" y="14512"/>
                  </a:cubicBezTo>
                  <a:cubicBezTo>
                    <a:pt x="4227" y="14512"/>
                    <a:pt x="4227" y="14524"/>
                    <a:pt x="4215" y="14524"/>
                  </a:cubicBezTo>
                  <a:cubicBezTo>
                    <a:pt x="4203" y="14532"/>
                    <a:pt x="4192" y="14540"/>
                    <a:pt x="4182" y="14547"/>
                  </a:cubicBezTo>
                  <a:lnTo>
                    <a:pt x="4182" y="14547"/>
                  </a:lnTo>
                  <a:lnTo>
                    <a:pt x="16788" y="7273"/>
                  </a:lnTo>
                  <a:cubicBezTo>
                    <a:pt x="16812" y="7261"/>
                    <a:pt x="16847" y="7225"/>
                    <a:pt x="16871" y="7213"/>
                  </a:cubicBezTo>
                  <a:cubicBezTo>
                    <a:pt x="16895" y="7213"/>
                    <a:pt x="16895" y="7201"/>
                    <a:pt x="16907" y="7201"/>
                  </a:cubicBezTo>
                  <a:cubicBezTo>
                    <a:pt x="16919" y="7189"/>
                    <a:pt x="16955" y="7166"/>
                    <a:pt x="16967" y="7154"/>
                  </a:cubicBezTo>
                  <a:cubicBezTo>
                    <a:pt x="16978" y="7154"/>
                    <a:pt x="16978" y="7142"/>
                    <a:pt x="16990" y="7142"/>
                  </a:cubicBezTo>
                  <a:lnTo>
                    <a:pt x="17050" y="7082"/>
                  </a:lnTo>
                  <a:lnTo>
                    <a:pt x="17074" y="7070"/>
                  </a:lnTo>
                  <a:lnTo>
                    <a:pt x="17145" y="6987"/>
                  </a:lnTo>
                  <a:cubicBezTo>
                    <a:pt x="17145" y="6975"/>
                    <a:pt x="17157" y="6975"/>
                    <a:pt x="17157" y="6963"/>
                  </a:cubicBezTo>
                  <a:cubicBezTo>
                    <a:pt x="17169" y="6951"/>
                    <a:pt x="17193" y="6916"/>
                    <a:pt x="17205" y="6904"/>
                  </a:cubicBezTo>
                  <a:cubicBezTo>
                    <a:pt x="17205" y="6892"/>
                    <a:pt x="17217" y="6892"/>
                    <a:pt x="17217" y="6868"/>
                  </a:cubicBezTo>
                  <a:cubicBezTo>
                    <a:pt x="17228" y="6844"/>
                    <a:pt x="17252" y="6832"/>
                    <a:pt x="17264" y="6797"/>
                  </a:cubicBezTo>
                  <a:lnTo>
                    <a:pt x="17276" y="6785"/>
                  </a:lnTo>
                  <a:cubicBezTo>
                    <a:pt x="17586" y="6296"/>
                    <a:pt x="17645" y="5654"/>
                    <a:pt x="17609" y="5106"/>
                  </a:cubicBezTo>
                  <a:cubicBezTo>
                    <a:pt x="17490" y="3475"/>
                    <a:pt x="16597" y="1855"/>
                    <a:pt x="15347" y="832"/>
                  </a:cubicBezTo>
                  <a:cubicBezTo>
                    <a:pt x="15323" y="820"/>
                    <a:pt x="15300" y="796"/>
                    <a:pt x="15288" y="784"/>
                  </a:cubicBezTo>
                  <a:lnTo>
                    <a:pt x="15252" y="760"/>
                  </a:lnTo>
                  <a:cubicBezTo>
                    <a:pt x="14931" y="486"/>
                    <a:pt x="14526" y="248"/>
                    <a:pt x="14109" y="117"/>
                  </a:cubicBezTo>
                  <a:cubicBezTo>
                    <a:pt x="13891" y="47"/>
                    <a:pt x="13650" y="0"/>
                    <a:pt x="13410" y="0"/>
                  </a:cubicBezTo>
                  <a:close/>
                  <a:moveTo>
                    <a:pt x="4182" y="14547"/>
                  </a:moveTo>
                  <a:lnTo>
                    <a:pt x="4120" y="14583"/>
                  </a:lnTo>
                  <a:cubicBezTo>
                    <a:pt x="4143" y="14575"/>
                    <a:pt x="4162" y="14562"/>
                    <a:pt x="4182" y="14547"/>
                  </a:cubicBezTo>
                  <a:close/>
                </a:path>
              </a:pathLst>
            </a:custGeom>
            <a:solidFill>
              <a:srgbClr val="C50000"/>
            </a:solidFill>
            <a:ln w="0">
              <a:noFill/>
            </a:ln>
          </p:spPr>
          <p:style>
            <a:lnRef idx="0">
              <a:scrgbClr r="0" g="0" b="0"/>
            </a:lnRef>
            <a:fillRef idx="0">
              <a:scrgbClr r="0" g="0" b="0"/>
            </a:fillRef>
            <a:effectRef idx="0">
              <a:scrgbClr r="0" g="0" b="0"/>
            </a:effectRef>
            <a:fontRef idx="minor"/>
          </p:style>
        </p:sp>
        <p:sp>
          <p:nvSpPr>
            <p:cNvPr id="219" name="CustomShape 9"/>
            <p:cNvSpPr/>
            <p:nvPr/>
          </p:nvSpPr>
          <p:spPr>
            <a:xfrm flipH="1">
              <a:off x="953640" y="4620600"/>
              <a:ext cx="168840" cy="218520"/>
            </a:xfrm>
            <a:custGeom>
              <a:avLst/>
              <a:gdLst/>
              <a:ahLst/>
              <a:cxnLst/>
              <a:rect l="l" t="t" r="r" b="b"/>
              <a:pathLst>
                <a:path w="5823" h="7473">
                  <a:moveTo>
                    <a:pt x="1621" y="1"/>
                  </a:moveTo>
                  <a:cubicBezTo>
                    <a:pt x="669" y="1"/>
                    <a:pt x="9" y="758"/>
                    <a:pt x="0" y="2066"/>
                  </a:cubicBezTo>
                  <a:cubicBezTo>
                    <a:pt x="0" y="3912"/>
                    <a:pt x="1298" y="6150"/>
                    <a:pt x="2905" y="7079"/>
                  </a:cubicBezTo>
                  <a:cubicBezTo>
                    <a:pt x="3373" y="7345"/>
                    <a:pt x="3816" y="7472"/>
                    <a:pt x="4208" y="7472"/>
                  </a:cubicBezTo>
                  <a:cubicBezTo>
                    <a:pt x="5164" y="7472"/>
                    <a:pt x="5822" y="6720"/>
                    <a:pt x="5822" y="5412"/>
                  </a:cubicBezTo>
                  <a:cubicBezTo>
                    <a:pt x="5822" y="3566"/>
                    <a:pt x="4525" y="1316"/>
                    <a:pt x="2917" y="399"/>
                  </a:cubicBezTo>
                  <a:cubicBezTo>
                    <a:pt x="2452" y="129"/>
                    <a:pt x="2012" y="1"/>
                    <a:pt x="1621" y="1"/>
                  </a:cubicBezTo>
                  <a:close/>
                </a:path>
              </a:pathLst>
            </a:custGeom>
            <a:solidFill>
              <a:srgbClr val="C50000"/>
            </a:solidFill>
            <a:ln w="0">
              <a:noFill/>
            </a:ln>
          </p:spPr>
          <p:style>
            <a:lnRef idx="0">
              <a:scrgbClr r="0" g="0" b="0"/>
            </a:lnRef>
            <a:fillRef idx="0">
              <a:scrgbClr r="0" g="0" b="0"/>
            </a:fillRef>
            <a:effectRef idx="0">
              <a:scrgbClr r="0" g="0" b="0"/>
            </a:effectRef>
            <a:fontRef idx="minor"/>
          </p:style>
        </p:sp>
        <p:sp>
          <p:nvSpPr>
            <p:cNvPr id="220" name="CustomShape 10"/>
            <p:cNvSpPr/>
            <p:nvPr/>
          </p:nvSpPr>
          <p:spPr>
            <a:xfrm flipH="1">
              <a:off x="172080" y="4150440"/>
              <a:ext cx="235440" cy="293400"/>
            </a:xfrm>
            <a:custGeom>
              <a:avLst/>
              <a:gdLst/>
              <a:ahLst/>
              <a:cxnLst/>
              <a:rect l="l" t="t" r="r" b="b"/>
              <a:pathLst>
                <a:path w="8121" h="10038">
                  <a:moveTo>
                    <a:pt x="153" y="1305"/>
                  </a:moveTo>
                  <a:cubicBezTo>
                    <a:pt x="145" y="1308"/>
                    <a:pt x="137" y="1310"/>
                    <a:pt x="131" y="1310"/>
                  </a:cubicBezTo>
                  <a:cubicBezTo>
                    <a:pt x="83" y="1334"/>
                    <a:pt x="48" y="1358"/>
                    <a:pt x="0" y="1394"/>
                  </a:cubicBezTo>
                  <a:lnTo>
                    <a:pt x="153" y="1305"/>
                  </a:lnTo>
                  <a:close/>
                  <a:moveTo>
                    <a:pt x="2928" y="0"/>
                  </a:moveTo>
                  <a:cubicBezTo>
                    <a:pt x="2672" y="0"/>
                    <a:pt x="2420" y="43"/>
                    <a:pt x="2191" y="144"/>
                  </a:cubicBezTo>
                  <a:cubicBezTo>
                    <a:pt x="2167" y="144"/>
                    <a:pt x="2155" y="155"/>
                    <a:pt x="2143" y="155"/>
                  </a:cubicBezTo>
                  <a:cubicBezTo>
                    <a:pt x="2096" y="191"/>
                    <a:pt x="2048" y="203"/>
                    <a:pt x="2012" y="227"/>
                  </a:cubicBezTo>
                  <a:lnTo>
                    <a:pt x="153" y="1305"/>
                  </a:lnTo>
                  <a:lnTo>
                    <a:pt x="153" y="1305"/>
                  </a:lnTo>
                  <a:cubicBezTo>
                    <a:pt x="163" y="1302"/>
                    <a:pt x="172" y="1298"/>
                    <a:pt x="179" y="1298"/>
                  </a:cubicBezTo>
                  <a:lnTo>
                    <a:pt x="262" y="1251"/>
                  </a:lnTo>
                  <a:cubicBezTo>
                    <a:pt x="286" y="1239"/>
                    <a:pt x="310" y="1239"/>
                    <a:pt x="345" y="1227"/>
                  </a:cubicBezTo>
                  <a:cubicBezTo>
                    <a:pt x="357" y="1227"/>
                    <a:pt x="369" y="1215"/>
                    <a:pt x="381" y="1215"/>
                  </a:cubicBezTo>
                  <a:cubicBezTo>
                    <a:pt x="417" y="1191"/>
                    <a:pt x="464" y="1179"/>
                    <a:pt x="488" y="1179"/>
                  </a:cubicBezTo>
                  <a:cubicBezTo>
                    <a:pt x="500" y="1168"/>
                    <a:pt x="500" y="1168"/>
                    <a:pt x="524" y="1168"/>
                  </a:cubicBezTo>
                  <a:cubicBezTo>
                    <a:pt x="560" y="1168"/>
                    <a:pt x="607" y="1156"/>
                    <a:pt x="655" y="1156"/>
                  </a:cubicBezTo>
                  <a:lnTo>
                    <a:pt x="679" y="1156"/>
                  </a:lnTo>
                  <a:cubicBezTo>
                    <a:pt x="726" y="1132"/>
                    <a:pt x="762" y="1132"/>
                    <a:pt x="798" y="1132"/>
                  </a:cubicBezTo>
                  <a:lnTo>
                    <a:pt x="1095" y="1132"/>
                  </a:lnTo>
                  <a:cubicBezTo>
                    <a:pt x="1131" y="1156"/>
                    <a:pt x="1143" y="1156"/>
                    <a:pt x="1179" y="1156"/>
                  </a:cubicBezTo>
                  <a:cubicBezTo>
                    <a:pt x="1203" y="1168"/>
                    <a:pt x="1238" y="1168"/>
                    <a:pt x="1262" y="1168"/>
                  </a:cubicBezTo>
                  <a:cubicBezTo>
                    <a:pt x="1298" y="1168"/>
                    <a:pt x="1310" y="1179"/>
                    <a:pt x="1334" y="1179"/>
                  </a:cubicBezTo>
                  <a:cubicBezTo>
                    <a:pt x="1369" y="1179"/>
                    <a:pt x="1393" y="1191"/>
                    <a:pt x="1429" y="1191"/>
                  </a:cubicBezTo>
                  <a:cubicBezTo>
                    <a:pt x="1441" y="1191"/>
                    <a:pt x="1476" y="1215"/>
                    <a:pt x="1488" y="1215"/>
                  </a:cubicBezTo>
                  <a:cubicBezTo>
                    <a:pt x="1536" y="1227"/>
                    <a:pt x="1560" y="1227"/>
                    <a:pt x="1596" y="1239"/>
                  </a:cubicBezTo>
                  <a:cubicBezTo>
                    <a:pt x="1607" y="1239"/>
                    <a:pt x="1631" y="1251"/>
                    <a:pt x="1655" y="1251"/>
                  </a:cubicBezTo>
                  <a:cubicBezTo>
                    <a:pt x="1679" y="1251"/>
                    <a:pt x="1727" y="1275"/>
                    <a:pt x="1750" y="1287"/>
                  </a:cubicBezTo>
                  <a:cubicBezTo>
                    <a:pt x="1774" y="1287"/>
                    <a:pt x="1786" y="1298"/>
                    <a:pt x="1798" y="1298"/>
                  </a:cubicBezTo>
                  <a:cubicBezTo>
                    <a:pt x="1857" y="1322"/>
                    <a:pt x="1905" y="1346"/>
                    <a:pt x="1965" y="1358"/>
                  </a:cubicBezTo>
                  <a:cubicBezTo>
                    <a:pt x="2024" y="1394"/>
                    <a:pt x="2072" y="1406"/>
                    <a:pt x="2131" y="1441"/>
                  </a:cubicBezTo>
                  <a:cubicBezTo>
                    <a:pt x="2143" y="1453"/>
                    <a:pt x="2155" y="1453"/>
                    <a:pt x="2167" y="1465"/>
                  </a:cubicBezTo>
                  <a:cubicBezTo>
                    <a:pt x="2215" y="1477"/>
                    <a:pt x="2250" y="1513"/>
                    <a:pt x="2286" y="1525"/>
                  </a:cubicBezTo>
                  <a:cubicBezTo>
                    <a:pt x="2310" y="1537"/>
                    <a:pt x="2334" y="1537"/>
                    <a:pt x="2346" y="1560"/>
                  </a:cubicBezTo>
                  <a:cubicBezTo>
                    <a:pt x="2393" y="1584"/>
                    <a:pt x="2441" y="1620"/>
                    <a:pt x="2500" y="1644"/>
                  </a:cubicBezTo>
                  <a:cubicBezTo>
                    <a:pt x="2560" y="1679"/>
                    <a:pt x="2619" y="1715"/>
                    <a:pt x="2679" y="1751"/>
                  </a:cubicBezTo>
                  <a:lnTo>
                    <a:pt x="2691" y="1751"/>
                  </a:lnTo>
                  <a:cubicBezTo>
                    <a:pt x="2750" y="1775"/>
                    <a:pt x="2798" y="1810"/>
                    <a:pt x="2858" y="1858"/>
                  </a:cubicBezTo>
                  <a:cubicBezTo>
                    <a:pt x="2870" y="1870"/>
                    <a:pt x="2905" y="1882"/>
                    <a:pt x="2917" y="1894"/>
                  </a:cubicBezTo>
                  <a:cubicBezTo>
                    <a:pt x="2941" y="1918"/>
                    <a:pt x="2989" y="1941"/>
                    <a:pt x="3024" y="1977"/>
                  </a:cubicBezTo>
                  <a:cubicBezTo>
                    <a:pt x="3048" y="1989"/>
                    <a:pt x="3084" y="2001"/>
                    <a:pt x="3096" y="2013"/>
                  </a:cubicBezTo>
                  <a:cubicBezTo>
                    <a:pt x="3143" y="2049"/>
                    <a:pt x="3167" y="2060"/>
                    <a:pt x="3203" y="2096"/>
                  </a:cubicBezTo>
                  <a:cubicBezTo>
                    <a:pt x="3227" y="2108"/>
                    <a:pt x="3239" y="2132"/>
                    <a:pt x="3274" y="2156"/>
                  </a:cubicBezTo>
                  <a:cubicBezTo>
                    <a:pt x="3298" y="2168"/>
                    <a:pt x="3334" y="2191"/>
                    <a:pt x="3358" y="2227"/>
                  </a:cubicBezTo>
                  <a:cubicBezTo>
                    <a:pt x="3393" y="2239"/>
                    <a:pt x="3405" y="2275"/>
                    <a:pt x="3441" y="2287"/>
                  </a:cubicBezTo>
                  <a:lnTo>
                    <a:pt x="3524" y="2370"/>
                  </a:lnTo>
                  <a:lnTo>
                    <a:pt x="3596" y="2453"/>
                  </a:lnTo>
                  <a:lnTo>
                    <a:pt x="3691" y="2537"/>
                  </a:lnTo>
                  <a:cubicBezTo>
                    <a:pt x="3715" y="2549"/>
                    <a:pt x="3751" y="2584"/>
                    <a:pt x="3762" y="2596"/>
                  </a:cubicBezTo>
                  <a:lnTo>
                    <a:pt x="3858" y="2692"/>
                  </a:lnTo>
                  <a:lnTo>
                    <a:pt x="3917" y="2751"/>
                  </a:lnTo>
                  <a:cubicBezTo>
                    <a:pt x="3941" y="2787"/>
                    <a:pt x="3989" y="2822"/>
                    <a:pt x="4013" y="2870"/>
                  </a:cubicBezTo>
                  <a:lnTo>
                    <a:pt x="4060" y="2906"/>
                  </a:lnTo>
                  <a:cubicBezTo>
                    <a:pt x="4120" y="2953"/>
                    <a:pt x="4167" y="3013"/>
                    <a:pt x="4215" y="3073"/>
                  </a:cubicBezTo>
                  <a:lnTo>
                    <a:pt x="4239" y="3108"/>
                  </a:lnTo>
                  <a:cubicBezTo>
                    <a:pt x="4286" y="3144"/>
                    <a:pt x="4310" y="3203"/>
                    <a:pt x="4358" y="3251"/>
                  </a:cubicBezTo>
                  <a:cubicBezTo>
                    <a:pt x="4405" y="3311"/>
                    <a:pt x="4465" y="3382"/>
                    <a:pt x="4513" y="3442"/>
                  </a:cubicBezTo>
                  <a:cubicBezTo>
                    <a:pt x="4584" y="3537"/>
                    <a:pt x="4655" y="3620"/>
                    <a:pt x="4715" y="3727"/>
                  </a:cubicBezTo>
                  <a:cubicBezTo>
                    <a:pt x="4727" y="3763"/>
                    <a:pt x="4751" y="3775"/>
                    <a:pt x="4763" y="3799"/>
                  </a:cubicBezTo>
                  <a:cubicBezTo>
                    <a:pt x="4786" y="3835"/>
                    <a:pt x="4810" y="3870"/>
                    <a:pt x="4834" y="3906"/>
                  </a:cubicBezTo>
                  <a:cubicBezTo>
                    <a:pt x="4846" y="3954"/>
                    <a:pt x="4882" y="3977"/>
                    <a:pt x="4894" y="4013"/>
                  </a:cubicBezTo>
                  <a:cubicBezTo>
                    <a:pt x="4905" y="4037"/>
                    <a:pt x="4941" y="4085"/>
                    <a:pt x="4953" y="4120"/>
                  </a:cubicBezTo>
                  <a:cubicBezTo>
                    <a:pt x="4989" y="4144"/>
                    <a:pt x="5001" y="4180"/>
                    <a:pt x="5013" y="4204"/>
                  </a:cubicBezTo>
                  <a:cubicBezTo>
                    <a:pt x="5060" y="4299"/>
                    <a:pt x="5120" y="4382"/>
                    <a:pt x="5167" y="4477"/>
                  </a:cubicBezTo>
                  <a:cubicBezTo>
                    <a:pt x="5191" y="4501"/>
                    <a:pt x="5203" y="4549"/>
                    <a:pt x="5227" y="4573"/>
                  </a:cubicBezTo>
                  <a:cubicBezTo>
                    <a:pt x="5251" y="4608"/>
                    <a:pt x="5263" y="4656"/>
                    <a:pt x="5286" y="4680"/>
                  </a:cubicBezTo>
                  <a:cubicBezTo>
                    <a:pt x="5310" y="4727"/>
                    <a:pt x="5322" y="4787"/>
                    <a:pt x="5358" y="4835"/>
                  </a:cubicBezTo>
                  <a:cubicBezTo>
                    <a:pt x="5370" y="4847"/>
                    <a:pt x="5370" y="4858"/>
                    <a:pt x="5382" y="4870"/>
                  </a:cubicBezTo>
                  <a:cubicBezTo>
                    <a:pt x="5417" y="4930"/>
                    <a:pt x="5441" y="5013"/>
                    <a:pt x="5477" y="5073"/>
                  </a:cubicBezTo>
                  <a:cubicBezTo>
                    <a:pt x="5489" y="5085"/>
                    <a:pt x="5489" y="5097"/>
                    <a:pt x="5501" y="5108"/>
                  </a:cubicBezTo>
                  <a:cubicBezTo>
                    <a:pt x="5525" y="5156"/>
                    <a:pt x="5548" y="5216"/>
                    <a:pt x="5560" y="5263"/>
                  </a:cubicBezTo>
                  <a:cubicBezTo>
                    <a:pt x="5584" y="5287"/>
                    <a:pt x="5584" y="5311"/>
                    <a:pt x="5596" y="5335"/>
                  </a:cubicBezTo>
                  <a:cubicBezTo>
                    <a:pt x="5620" y="5394"/>
                    <a:pt x="5644" y="5442"/>
                    <a:pt x="5656" y="5489"/>
                  </a:cubicBezTo>
                  <a:cubicBezTo>
                    <a:pt x="5667" y="5501"/>
                    <a:pt x="5679" y="5525"/>
                    <a:pt x="5679" y="5549"/>
                  </a:cubicBezTo>
                  <a:cubicBezTo>
                    <a:pt x="5703" y="5620"/>
                    <a:pt x="5727" y="5680"/>
                    <a:pt x="5739" y="5740"/>
                  </a:cubicBezTo>
                  <a:lnTo>
                    <a:pt x="5739" y="5751"/>
                  </a:lnTo>
                  <a:cubicBezTo>
                    <a:pt x="5763" y="5823"/>
                    <a:pt x="5787" y="5882"/>
                    <a:pt x="5798" y="5954"/>
                  </a:cubicBezTo>
                  <a:cubicBezTo>
                    <a:pt x="5798" y="5978"/>
                    <a:pt x="5822" y="5990"/>
                    <a:pt x="5822" y="6013"/>
                  </a:cubicBezTo>
                  <a:lnTo>
                    <a:pt x="5858" y="6156"/>
                  </a:lnTo>
                  <a:cubicBezTo>
                    <a:pt x="5858" y="6180"/>
                    <a:pt x="5882" y="6192"/>
                    <a:pt x="5882" y="6228"/>
                  </a:cubicBezTo>
                  <a:cubicBezTo>
                    <a:pt x="5894" y="6275"/>
                    <a:pt x="5894" y="6311"/>
                    <a:pt x="5906" y="6359"/>
                  </a:cubicBezTo>
                  <a:cubicBezTo>
                    <a:pt x="5906" y="6394"/>
                    <a:pt x="5918" y="6406"/>
                    <a:pt x="5918" y="6430"/>
                  </a:cubicBezTo>
                  <a:cubicBezTo>
                    <a:pt x="5941" y="6478"/>
                    <a:pt x="5941" y="6525"/>
                    <a:pt x="5953" y="6573"/>
                  </a:cubicBezTo>
                  <a:cubicBezTo>
                    <a:pt x="5953" y="6597"/>
                    <a:pt x="5965" y="6609"/>
                    <a:pt x="5965" y="6644"/>
                  </a:cubicBezTo>
                  <a:cubicBezTo>
                    <a:pt x="5977" y="6704"/>
                    <a:pt x="5977" y="6763"/>
                    <a:pt x="6001" y="6823"/>
                  </a:cubicBezTo>
                  <a:lnTo>
                    <a:pt x="6001" y="6847"/>
                  </a:lnTo>
                  <a:cubicBezTo>
                    <a:pt x="6013" y="6930"/>
                    <a:pt x="6013" y="7002"/>
                    <a:pt x="6025" y="7061"/>
                  </a:cubicBezTo>
                  <a:lnTo>
                    <a:pt x="6025" y="7121"/>
                  </a:lnTo>
                  <a:cubicBezTo>
                    <a:pt x="6025" y="7180"/>
                    <a:pt x="6037" y="7228"/>
                    <a:pt x="6037" y="7264"/>
                  </a:cubicBezTo>
                  <a:lnTo>
                    <a:pt x="6037" y="7347"/>
                  </a:lnTo>
                  <a:cubicBezTo>
                    <a:pt x="6060" y="7383"/>
                    <a:pt x="6060" y="7430"/>
                    <a:pt x="6060" y="7478"/>
                  </a:cubicBezTo>
                  <a:lnTo>
                    <a:pt x="6060" y="7537"/>
                  </a:lnTo>
                  <a:lnTo>
                    <a:pt x="6060" y="7728"/>
                  </a:lnTo>
                  <a:lnTo>
                    <a:pt x="6060" y="7918"/>
                  </a:lnTo>
                  <a:lnTo>
                    <a:pt x="6060" y="7978"/>
                  </a:lnTo>
                  <a:cubicBezTo>
                    <a:pt x="6037" y="8026"/>
                    <a:pt x="6037" y="8073"/>
                    <a:pt x="6037" y="8121"/>
                  </a:cubicBezTo>
                  <a:cubicBezTo>
                    <a:pt x="6025" y="8145"/>
                    <a:pt x="6025" y="8156"/>
                    <a:pt x="6025" y="8192"/>
                  </a:cubicBezTo>
                  <a:cubicBezTo>
                    <a:pt x="6025" y="8216"/>
                    <a:pt x="6013" y="8264"/>
                    <a:pt x="6013" y="8299"/>
                  </a:cubicBezTo>
                  <a:cubicBezTo>
                    <a:pt x="6013" y="8323"/>
                    <a:pt x="6001" y="8335"/>
                    <a:pt x="6001" y="8371"/>
                  </a:cubicBezTo>
                  <a:cubicBezTo>
                    <a:pt x="6001" y="8418"/>
                    <a:pt x="5977" y="8442"/>
                    <a:pt x="5977" y="8478"/>
                  </a:cubicBezTo>
                  <a:cubicBezTo>
                    <a:pt x="5977" y="8502"/>
                    <a:pt x="5965" y="8537"/>
                    <a:pt x="5965" y="8561"/>
                  </a:cubicBezTo>
                  <a:cubicBezTo>
                    <a:pt x="5965" y="8597"/>
                    <a:pt x="5953" y="8621"/>
                    <a:pt x="5953" y="8657"/>
                  </a:cubicBezTo>
                  <a:cubicBezTo>
                    <a:pt x="5941" y="8692"/>
                    <a:pt x="5941" y="8728"/>
                    <a:pt x="5918" y="8752"/>
                  </a:cubicBezTo>
                  <a:cubicBezTo>
                    <a:pt x="5918" y="8788"/>
                    <a:pt x="5906" y="8799"/>
                    <a:pt x="5906" y="8835"/>
                  </a:cubicBezTo>
                  <a:cubicBezTo>
                    <a:pt x="5906" y="8871"/>
                    <a:pt x="5894" y="8918"/>
                    <a:pt x="5882" y="8954"/>
                  </a:cubicBezTo>
                  <a:cubicBezTo>
                    <a:pt x="5858" y="8978"/>
                    <a:pt x="5858" y="8990"/>
                    <a:pt x="5846" y="9026"/>
                  </a:cubicBezTo>
                  <a:cubicBezTo>
                    <a:pt x="5846" y="9026"/>
                    <a:pt x="5834" y="9038"/>
                    <a:pt x="5834" y="9049"/>
                  </a:cubicBezTo>
                  <a:cubicBezTo>
                    <a:pt x="5822" y="9097"/>
                    <a:pt x="5810" y="9133"/>
                    <a:pt x="5787" y="9169"/>
                  </a:cubicBezTo>
                  <a:cubicBezTo>
                    <a:pt x="5775" y="9169"/>
                    <a:pt x="5775" y="9169"/>
                    <a:pt x="5775" y="9192"/>
                  </a:cubicBezTo>
                  <a:cubicBezTo>
                    <a:pt x="5751" y="9228"/>
                    <a:pt x="5727" y="9276"/>
                    <a:pt x="5703" y="9323"/>
                  </a:cubicBezTo>
                  <a:cubicBezTo>
                    <a:pt x="5667" y="9371"/>
                    <a:pt x="5656" y="9395"/>
                    <a:pt x="5632" y="9442"/>
                  </a:cubicBezTo>
                  <a:cubicBezTo>
                    <a:pt x="5632" y="9454"/>
                    <a:pt x="5608" y="9454"/>
                    <a:pt x="5608" y="9466"/>
                  </a:cubicBezTo>
                  <a:cubicBezTo>
                    <a:pt x="5596" y="9502"/>
                    <a:pt x="5572" y="9526"/>
                    <a:pt x="5548" y="9561"/>
                  </a:cubicBezTo>
                  <a:cubicBezTo>
                    <a:pt x="5537" y="9561"/>
                    <a:pt x="5537" y="9573"/>
                    <a:pt x="5525" y="9585"/>
                  </a:cubicBezTo>
                  <a:cubicBezTo>
                    <a:pt x="5513" y="9621"/>
                    <a:pt x="5477" y="9633"/>
                    <a:pt x="5465" y="9669"/>
                  </a:cubicBezTo>
                  <a:lnTo>
                    <a:pt x="5429" y="9692"/>
                  </a:lnTo>
                  <a:lnTo>
                    <a:pt x="5346" y="9788"/>
                  </a:lnTo>
                  <a:lnTo>
                    <a:pt x="5334" y="9800"/>
                  </a:lnTo>
                  <a:cubicBezTo>
                    <a:pt x="5310" y="9835"/>
                    <a:pt x="5286" y="9847"/>
                    <a:pt x="5251" y="9871"/>
                  </a:cubicBezTo>
                  <a:lnTo>
                    <a:pt x="5227" y="9907"/>
                  </a:lnTo>
                  <a:cubicBezTo>
                    <a:pt x="5216" y="9918"/>
                    <a:pt x="5184" y="9950"/>
                    <a:pt x="5189" y="9964"/>
                  </a:cubicBezTo>
                  <a:lnTo>
                    <a:pt x="5189" y="9964"/>
                  </a:lnTo>
                  <a:lnTo>
                    <a:pt x="7072" y="8883"/>
                  </a:lnTo>
                  <a:cubicBezTo>
                    <a:pt x="7096" y="8859"/>
                    <a:pt x="7144" y="8847"/>
                    <a:pt x="7168" y="8823"/>
                  </a:cubicBezTo>
                  <a:cubicBezTo>
                    <a:pt x="7191" y="8823"/>
                    <a:pt x="7191" y="8799"/>
                    <a:pt x="7203" y="8799"/>
                  </a:cubicBezTo>
                  <a:cubicBezTo>
                    <a:pt x="7227" y="8776"/>
                    <a:pt x="7251" y="8764"/>
                    <a:pt x="7275" y="8740"/>
                  </a:cubicBezTo>
                  <a:lnTo>
                    <a:pt x="7311" y="8716"/>
                  </a:lnTo>
                  <a:cubicBezTo>
                    <a:pt x="7322" y="8680"/>
                    <a:pt x="7346" y="8668"/>
                    <a:pt x="7382" y="8645"/>
                  </a:cubicBezTo>
                  <a:lnTo>
                    <a:pt x="7394" y="8621"/>
                  </a:lnTo>
                  <a:lnTo>
                    <a:pt x="7489" y="8537"/>
                  </a:lnTo>
                  <a:lnTo>
                    <a:pt x="7513" y="8502"/>
                  </a:lnTo>
                  <a:cubicBezTo>
                    <a:pt x="7525" y="8478"/>
                    <a:pt x="7561" y="8466"/>
                    <a:pt x="7572" y="8430"/>
                  </a:cubicBezTo>
                  <a:cubicBezTo>
                    <a:pt x="7584" y="8430"/>
                    <a:pt x="7584" y="8418"/>
                    <a:pt x="7608" y="8407"/>
                  </a:cubicBezTo>
                  <a:cubicBezTo>
                    <a:pt x="7620" y="8371"/>
                    <a:pt x="7644" y="8347"/>
                    <a:pt x="7668" y="8311"/>
                  </a:cubicBezTo>
                  <a:cubicBezTo>
                    <a:pt x="7668" y="8299"/>
                    <a:pt x="7680" y="8299"/>
                    <a:pt x="7680" y="8287"/>
                  </a:cubicBezTo>
                  <a:cubicBezTo>
                    <a:pt x="8049" y="7692"/>
                    <a:pt x="8120" y="6918"/>
                    <a:pt x="8084" y="6228"/>
                  </a:cubicBezTo>
                  <a:cubicBezTo>
                    <a:pt x="7930" y="4251"/>
                    <a:pt x="6834" y="2275"/>
                    <a:pt x="5310" y="1001"/>
                  </a:cubicBezTo>
                  <a:cubicBezTo>
                    <a:pt x="5286" y="989"/>
                    <a:pt x="5263" y="965"/>
                    <a:pt x="5239" y="941"/>
                  </a:cubicBezTo>
                  <a:cubicBezTo>
                    <a:pt x="5227" y="929"/>
                    <a:pt x="5203" y="929"/>
                    <a:pt x="5191" y="917"/>
                  </a:cubicBezTo>
                  <a:cubicBezTo>
                    <a:pt x="4775" y="584"/>
                    <a:pt x="4286" y="298"/>
                    <a:pt x="3774" y="144"/>
                  </a:cubicBezTo>
                  <a:cubicBezTo>
                    <a:pt x="3509" y="55"/>
                    <a:pt x="3217" y="0"/>
                    <a:pt x="2928" y="0"/>
                  </a:cubicBezTo>
                  <a:close/>
                  <a:moveTo>
                    <a:pt x="5189" y="9964"/>
                  </a:moveTo>
                  <a:lnTo>
                    <a:pt x="5184" y="9966"/>
                  </a:lnTo>
                  <a:lnTo>
                    <a:pt x="5184" y="9966"/>
                  </a:lnTo>
                  <a:cubicBezTo>
                    <a:pt x="5186" y="9966"/>
                    <a:pt x="5188" y="9966"/>
                    <a:pt x="5191" y="9966"/>
                  </a:cubicBezTo>
                  <a:cubicBezTo>
                    <a:pt x="5190" y="9965"/>
                    <a:pt x="5190" y="9965"/>
                    <a:pt x="5189" y="9964"/>
                  </a:cubicBezTo>
                  <a:close/>
                  <a:moveTo>
                    <a:pt x="5184" y="9966"/>
                  </a:moveTo>
                  <a:cubicBezTo>
                    <a:pt x="5180" y="9967"/>
                    <a:pt x="5178" y="9968"/>
                    <a:pt x="5172" y="9973"/>
                  </a:cubicBezTo>
                  <a:lnTo>
                    <a:pt x="5172" y="9973"/>
                  </a:lnTo>
                  <a:lnTo>
                    <a:pt x="5184" y="9966"/>
                  </a:lnTo>
                  <a:close/>
                  <a:moveTo>
                    <a:pt x="5172" y="9973"/>
                  </a:moveTo>
                  <a:lnTo>
                    <a:pt x="5157" y="9982"/>
                  </a:lnTo>
                  <a:lnTo>
                    <a:pt x="5157" y="9982"/>
                  </a:lnTo>
                  <a:cubicBezTo>
                    <a:pt x="5161" y="9981"/>
                    <a:pt x="5164" y="9979"/>
                    <a:pt x="5167" y="9978"/>
                  </a:cubicBezTo>
                  <a:cubicBezTo>
                    <a:pt x="5169" y="9976"/>
                    <a:pt x="5171" y="9975"/>
                    <a:pt x="5172" y="9973"/>
                  </a:cubicBezTo>
                  <a:close/>
                  <a:moveTo>
                    <a:pt x="5157" y="9982"/>
                  </a:moveTo>
                  <a:lnTo>
                    <a:pt x="5157" y="9982"/>
                  </a:lnTo>
                  <a:cubicBezTo>
                    <a:pt x="5131" y="9993"/>
                    <a:pt x="5101" y="10013"/>
                    <a:pt x="5079" y="10027"/>
                  </a:cubicBezTo>
                  <a:lnTo>
                    <a:pt x="5079" y="10027"/>
                  </a:lnTo>
                  <a:lnTo>
                    <a:pt x="5157" y="9982"/>
                  </a:lnTo>
                  <a:close/>
                  <a:moveTo>
                    <a:pt x="5079" y="10027"/>
                  </a:moveTo>
                  <a:lnTo>
                    <a:pt x="5060" y="10038"/>
                  </a:lnTo>
                  <a:cubicBezTo>
                    <a:pt x="5065" y="10035"/>
                    <a:pt x="5072" y="10031"/>
                    <a:pt x="5079" y="10027"/>
                  </a:cubicBezTo>
                  <a:close/>
                </a:path>
              </a:pathLst>
            </a:custGeom>
            <a:solidFill>
              <a:srgbClr val="2B555F"/>
            </a:solidFill>
            <a:ln w="9360">
              <a:solidFill>
                <a:srgbClr val="2B555F"/>
              </a:solidFill>
              <a:round/>
            </a:ln>
          </p:spPr>
          <p:style>
            <a:lnRef idx="0">
              <a:scrgbClr r="0" g="0" b="0"/>
            </a:lnRef>
            <a:fillRef idx="0">
              <a:scrgbClr r="0" g="0" b="0"/>
            </a:fillRef>
            <a:effectRef idx="0">
              <a:scrgbClr r="0" g="0" b="0"/>
            </a:effectRef>
            <a:fontRef idx="minor"/>
          </p:style>
        </p:sp>
        <p:sp>
          <p:nvSpPr>
            <p:cNvPr id="221" name="CustomShape 11"/>
            <p:cNvSpPr/>
            <p:nvPr/>
          </p:nvSpPr>
          <p:spPr>
            <a:xfrm flipH="1">
              <a:off x="231840" y="4184280"/>
              <a:ext cx="205200" cy="267120"/>
            </a:xfrm>
            <a:custGeom>
              <a:avLst/>
              <a:gdLst/>
              <a:ahLst/>
              <a:cxnLst/>
              <a:rect l="l" t="t" r="r" b="b"/>
              <a:pathLst>
                <a:path w="7097" h="9141">
                  <a:moveTo>
                    <a:pt x="1952" y="0"/>
                  </a:moveTo>
                  <a:cubicBezTo>
                    <a:pt x="793" y="0"/>
                    <a:pt x="0" y="925"/>
                    <a:pt x="0" y="2517"/>
                  </a:cubicBezTo>
                  <a:cubicBezTo>
                    <a:pt x="0" y="4767"/>
                    <a:pt x="1572" y="7517"/>
                    <a:pt x="3536" y="8649"/>
                  </a:cubicBezTo>
                  <a:cubicBezTo>
                    <a:pt x="4108" y="8983"/>
                    <a:pt x="4649" y="9141"/>
                    <a:pt x="5130" y="9141"/>
                  </a:cubicBezTo>
                  <a:cubicBezTo>
                    <a:pt x="6292" y="9141"/>
                    <a:pt x="7096" y="8216"/>
                    <a:pt x="7096" y="6624"/>
                  </a:cubicBezTo>
                  <a:cubicBezTo>
                    <a:pt x="7096" y="4374"/>
                    <a:pt x="5513" y="1624"/>
                    <a:pt x="3548" y="493"/>
                  </a:cubicBezTo>
                  <a:cubicBezTo>
                    <a:pt x="2974" y="158"/>
                    <a:pt x="2432" y="0"/>
                    <a:pt x="1952" y="0"/>
                  </a:cubicBezTo>
                  <a:close/>
                </a:path>
              </a:pathLst>
            </a:custGeom>
            <a:solidFill>
              <a:srgbClr val="71ABB0"/>
            </a:solidFill>
            <a:ln w="9360">
              <a:solidFill>
                <a:srgbClr val="71ABB0"/>
              </a:solidFill>
              <a:round/>
            </a:ln>
          </p:spPr>
          <p:style>
            <a:lnRef idx="0">
              <a:scrgbClr r="0" g="0" b="0"/>
            </a:lnRef>
            <a:fillRef idx="0">
              <a:scrgbClr r="0" g="0" b="0"/>
            </a:fillRef>
            <a:effectRef idx="0">
              <a:scrgbClr r="0" g="0" b="0"/>
            </a:effectRef>
            <a:fontRef idx="minor"/>
          </p:style>
        </p:sp>
        <p:sp>
          <p:nvSpPr>
            <p:cNvPr id="222" name="CustomShape 12"/>
            <p:cNvSpPr/>
            <p:nvPr/>
          </p:nvSpPr>
          <p:spPr>
            <a:xfrm flipH="1">
              <a:off x="1009440" y="4692600"/>
              <a:ext cx="67680" cy="83880"/>
            </a:xfrm>
            <a:custGeom>
              <a:avLst/>
              <a:gdLst/>
              <a:ahLst/>
              <a:cxnLst/>
              <a:rect l="l" t="t" r="r" b="b"/>
              <a:pathLst>
                <a:path w="2346" h="2877">
                  <a:moveTo>
                    <a:pt x="863" y="0"/>
                  </a:moveTo>
                  <a:cubicBezTo>
                    <a:pt x="790" y="0"/>
                    <a:pt x="716" y="12"/>
                    <a:pt x="643" y="41"/>
                  </a:cubicBezTo>
                  <a:lnTo>
                    <a:pt x="631" y="41"/>
                  </a:lnTo>
                  <a:cubicBezTo>
                    <a:pt x="619" y="41"/>
                    <a:pt x="596" y="53"/>
                    <a:pt x="584" y="53"/>
                  </a:cubicBezTo>
                  <a:lnTo>
                    <a:pt x="0" y="386"/>
                  </a:lnTo>
                  <a:cubicBezTo>
                    <a:pt x="24" y="386"/>
                    <a:pt x="36" y="362"/>
                    <a:pt x="48" y="362"/>
                  </a:cubicBezTo>
                  <a:lnTo>
                    <a:pt x="60" y="362"/>
                  </a:lnTo>
                  <a:cubicBezTo>
                    <a:pt x="84" y="350"/>
                    <a:pt x="84" y="350"/>
                    <a:pt x="96" y="350"/>
                  </a:cubicBezTo>
                  <a:cubicBezTo>
                    <a:pt x="108" y="338"/>
                    <a:pt x="108" y="338"/>
                    <a:pt x="119" y="338"/>
                  </a:cubicBezTo>
                  <a:lnTo>
                    <a:pt x="477" y="338"/>
                  </a:lnTo>
                  <a:cubicBezTo>
                    <a:pt x="500" y="350"/>
                    <a:pt x="500" y="350"/>
                    <a:pt x="512" y="350"/>
                  </a:cubicBezTo>
                  <a:lnTo>
                    <a:pt x="524" y="350"/>
                  </a:lnTo>
                  <a:cubicBezTo>
                    <a:pt x="536" y="350"/>
                    <a:pt x="560" y="362"/>
                    <a:pt x="572" y="362"/>
                  </a:cubicBezTo>
                  <a:cubicBezTo>
                    <a:pt x="584" y="362"/>
                    <a:pt x="596" y="386"/>
                    <a:pt x="619" y="386"/>
                  </a:cubicBezTo>
                  <a:lnTo>
                    <a:pt x="631" y="386"/>
                  </a:lnTo>
                  <a:cubicBezTo>
                    <a:pt x="631" y="386"/>
                    <a:pt x="643" y="398"/>
                    <a:pt x="655" y="398"/>
                  </a:cubicBezTo>
                  <a:cubicBezTo>
                    <a:pt x="655" y="410"/>
                    <a:pt x="679" y="410"/>
                    <a:pt x="679" y="410"/>
                  </a:cubicBezTo>
                  <a:cubicBezTo>
                    <a:pt x="691" y="422"/>
                    <a:pt x="703" y="422"/>
                    <a:pt x="715" y="445"/>
                  </a:cubicBezTo>
                  <a:cubicBezTo>
                    <a:pt x="739" y="457"/>
                    <a:pt x="750" y="457"/>
                    <a:pt x="762" y="469"/>
                  </a:cubicBezTo>
                  <a:cubicBezTo>
                    <a:pt x="774" y="481"/>
                    <a:pt x="798" y="481"/>
                    <a:pt x="810" y="505"/>
                  </a:cubicBezTo>
                  <a:lnTo>
                    <a:pt x="822" y="517"/>
                  </a:lnTo>
                  <a:lnTo>
                    <a:pt x="858" y="541"/>
                  </a:lnTo>
                  <a:lnTo>
                    <a:pt x="870" y="564"/>
                  </a:lnTo>
                  <a:cubicBezTo>
                    <a:pt x="881" y="564"/>
                    <a:pt x="881" y="576"/>
                    <a:pt x="893" y="576"/>
                  </a:cubicBezTo>
                  <a:lnTo>
                    <a:pt x="917" y="588"/>
                  </a:lnTo>
                  <a:cubicBezTo>
                    <a:pt x="929" y="600"/>
                    <a:pt x="929" y="624"/>
                    <a:pt x="941" y="624"/>
                  </a:cubicBezTo>
                  <a:lnTo>
                    <a:pt x="953" y="636"/>
                  </a:lnTo>
                  <a:cubicBezTo>
                    <a:pt x="977" y="648"/>
                    <a:pt x="977" y="660"/>
                    <a:pt x="989" y="660"/>
                  </a:cubicBezTo>
                  <a:lnTo>
                    <a:pt x="1000" y="684"/>
                  </a:lnTo>
                  <a:lnTo>
                    <a:pt x="1036" y="707"/>
                  </a:lnTo>
                  <a:lnTo>
                    <a:pt x="1048" y="719"/>
                  </a:lnTo>
                  <a:lnTo>
                    <a:pt x="1072" y="755"/>
                  </a:lnTo>
                  <a:lnTo>
                    <a:pt x="1096" y="767"/>
                  </a:lnTo>
                  <a:cubicBezTo>
                    <a:pt x="1108" y="767"/>
                    <a:pt x="1108" y="779"/>
                    <a:pt x="1120" y="803"/>
                  </a:cubicBezTo>
                  <a:lnTo>
                    <a:pt x="1131" y="815"/>
                  </a:lnTo>
                  <a:lnTo>
                    <a:pt x="1179" y="862"/>
                  </a:lnTo>
                  <a:lnTo>
                    <a:pt x="1179" y="874"/>
                  </a:lnTo>
                  <a:cubicBezTo>
                    <a:pt x="1179" y="886"/>
                    <a:pt x="1191" y="898"/>
                    <a:pt x="1215" y="922"/>
                  </a:cubicBezTo>
                  <a:cubicBezTo>
                    <a:pt x="1227" y="934"/>
                    <a:pt x="1239" y="957"/>
                    <a:pt x="1251" y="981"/>
                  </a:cubicBezTo>
                  <a:cubicBezTo>
                    <a:pt x="1274" y="1005"/>
                    <a:pt x="1298" y="1041"/>
                    <a:pt x="1310" y="1065"/>
                  </a:cubicBezTo>
                  <a:lnTo>
                    <a:pt x="1334" y="1076"/>
                  </a:lnTo>
                  <a:cubicBezTo>
                    <a:pt x="1334" y="1100"/>
                    <a:pt x="1346" y="1100"/>
                    <a:pt x="1346" y="1112"/>
                  </a:cubicBezTo>
                  <a:cubicBezTo>
                    <a:pt x="1346" y="1124"/>
                    <a:pt x="1358" y="1124"/>
                    <a:pt x="1358" y="1136"/>
                  </a:cubicBezTo>
                  <a:cubicBezTo>
                    <a:pt x="1358" y="1160"/>
                    <a:pt x="1370" y="1160"/>
                    <a:pt x="1370" y="1172"/>
                  </a:cubicBezTo>
                  <a:cubicBezTo>
                    <a:pt x="1370" y="1184"/>
                    <a:pt x="1393" y="1184"/>
                    <a:pt x="1393" y="1196"/>
                  </a:cubicBezTo>
                  <a:cubicBezTo>
                    <a:pt x="1405" y="1219"/>
                    <a:pt x="1417" y="1243"/>
                    <a:pt x="1429" y="1279"/>
                  </a:cubicBezTo>
                  <a:cubicBezTo>
                    <a:pt x="1429" y="1291"/>
                    <a:pt x="1453" y="1291"/>
                    <a:pt x="1453" y="1303"/>
                  </a:cubicBezTo>
                  <a:cubicBezTo>
                    <a:pt x="1453" y="1315"/>
                    <a:pt x="1465" y="1315"/>
                    <a:pt x="1465" y="1338"/>
                  </a:cubicBezTo>
                  <a:cubicBezTo>
                    <a:pt x="1465" y="1350"/>
                    <a:pt x="1477" y="1362"/>
                    <a:pt x="1477" y="1374"/>
                  </a:cubicBezTo>
                  <a:lnTo>
                    <a:pt x="1477" y="1398"/>
                  </a:lnTo>
                  <a:cubicBezTo>
                    <a:pt x="1489" y="1410"/>
                    <a:pt x="1489" y="1434"/>
                    <a:pt x="1512" y="1457"/>
                  </a:cubicBezTo>
                  <a:lnTo>
                    <a:pt x="1512" y="1469"/>
                  </a:lnTo>
                  <a:cubicBezTo>
                    <a:pt x="1512" y="1481"/>
                    <a:pt x="1524" y="1493"/>
                    <a:pt x="1524" y="1517"/>
                  </a:cubicBezTo>
                  <a:cubicBezTo>
                    <a:pt x="1536" y="1517"/>
                    <a:pt x="1536" y="1529"/>
                    <a:pt x="1536" y="1529"/>
                  </a:cubicBezTo>
                  <a:cubicBezTo>
                    <a:pt x="1536" y="1541"/>
                    <a:pt x="1548" y="1553"/>
                    <a:pt x="1548" y="1577"/>
                  </a:cubicBezTo>
                  <a:lnTo>
                    <a:pt x="1548" y="1588"/>
                  </a:lnTo>
                  <a:cubicBezTo>
                    <a:pt x="1548" y="1612"/>
                    <a:pt x="1572" y="1636"/>
                    <a:pt x="1572" y="1648"/>
                  </a:cubicBezTo>
                  <a:cubicBezTo>
                    <a:pt x="1572" y="1660"/>
                    <a:pt x="1584" y="1696"/>
                    <a:pt x="1584" y="1707"/>
                  </a:cubicBezTo>
                  <a:lnTo>
                    <a:pt x="1584" y="1719"/>
                  </a:lnTo>
                  <a:cubicBezTo>
                    <a:pt x="1596" y="1731"/>
                    <a:pt x="1596" y="1755"/>
                    <a:pt x="1596" y="1767"/>
                  </a:cubicBezTo>
                  <a:lnTo>
                    <a:pt x="1596" y="1791"/>
                  </a:lnTo>
                  <a:cubicBezTo>
                    <a:pt x="1608" y="1815"/>
                    <a:pt x="1608" y="1827"/>
                    <a:pt x="1608" y="1838"/>
                  </a:cubicBezTo>
                  <a:lnTo>
                    <a:pt x="1608" y="1874"/>
                  </a:lnTo>
                  <a:cubicBezTo>
                    <a:pt x="1620" y="1886"/>
                    <a:pt x="1620" y="1898"/>
                    <a:pt x="1620" y="1910"/>
                  </a:cubicBezTo>
                  <a:lnTo>
                    <a:pt x="1620" y="1934"/>
                  </a:lnTo>
                  <a:cubicBezTo>
                    <a:pt x="1643" y="1946"/>
                    <a:pt x="1643" y="1958"/>
                    <a:pt x="1643" y="1969"/>
                  </a:cubicBezTo>
                  <a:lnTo>
                    <a:pt x="1643" y="1993"/>
                  </a:lnTo>
                  <a:cubicBezTo>
                    <a:pt x="1655" y="2005"/>
                    <a:pt x="1655" y="2029"/>
                    <a:pt x="1655" y="2053"/>
                  </a:cubicBezTo>
                  <a:lnTo>
                    <a:pt x="1655" y="2065"/>
                  </a:lnTo>
                  <a:lnTo>
                    <a:pt x="1655" y="2112"/>
                  </a:lnTo>
                  <a:lnTo>
                    <a:pt x="1655" y="2124"/>
                  </a:lnTo>
                  <a:lnTo>
                    <a:pt x="1655" y="2172"/>
                  </a:lnTo>
                  <a:lnTo>
                    <a:pt x="1655" y="2184"/>
                  </a:lnTo>
                  <a:lnTo>
                    <a:pt x="1655" y="2243"/>
                  </a:lnTo>
                  <a:lnTo>
                    <a:pt x="1655" y="2303"/>
                  </a:lnTo>
                  <a:lnTo>
                    <a:pt x="1655" y="2315"/>
                  </a:lnTo>
                  <a:lnTo>
                    <a:pt x="1655" y="2362"/>
                  </a:lnTo>
                  <a:lnTo>
                    <a:pt x="1655" y="2374"/>
                  </a:lnTo>
                  <a:lnTo>
                    <a:pt x="1655" y="2410"/>
                  </a:lnTo>
                  <a:lnTo>
                    <a:pt x="1655" y="2434"/>
                  </a:lnTo>
                  <a:lnTo>
                    <a:pt x="1655" y="2469"/>
                  </a:lnTo>
                  <a:lnTo>
                    <a:pt x="1655" y="2493"/>
                  </a:lnTo>
                  <a:lnTo>
                    <a:pt x="1655" y="2529"/>
                  </a:lnTo>
                  <a:lnTo>
                    <a:pt x="1655" y="2553"/>
                  </a:lnTo>
                  <a:lnTo>
                    <a:pt x="1655" y="2565"/>
                  </a:lnTo>
                  <a:cubicBezTo>
                    <a:pt x="1643" y="2589"/>
                    <a:pt x="1643" y="2589"/>
                    <a:pt x="1643" y="2600"/>
                  </a:cubicBezTo>
                  <a:lnTo>
                    <a:pt x="1643" y="2612"/>
                  </a:lnTo>
                  <a:lnTo>
                    <a:pt x="1643" y="2624"/>
                  </a:lnTo>
                  <a:cubicBezTo>
                    <a:pt x="1643" y="2648"/>
                    <a:pt x="1620" y="2648"/>
                    <a:pt x="1620" y="2660"/>
                  </a:cubicBezTo>
                  <a:cubicBezTo>
                    <a:pt x="1620" y="2672"/>
                    <a:pt x="1608" y="2684"/>
                    <a:pt x="1608" y="2708"/>
                  </a:cubicBezTo>
                  <a:cubicBezTo>
                    <a:pt x="1608" y="2708"/>
                    <a:pt x="1596" y="2720"/>
                    <a:pt x="1596" y="2731"/>
                  </a:cubicBezTo>
                  <a:cubicBezTo>
                    <a:pt x="1596" y="2743"/>
                    <a:pt x="1584" y="2743"/>
                    <a:pt x="1584" y="2767"/>
                  </a:cubicBezTo>
                  <a:lnTo>
                    <a:pt x="1584" y="2779"/>
                  </a:lnTo>
                  <a:lnTo>
                    <a:pt x="1572" y="2791"/>
                  </a:lnTo>
                  <a:lnTo>
                    <a:pt x="1572" y="2803"/>
                  </a:lnTo>
                  <a:lnTo>
                    <a:pt x="1572" y="2803"/>
                  </a:lnTo>
                  <a:lnTo>
                    <a:pt x="2048" y="2541"/>
                  </a:lnTo>
                  <a:cubicBezTo>
                    <a:pt x="2060" y="2541"/>
                    <a:pt x="2060" y="2529"/>
                    <a:pt x="2072" y="2529"/>
                  </a:cubicBezTo>
                  <a:lnTo>
                    <a:pt x="2084" y="2529"/>
                  </a:lnTo>
                  <a:lnTo>
                    <a:pt x="2108" y="2505"/>
                  </a:lnTo>
                  <a:lnTo>
                    <a:pt x="2120" y="2505"/>
                  </a:lnTo>
                  <a:cubicBezTo>
                    <a:pt x="2132" y="2505"/>
                    <a:pt x="2143" y="2505"/>
                    <a:pt x="2143" y="2493"/>
                  </a:cubicBezTo>
                  <a:lnTo>
                    <a:pt x="2179" y="2469"/>
                  </a:lnTo>
                  <a:lnTo>
                    <a:pt x="2179" y="2446"/>
                  </a:lnTo>
                  <a:lnTo>
                    <a:pt x="2191" y="2434"/>
                  </a:lnTo>
                  <a:lnTo>
                    <a:pt x="2191" y="2422"/>
                  </a:lnTo>
                  <a:cubicBezTo>
                    <a:pt x="2191" y="2410"/>
                    <a:pt x="2203" y="2410"/>
                    <a:pt x="2203" y="2386"/>
                  </a:cubicBezTo>
                  <a:cubicBezTo>
                    <a:pt x="2322" y="2208"/>
                    <a:pt x="2346" y="1993"/>
                    <a:pt x="2322" y="1791"/>
                  </a:cubicBezTo>
                  <a:cubicBezTo>
                    <a:pt x="2298" y="1231"/>
                    <a:pt x="1965" y="648"/>
                    <a:pt x="1536" y="291"/>
                  </a:cubicBezTo>
                  <a:lnTo>
                    <a:pt x="1524" y="279"/>
                  </a:lnTo>
                  <a:lnTo>
                    <a:pt x="1512" y="267"/>
                  </a:lnTo>
                  <a:cubicBezTo>
                    <a:pt x="1393" y="172"/>
                    <a:pt x="1251" y="88"/>
                    <a:pt x="1108" y="41"/>
                  </a:cubicBezTo>
                  <a:cubicBezTo>
                    <a:pt x="1026" y="15"/>
                    <a:pt x="944" y="0"/>
                    <a:pt x="863" y="0"/>
                  </a:cubicBezTo>
                  <a:close/>
                  <a:moveTo>
                    <a:pt x="1486" y="2851"/>
                  </a:moveTo>
                  <a:cubicBezTo>
                    <a:pt x="1483" y="2851"/>
                    <a:pt x="1480" y="2853"/>
                    <a:pt x="1478" y="2855"/>
                  </a:cubicBezTo>
                  <a:lnTo>
                    <a:pt x="1478" y="2855"/>
                  </a:lnTo>
                  <a:lnTo>
                    <a:pt x="1486" y="2851"/>
                  </a:lnTo>
                  <a:close/>
                  <a:moveTo>
                    <a:pt x="1478" y="2855"/>
                  </a:moveTo>
                  <a:lnTo>
                    <a:pt x="1465" y="2862"/>
                  </a:lnTo>
                  <a:cubicBezTo>
                    <a:pt x="1472" y="2862"/>
                    <a:pt x="1475" y="2858"/>
                    <a:pt x="1478" y="2855"/>
                  </a:cubicBezTo>
                  <a:close/>
                  <a:moveTo>
                    <a:pt x="1572" y="2803"/>
                  </a:moveTo>
                  <a:lnTo>
                    <a:pt x="1486" y="2851"/>
                  </a:lnTo>
                  <a:lnTo>
                    <a:pt x="1486" y="2851"/>
                  </a:lnTo>
                  <a:cubicBezTo>
                    <a:pt x="1487" y="2851"/>
                    <a:pt x="1488" y="2850"/>
                    <a:pt x="1489" y="2850"/>
                  </a:cubicBezTo>
                  <a:lnTo>
                    <a:pt x="1512" y="2850"/>
                  </a:lnTo>
                  <a:cubicBezTo>
                    <a:pt x="1498" y="2872"/>
                    <a:pt x="1492" y="2876"/>
                    <a:pt x="1495" y="2876"/>
                  </a:cubicBezTo>
                  <a:cubicBezTo>
                    <a:pt x="1497" y="2876"/>
                    <a:pt x="1503" y="2874"/>
                    <a:pt x="1512" y="2874"/>
                  </a:cubicBezTo>
                  <a:cubicBezTo>
                    <a:pt x="1524" y="2850"/>
                    <a:pt x="1536" y="2850"/>
                    <a:pt x="1536" y="2839"/>
                  </a:cubicBezTo>
                  <a:lnTo>
                    <a:pt x="1572" y="2815"/>
                  </a:lnTo>
                  <a:lnTo>
                    <a:pt x="1572" y="2803"/>
                  </a:lnTo>
                  <a:close/>
                </a:path>
              </a:pathLst>
            </a:custGeom>
            <a:solidFill>
              <a:srgbClr val="2B555F"/>
            </a:solidFill>
            <a:ln w="9360">
              <a:solidFill>
                <a:srgbClr val="2B555F"/>
              </a:solidFill>
              <a:round/>
            </a:ln>
          </p:spPr>
          <p:style>
            <a:lnRef idx="0">
              <a:scrgbClr r="0" g="0" b="0"/>
            </a:lnRef>
            <a:fillRef idx="0">
              <a:scrgbClr r="0" g="0" b="0"/>
            </a:fillRef>
            <a:effectRef idx="0">
              <a:scrgbClr r="0" g="0" b="0"/>
            </a:effectRef>
            <a:fontRef idx="minor"/>
          </p:style>
        </p:sp>
        <p:sp>
          <p:nvSpPr>
            <p:cNvPr id="223" name="CustomShape 13"/>
            <p:cNvSpPr/>
            <p:nvPr/>
          </p:nvSpPr>
          <p:spPr>
            <a:xfrm flipH="1">
              <a:off x="1026720" y="4703400"/>
              <a:ext cx="58680" cy="75960"/>
            </a:xfrm>
            <a:custGeom>
              <a:avLst/>
              <a:gdLst/>
              <a:ahLst/>
              <a:cxnLst/>
              <a:rect l="l" t="t" r="r" b="b"/>
              <a:pathLst>
                <a:path w="2037" h="2612">
                  <a:moveTo>
                    <a:pt x="577" y="0"/>
                  </a:moveTo>
                  <a:cubicBezTo>
                    <a:pt x="245" y="0"/>
                    <a:pt x="9" y="262"/>
                    <a:pt x="1" y="710"/>
                  </a:cubicBezTo>
                  <a:cubicBezTo>
                    <a:pt x="1" y="1352"/>
                    <a:pt x="441" y="2138"/>
                    <a:pt x="1013" y="2472"/>
                  </a:cubicBezTo>
                  <a:cubicBezTo>
                    <a:pt x="1181" y="2566"/>
                    <a:pt x="1338" y="2611"/>
                    <a:pt x="1477" y="2611"/>
                  </a:cubicBezTo>
                  <a:cubicBezTo>
                    <a:pt x="1811" y="2611"/>
                    <a:pt x="2037" y="2351"/>
                    <a:pt x="2037" y="1888"/>
                  </a:cubicBezTo>
                  <a:cubicBezTo>
                    <a:pt x="2037" y="1245"/>
                    <a:pt x="1596" y="460"/>
                    <a:pt x="1025" y="138"/>
                  </a:cubicBezTo>
                  <a:cubicBezTo>
                    <a:pt x="865" y="44"/>
                    <a:pt x="713" y="0"/>
                    <a:pt x="577" y="0"/>
                  </a:cubicBezTo>
                  <a:close/>
                </a:path>
              </a:pathLst>
            </a:custGeom>
            <a:solidFill>
              <a:srgbClr val="71ABB0"/>
            </a:solidFill>
            <a:ln w="9360">
              <a:solidFill>
                <a:srgbClr val="71ABB0"/>
              </a:solidFill>
              <a:round/>
            </a:ln>
          </p:spPr>
          <p:style>
            <a:lnRef idx="0">
              <a:scrgbClr r="0" g="0" b="0"/>
            </a:lnRef>
            <a:fillRef idx="0">
              <a:scrgbClr r="0" g="0" b="0"/>
            </a:fillRef>
            <a:effectRef idx="0">
              <a:scrgbClr r="0" g="0" b="0"/>
            </a:effectRef>
            <a:fontRef idx="minor"/>
          </p:style>
        </p:sp>
        <p:sp>
          <p:nvSpPr>
            <p:cNvPr id="224" name="CustomShape 14"/>
            <p:cNvSpPr/>
            <p:nvPr/>
          </p:nvSpPr>
          <p:spPr>
            <a:xfrm flipH="1">
              <a:off x="255240" y="4214520"/>
              <a:ext cx="840240" cy="618840"/>
            </a:xfrm>
            <a:custGeom>
              <a:avLst/>
              <a:gdLst/>
              <a:ahLst/>
              <a:cxnLst/>
              <a:rect l="l" t="t" r="r" b="b"/>
              <a:pathLst>
                <a:path w="28957" h="21134">
                  <a:moveTo>
                    <a:pt x="105" y="13978"/>
                  </a:moveTo>
                  <a:cubicBezTo>
                    <a:pt x="102" y="13978"/>
                    <a:pt x="99" y="13978"/>
                    <a:pt x="96" y="13978"/>
                  </a:cubicBezTo>
                  <a:cubicBezTo>
                    <a:pt x="94" y="13981"/>
                    <a:pt x="91" y="13984"/>
                    <a:pt x="89" y="13987"/>
                  </a:cubicBezTo>
                  <a:lnTo>
                    <a:pt x="89" y="13987"/>
                  </a:lnTo>
                  <a:cubicBezTo>
                    <a:pt x="94" y="13984"/>
                    <a:pt x="99" y="13981"/>
                    <a:pt x="105" y="13978"/>
                  </a:cubicBezTo>
                  <a:close/>
                  <a:moveTo>
                    <a:pt x="89" y="13987"/>
                  </a:moveTo>
                  <a:cubicBezTo>
                    <a:pt x="42" y="14014"/>
                    <a:pt x="12" y="14031"/>
                    <a:pt x="0" y="14038"/>
                  </a:cubicBezTo>
                  <a:cubicBezTo>
                    <a:pt x="22" y="14027"/>
                    <a:pt x="64" y="14016"/>
                    <a:pt x="89" y="13987"/>
                  </a:cubicBezTo>
                  <a:close/>
                  <a:moveTo>
                    <a:pt x="24742" y="608"/>
                  </a:moveTo>
                  <a:cubicBezTo>
                    <a:pt x="24908" y="608"/>
                    <a:pt x="25075" y="643"/>
                    <a:pt x="25253" y="703"/>
                  </a:cubicBezTo>
                  <a:cubicBezTo>
                    <a:pt x="25575" y="810"/>
                    <a:pt x="25908" y="1001"/>
                    <a:pt x="26218" y="1239"/>
                  </a:cubicBezTo>
                  <a:lnTo>
                    <a:pt x="26230" y="1251"/>
                  </a:lnTo>
                  <a:cubicBezTo>
                    <a:pt x="26254" y="1263"/>
                    <a:pt x="26266" y="1286"/>
                    <a:pt x="26289" y="1298"/>
                  </a:cubicBezTo>
                  <a:cubicBezTo>
                    <a:pt x="27456" y="2251"/>
                    <a:pt x="28242" y="3739"/>
                    <a:pt x="28349" y="5168"/>
                  </a:cubicBezTo>
                  <a:cubicBezTo>
                    <a:pt x="28373" y="5704"/>
                    <a:pt x="28290" y="6168"/>
                    <a:pt x="28099" y="6466"/>
                  </a:cubicBezTo>
                  <a:lnTo>
                    <a:pt x="28075" y="6489"/>
                  </a:lnTo>
                  <a:cubicBezTo>
                    <a:pt x="28063" y="6513"/>
                    <a:pt x="28063" y="6525"/>
                    <a:pt x="28051" y="6537"/>
                  </a:cubicBezTo>
                  <a:lnTo>
                    <a:pt x="28040" y="6549"/>
                  </a:lnTo>
                  <a:cubicBezTo>
                    <a:pt x="28016" y="6573"/>
                    <a:pt x="28016" y="6585"/>
                    <a:pt x="28004" y="6597"/>
                  </a:cubicBezTo>
                  <a:lnTo>
                    <a:pt x="27992" y="6608"/>
                  </a:lnTo>
                  <a:lnTo>
                    <a:pt x="27944" y="6656"/>
                  </a:lnTo>
                  <a:cubicBezTo>
                    <a:pt x="27944" y="6656"/>
                    <a:pt x="27932" y="6656"/>
                    <a:pt x="27932" y="6668"/>
                  </a:cubicBezTo>
                  <a:cubicBezTo>
                    <a:pt x="27920" y="6692"/>
                    <a:pt x="27897" y="6704"/>
                    <a:pt x="27885" y="6704"/>
                  </a:cubicBezTo>
                  <a:lnTo>
                    <a:pt x="27873" y="6716"/>
                  </a:lnTo>
                  <a:cubicBezTo>
                    <a:pt x="27861" y="6727"/>
                    <a:pt x="27837" y="6727"/>
                    <a:pt x="27837" y="6751"/>
                  </a:cubicBezTo>
                  <a:lnTo>
                    <a:pt x="27825" y="6763"/>
                  </a:lnTo>
                  <a:cubicBezTo>
                    <a:pt x="27813" y="6775"/>
                    <a:pt x="27801" y="6787"/>
                    <a:pt x="27778" y="6787"/>
                  </a:cubicBezTo>
                  <a:lnTo>
                    <a:pt x="5513" y="19646"/>
                  </a:lnTo>
                  <a:cubicBezTo>
                    <a:pt x="5513" y="19610"/>
                    <a:pt x="5513" y="19562"/>
                    <a:pt x="5537" y="19527"/>
                  </a:cubicBezTo>
                  <a:lnTo>
                    <a:pt x="5537" y="19515"/>
                  </a:lnTo>
                  <a:lnTo>
                    <a:pt x="5537" y="19467"/>
                  </a:lnTo>
                  <a:lnTo>
                    <a:pt x="5537" y="19289"/>
                  </a:lnTo>
                  <a:lnTo>
                    <a:pt x="5537" y="19110"/>
                  </a:lnTo>
                  <a:lnTo>
                    <a:pt x="5537" y="19074"/>
                  </a:lnTo>
                  <a:lnTo>
                    <a:pt x="5537" y="19050"/>
                  </a:lnTo>
                  <a:cubicBezTo>
                    <a:pt x="5537" y="19015"/>
                    <a:pt x="5537" y="18967"/>
                    <a:pt x="5513" y="18931"/>
                  </a:cubicBezTo>
                  <a:lnTo>
                    <a:pt x="5513" y="18872"/>
                  </a:lnTo>
                  <a:cubicBezTo>
                    <a:pt x="5513" y="18836"/>
                    <a:pt x="5501" y="18788"/>
                    <a:pt x="5501" y="18741"/>
                  </a:cubicBezTo>
                  <a:lnTo>
                    <a:pt x="5501" y="18729"/>
                  </a:lnTo>
                  <a:lnTo>
                    <a:pt x="5501" y="18681"/>
                  </a:lnTo>
                  <a:cubicBezTo>
                    <a:pt x="5489" y="18622"/>
                    <a:pt x="5489" y="18562"/>
                    <a:pt x="5477" y="18503"/>
                  </a:cubicBezTo>
                  <a:lnTo>
                    <a:pt x="5477" y="18479"/>
                  </a:lnTo>
                  <a:cubicBezTo>
                    <a:pt x="5453" y="18419"/>
                    <a:pt x="5453" y="18372"/>
                    <a:pt x="5441" y="18312"/>
                  </a:cubicBezTo>
                  <a:cubicBezTo>
                    <a:pt x="5441" y="18300"/>
                    <a:pt x="5441" y="18277"/>
                    <a:pt x="5430" y="18265"/>
                  </a:cubicBezTo>
                  <a:lnTo>
                    <a:pt x="5430" y="18253"/>
                  </a:lnTo>
                  <a:cubicBezTo>
                    <a:pt x="5418" y="18205"/>
                    <a:pt x="5418" y="18181"/>
                    <a:pt x="5394" y="18134"/>
                  </a:cubicBezTo>
                  <a:cubicBezTo>
                    <a:pt x="5394" y="18098"/>
                    <a:pt x="5382" y="18086"/>
                    <a:pt x="5382" y="18062"/>
                  </a:cubicBezTo>
                  <a:cubicBezTo>
                    <a:pt x="5370" y="18015"/>
                    <a:pt x="5370" y="17979"/>
                    <a:pt x="5358" y="17943"/>
                  </a:cubicBezTo>
                  <a:lnTo>
                    <a:pt x="5358" y="17919"/>
                  </a:lnTo>
                  <a:cubicBezTo>
                    <a:pt x="5358" y="17907"/>
                    <a:pt x="5334" y="17884"/>
                    <a:pt x="5334" y="17860"/>
                  </a:cubicBezTo>
                  <a:cubicBezTo>
                    <a:pt x="5322" y="17824"/>
                    <a:pt x="5311" y="17776"/>
                    <a:pt x="5311" y="17729"/>
                  </a:cubicBezTo>
                  <a:lnTo>
                    <a:pt x="5311" y="17717"/>
                  </a:lnTo>
                  <a:cubicBezTo>
                    <a:pt x="5311" y="17705"/>
                    <a:pt x="5299" y="17681"/>
                    <a:pt x="5299" y="17669"/>
                  </a:cubicBezTo>
                  <a:cubicBezTo>
                    <a:pt x="5275" y="17610"/>
                    <a:pt x="5251" y="17550"/>
                    <a:pt x="5239" y="17491"/>
                  </a:cubicBezTo>
                  <a:lnTo>
                    <a:pt x="5239" y="17479"/>
                  </a:lnTo>
                  <a:cubicBezTo>
                    <a:pt x="5215" y="17419"/>
                    <a:pt x="5191" y="17360"/>
                    <a:pt x="5180" y="17312"/>
                  </a:cubicBezTo>
                  <a:lnTo>
                    <a:pt x="5156" y="17264"/>
                  </a:lnTo>
                  <a:lnTo>
                    <a:pt x="5156" y="17253"/>
                  </a:lnTo>
                  <a:lnTo>
                    <a:pt x="5120" y="17122"/>
                  </a:lnTo>
                  <a:lnTo>
                    <a:pt x="5084" y="17062"/>
                  </a:lnTo>
                  <a:cubicBezTo>
                    <a:pt x="5072" y="17014"/>
                    <a:pt x="5060" y="16967"/>
                    <a:pt x="5025" y="16931"/>
                  </a:cubicBezTo>
                  <a:lnTo>
                    <a:pt x="5025" y="16907"/>
                  </a:lnTo>
                  <a:cubicBezTo>
                    <a:pt x="5025" y="16895"/>
                    <a:pt x="5013" y="16895"/>
                    <a:pt x="5013" y="16883"/>
                  </a:cubicBezTo>
                  <a:cubicBezTo>
                    <a:pt x="4977" y="16824"/>
                    <a:pt x="4965" y="16764"/>
                    <a:pt x="4941" y="16705"/>
                  </a:cubicBezTo>
                  <a:cubicBezTo>
                    <a:pt x="4941" y="16693"/>
                    <a:pt x="4918" y="16693"/>
                    <a:pt x="4918" y="16669"/>
                  </a:cubicBezTo>
                  <a:lnTo>
                    <a:pt x="4918" y="16657"/>
                  </a:lnTo>
                  <a:cubicBezTo>
                    <a:pt x="4906" y="16610"/>
                    <a:pt x="4882" y="16574"/>
                    <a:pt x="4858" y="16526"/>
                  </a:cubicBezTo>
                  <a:cubicBezTo>
                    <a:pt x="4846" y="16491"/>
                    <a:pt x="4834" y="16479"/>
                    <a:pt x="4822" y="16455"/>
                  </a:cubicBezTo>
                  <a:lnTo>
                    <a:pt x="4799" y="16431"/>
                  </a:lnTo>
                  <a:lnTo>
                    <a:pt x="4787" y="16419"/>
                  </a:lnTo>
                  <a:cubicBezTo>
                    <a:pt x="4775" y="16395"/>
                    <a:pt x="4763" y="16372"/>
                    <a:pt x="4739" y="16348"/>
                  </a:cubicBezTo>
                  <a:cubicBezTo>
                    <a:pt x="4703" y="16276"/>
                    <a:pt x="4656" y="16181"/>
                    <a:pt x="4608" y="16110"/>
                  </a:cubicBezTo>
                  <a:cubicBezTo>
                    <a:pt x="4596" y="16074"/>
                    <a:pt x="4584" y="16062"/>
                    <a:pt x="4560" y="16038"/>
                  </a:cubicBezTo>
                  <a:cubicBezTo>
                    <a:pt x="4549" y="16002"/>
                    <a:pt x="4525" y="15979"/>
                    <a:pt x="4501" y="15931"/>
                  </a:cubicBezTo>
                  <a:cubicBezTo>
                    <a:pt x="4489" y="15895"/>
                    <a:pt x="4477" y="15883"/>
                    <a:pt x="4465" y="15860"/>
                  </a:cubicBezTo>
                  <a:lnTo>
                    <a:pt x="4465" y="15836"/>
                  </a:lnTo>
                  <a:cubicBezTo>
                    <a:pt x="4441" y="15812"/>
                    <a:pt x="4418" y="15776"/>
                    <a:pt x="4406" y="15752"/>
                  </a:cubicBezTo>
                  <a:cubicBezTo>
                    <a:pt x="4382" y="15740"/>
                    <a:pt x="4382" y="15717"/>
                    <a:pt x="4370" y="15705"/>
                  </a:cubicBezTo>
                  <a:lnTo>
                    <a:pt x="4358" y="15693"/>
                  </a:lnTo>
                  <a:cubicBezTo>
                    <a:pt x="4298" y="15598"/>
                    <a:pt x="4239" y="15514"/>
                    <a:pt x="4179" y="15443"/>
                  </a:cubicBezTo>
                  <a:lnTo>
                    <a:pt x="4048" y="15264"/>
                  </a:lnTo>
                  <a:cubicBezTo>
                    <a:pt x="4013" y="15217"/>
                    <a:pt x="3965" y="15169"/>
                    <a:pt x="3941" y="15121"/>
                  </a:cubicBezTo>
                  <a:lnTo>
                    <a:pt x="3929" y="15109"/>
                  </a:lnTo>
                  <a:cubicBezTo>
                    <a:pt x="3882" y="15062"/>
                    <a:pt x="3834" y="15002"/>
                    <a:pt x="3787" y="14967"/>
                  </a:cubicBezTo>
                  <a:lnTo>
                    <a:pt x="3763" y="14931"/>
                  </a:lnTo>
                  <a:lnTo>
                    <a:pt x="3751" y="14919"/>
                  </a:lnTo>
                  <a:cubicBezTo>
                    <a:pt x="3715" y="14883"/>
                    <a:pt x="3691" y="14836"/>
                    <a:pt x="3656" y="14812"/>
                  </a:cubicBezTo>
                  <a:lnTo>
                    <a:pt x="3608" y="14764"/>
                  </a:lnTo>
                  <a:lnTo>
                    <a:pt x="3596" y="14752"/>
                  </a:lnTo>
                  <a:lnTo>
                    <a:pt x="3513" y="14657"/>
                  </a:lnTo>
                  <a:lnTo>
                    <a:pt x="3465" y="14621"/>
                  </a:lnTo>
                  <a:lnTo>
                    <a:pt x="3453" y="14597"/>
                  </a:lnTo>
                  <a:lnTo>
                    <a:pt x="3370" y="14526"/>
                  </a:lnTo>
                  <a:lnTo>
                    <a:pt x="3310" y="14467"/>
                  </a:lnTo>
                  <a:cubicBezTo>
                    <a:pt x="3286" y="14443"/>
                    <a:pt x="3251" y="14431"/>
                    <a:pt x="3239" y="14395"/>
                  </a:cubicBezTo>
                  <a:lnTo>
                    <a:pt x="3179" y="14336"/>
                  </a:lnTo>
                  <a:cubicBezTo>
                    <a:pt x="3155" y="14300"/>
                    <a:pt x="3120" y="14288"/>
                    <a:pt x="3096" y="14264"/>
                  </a:cubicBezTo>
                  <a:cubicBezTo>
                    <a:pt x="3072" y="14240"/>
                    <a:pt x="3048" y="14228"/>
                    <a:pt x="3036" y="14205"/>
                  </a:cubicBezTo>
                  <a:cubicBezTo>
                    <a:pt x="3001" y="14169"/>
                    <a:pt x="2977" y="14157"/>
                    <a:pt x="2941" y="14133"/>
                  </a:cubicBezTo>
                  <a:lnTo>
                    <a:pt x="2929" y="14133"/>
                  </a:lnTo>
                  <a:cubicBezTo>
                    <a:pt x="2917" y="14109"/>
                    <a:pt x="2894" y="14097"/>
                    <a:pt x="2870" y="14086"/>
                  </a:cubicBezTo>
                  <a:cubicBezTo>
                    <a:pt x="2834" y="14050"/>
                    <a:pt x="2798" y="14038"/>
                    <a:pt x="2763" y="14014"/>
                  </a:cubicBezTo>
                  <a:lnTo>
                    <a:pt x="2751" y="13990"/>
                  </a:lnTo>
                  <a:cubicBezTo>
                    <a:pt x="2739" y="13978"/>
                    <a:pt x="2715" y="13978"/>
                    <a:pt x="2703" y="13966"/>
                  </a:cubicBezTo>
                  <a:cubicBezTo>
                    <a:pt x="2644" y="13919"/>
                    <a:pt x="2596" y="13883"/>
                    <a:pt x="2560" y="13859"/>
                  </a:cubicBezTo>
                  <a:cubicBezTo>
                    <a:pt x="2560" y="13859"/>
                    <a:pt x="2536" y="13859"/>
                    <a:pt x="2536" y="13847"/>
                  </a:cubicBezTo>
                  <a:cubicBezTo>
                    <a:pt x="2477" y="13812"/>
                    <a:pt x="2441" y="13788"/>
                    <a:pt x="2382" y="13752"/>
                  </a:cubicBezTo>
                  <a:cubicBezTo>
                    <a:pt x="2334" y="13728"/>
                    <a:pt x="2274" y="13693"/>
                    <a:pt x="2227" y="13681"/>
                  </a:cubicBezTo>
                  <a:cubicBezTo>
                    <a:pt x="2215" y="13669"/>
                    <a:pt x="2203" y="13669"/>
                    <a:pt x="2167" y="13645"/>
                  </a:cubicBezTo>
                  <a:cubicBezTo>
                    <a:pt x="2143" y="13633"/>
                    <a:pt x="2096" y="13621"/>
                    <a:pt x="2048" y="13585"/>
                  </a:cubicBezTo>
                  <a:lnTo>
                    <a:pt x="2024" y="13585"/>
                  </a:lnTo>
                  <a:cubicBezTo>
                    <a:pt x="7418" y="10466"/>
                    <a:pt x="23765" y="1048"/>
                    <a:pt x="24265" y="751"/>
                  </a:cubicBezTo>
                  <a:lnTo>
                    <a:pt x="24289" y="727"/>
                  </a:lnTo>
                  <a:cubicBezTo>
                    <a:pt x="24301" y="715"/>
                    <a:pt x="24313" y="715"/>
                    <a:pt x="24349" y="703"/>
                  </a:cubicBezTo>
                  <a:cubicBezTo>
                    <a:pt x="24361" y="703"/>
                    <a:pt x="24361" y="691"/>
                    <a:pt x="24372" y="691"/>
                  </a:cubicBezTo>
                  <a:cubicBezTo>
                    <a:pt x="24480" y="643"/>
                    <a:pt x="24611" y="608"/>
                    <a:pt x="24742" y="608"/>
                  </a:cubicBezTo>
                  <a:close/>
                  <a:moveTo>
                    <a:pt x="24730" y="0"/>
                  </a:moveTo>
                  <a:cubicBezTo>
                    <a:pt x="24515" y="0"/>
                    <a:pt x="24313" y="36"/>
                    <a:pt x="24122" y="120"/>
                  </a:cubicBezTo>
                  <a:cubicBezTo>
                    <a:pt x="24110" y="120"/>
                    <a:pt x="24087" y="143"/>
                    <a:pt x="24075" y="143"/>
                  </a:cubicBezTo>
                  <a:cubicBezTo>
                    <a:pt x="24039" y="155"/>
                    <a:pt x="24003" y="167"/>
                    <a:pt x="23968" y="203"/>
                  </a:cubicBezTo>
                  <a:cubicBezTo>
                    <a:pt x="23968" y="203"/>
                    <a:pt x="1859" y="12967"/>
                    <a:pt x="105" y="13978"/>
                  </a:cubicBezTo>
                  <a:lnTo>
                    <a:pt x="105" y="13978"/>
                  </a:lnTo>
                  <a:cubicBezTo>
                    <a:pt x="122" y="13975"/>
                    <a:pt x="131" y="13966"/>
                    <a:pt x="131" y="13966"/>
                  </a:cubicBezTo>
                  <a:cubicBezTo>
                    <a:pt x="155" y="13955"/>
                    <a:pt x="179" y="13955"/>
                    <a:pt x="203" y="13931"/>
                  </a:cubicBezTo>
                  <a:cubicBezTo>
                    <a:pt x="215" y="13919"/>
                    <a:pt x="250" y="13919"/>
                    <a:pt x="262" y="13919"/>
                  </a:cubicBezTo>
                  <a:cubicBezTo>
                    <a:pt x="274" y="13919"/>
                    <a:pt x="298" y="13907"/>
                    <a:pt x="310" y="13907"/>
                  </a:cubicBezTo>
                  <a:cubicBezTo>
                    <a:pt x="334" y="13883"/>
                    <a:pt x="369" y="13883"/>
                    <a:pt x="393" y="13883"/>
                  </a:cubicBezTo>
                  <a:lnTo>
                    <a:pt x="429" y="13883"/>
                  </a:lnTo>
                  <a:cubicBezTo>
                    <a:pt x="453" y="13883"/>
                    <a:pt x="500" y="13871"/>
                    <a:pt x="536" y="13871"/>
                  </a:cubicBezTo>
                  <a:lnTo>
                    <a:pt x="560" y="13871"/>
                  </a:lnTo>
                  <a:cubicBezTo>
                    <a:pt x="596" y="13871"/>
                    <a:pt x="619" y="13871"/>
                    <a:pt x="667" y="13859"/>
                  </a:cubicBezTo>
                  <a:lnTo>
                    <a:pt x="977" y="13859"/>
                  </a:lnTo>
                  <a:cubicBezTo>
                    <a:pt x="1012" y="13859"/>
                    <a:pt x="1024" y="13859"/>
                    <a:pt x="1048" y="13871"/>
                  </a:cubicBezTo>
                  <a:cubicBezTo>
                    <a:pt x="1072" y="13871"/>
                    <a:pt x="1096" y="13871"/>
                    <a:pt x="1108" y="13883"/>
                  </a:cubicBezTo>
                  <a:cubicBezTo>
                    <a:pt x="1143" y="13883"/>
                    <a:pt x="1155" y="13907"/>
                    <a:pt x="1191" y="13907"/>
                  </a:cubicBezTo>
                  <a:cubicBezTo>
                    <a:pt x="1203" y="13907"/>
                    <a:pt x="1215" y="13907"/>
                    <a:pt x="1227" y="13919"/>
                  </a:cubicBezTo>
                  <a:cubicBezTo>
                    <a:pt x="1262" y="13919"/>
                    <a:pt x="1286" y="13931"/>
                    <a:pt x="1310" y="13931"/>
                  </a:cubicBezTo>
                  <a:cubicBezTo>
                    <a:pt x="1322" y="13931"/>
                    <a:pt x="1334" y="13955"/>
                    <a:pt x="1346" y="13955"/>
                  </a:cubicBezTo>
                  <a:cubicBezTo>
                    <a:pt x="1381" y="13966"/>
                    <a:pt x="1405" y="13966"/>
                    <a:pt x="1441" y="13978"/>
                  </a:cubicBezTo>
                  <a:cubicBezTo>
                    <a:pt x="1453" y="13978"/>
                    <a:pt x="1465" y="13990"/>
                    <a:pt x="1489" y="13990"/>
                  </a:cubicBezTo>
                  <a:lnTo>
                    <a:pt x="1620" y="14038"/>
                  </a:lnTo>
                  <a:cubicBezTo>
                    <a:pt x="1667" y="14050"/>
                    <a:pt x="1703" y="14074"/>
                    <a:pt x="1751" y="14097"/>
                  </a:cubicBezTo>
                  <a:cubicBezTo>
                    <a:pt x="1762" y="14097"/>
                    <a:pt x="1786" y="14109"/>
                    <a:pt x="1798" y="14109"/>
                  </a:cubicBezTo>
                  <a:lnTo>
                    <a:pt x="1882" y="14157"/>
                  </a:lnTo>
                  <a:cubicBezTo>
                    <a:pt x="1905" y="14169"/>
                    <a:pt x="1917" y="14169"/>
                    <a:pt x="1929" y="14193"/>
                  </a:cubicBezTo>
                  <a:cubicBezTo>
                    <a:pt x="1977" y="14216"/>
                    <a:pt x="2024" y="14228"/>
                    <a:pt x="2060" y="14264"/>
                  </a:cubicBezTo>
                  <a:lnTo>
                    <a:pt x="2203" y="14347"/>
                  </a:lnTo>
                  <a:lnTo>
                    <a:pt x="2215" y="14347"/>
                  </a:lnTo>
                  <a:lnTo>
                    <a:pt x="2346" y="14443"/>
                  </a:lnTo>
                  <a:cubicBezTo>
                    <a:pt x="2358" y="14455"/>
                    <a:pt x="2382" y="14455"/>
                    <a:pt x="2393" y="14467"/>
                  </a:cubicBezTo>
                  <a:cubicBezTo>
                    <a:pt x="2417" y="14490"/>
                    <a:pt x="2453" y="14514"/>
                    <a:pt x="2477" y="14526"/>
                  </a:cubicBezTo>
                  <a:cubicBezTo>
                    <a:pt x="2501" y="14550"/>
                    <a:pt x="2513" y="14562"/>
                    <a:pt x="2536" y="14574"/>
                  </a:cubicBezTo>
                  <a:cubicBezTo>
                    <a:pt x="2572" y="14586"/>
                    <a:pt x="2596" y="14621"/>
                    <a:pt x="2620" y="14633"/>
                  </a:cubicBezTo>
                  <a:cubicBezTo>
                    <a:pt x="2632" y="14645"/>
                    <a:pt x="2655" y="14669"/>
                    <a:pt x="2679" y="14681"/>
                  </a:cubicBezTo>
                  <a:cubicBezTo>
                    <a:pt x="2703" y="14693"/>
                    <a:pt x="2715" y="14728"/>
                    <a:pt x="2751" y="14740"/>
                  </a:cubicBezTo>
                  <a:cubicBezTo>
                    <a:pt x="2763" y="14752"/>
                    <a:pt x="2798" y="14764"/>
                    <a:pt x="2810" y="14800"/>
                  </a:cubicBezTo>
                  <a:cubicBezTo>
                    <a:pt x="2834" y="14812"/>
                    <a:pt x="2858" y="14836"/>
                    <a:pt x="2882" y="14859"/>
                  </a:cubicBezTo>
                  <a:cubicBezTo>
                    <a:pt x="2894" y="14871"/>
                    <a:pt x="2929" y="14883"/>
                    <a:pt x="2941" y="14919"/>
                  </a:cubicBezTo>
                  <a:lnTo>
                    <a:pt x="3013" y="14990"/>
                  </a:lnTo>
                  <a:lnTo>
                    <a:pt x="3072" y="15050"/>
                  </a:lnTo>
                  <a:lnTo>
                    <a:pt x="3155" y="15121"/>
                  </a:lnTo>
                  <a:cubicBezTo>
                    <a:pt x="3167" y="15133"/>
                    <a:pt x="3179" y="15157"/>
                    <a:pt x="3191" y="15181"/>
                  </a:cubicBezTo>
                  <a:lnTo>
                    <a:pt x="3286" y="15276"/>
                  </a:lnTo>
                  <a:cubicBezTo>
                    <a:pt x="3298" y="15288"/>
                    <a:pt x="3310" y="15300"/>
                    <a:pt x="3310" y="15312"/>
                  </a:cubicBezTo>
                  <a:cubicBezTo>
                    <a:pt x="3358" y="15359"/>
                    <a:pt x="3394" y="15407"/>
                    <a:pt x="3429" y="15455"/>
                  </a:cubicBezTo>
                  <a:cubicBezTo>
                    <a:pt x="3429" y="15467"/>
                    <a:pt x="3453" y="15467"/>
                    <a:pt x="3453" y="15479"/>
                  </a:cubicBezTo>
                  <a:cubicBezTo>
                    <a:pt x="3477" y="15526"/>
                    <a:pt x="3513" y="15550"/>
                    <a:pt x="3548" y="15598"/>
                  </a:cubicBezTo>
                  <a:cubicBezTo>
                    <a:pt x="3596" y="15657"/>
                    <a:pt x="3644" y="15705"/>
                    <a:pt x="3667" y="15764"/>
                  </a:cubicBezTo>
                  <a:cubicBezTo>
                    <a:pt x="3727" y="15836"/>
                    <a:pt x="3775" y="15907"/>
                    <a:pt x="3834" y="16002"/>
                  </a:cubicBezTo>
                  <a:cubicBezTo>
                    <a:pt x="3846" y="16014"/>
                    <a:pt x="3870" y="16050"/>
                    <a:pt x="3882" y="16062"/>
                  </a:cubicBezTo>
                  <a:cubicBezTo>
                    <a:pt x="3894" y="16086"/>
                    <a:pt x="3929" y="16121"/>
                    <a:pt x="3941" y="16145"/>
                  </a:cubicBezTo>
                  <a:cubicBezTo>
                    <a:pt x="3953" y="16181"/>
                    <a:pt x="3965" y="16205"/>
                    <a:pt x="3989" y="16229"/>
                  </a:cubicBezTo>
                  <a:cubicBezTo>
                    <a:pt x="4001" y="16252"/>
                    <a:pt x="4013" y="16288"/>
                    <a:pt x="4048" y="16312"/>
                  </a:cubicBezTo>
                  <a:cubicBezTo>
                    <a:pt x="4060" y="16348"/>
                    <a:pt x="4072" y="16360"/>
                    <a:pt x="4084" y="16383"/>
                  </a:cubicBezTo>
                  <a:cubicBezTo>
                    <a:pt x="4132" y="16467"/>
                    <a:pt x="4179" y="16538"/>
                    <a:pt x="4203" y="16610"/>
                  </a:cubicBezTo>
                  <a:lnTo>
                    <a:pt x="4251" y="16705"/>
                  </a:lnTo>
                  <a:lnTo>
                    <a:pt x="4298" y="16788"/>
                  </a:lnTo>
                  <a:cubicBezTo>
                    <a:pt x="4310" y="16836"/>
                    <a:pt x="4346" y="16883"/>
                    <a:pt x="4358" y="16907"/>
                  </a:cubicBezTo>
                  <a:cubicBezTo>
                    <a:pt x="4358" y="16919"/>
                    <a:pt x="4370" y="16943"/>
                    <a:pt x="4370" y="16955"/>
                  </a:cubicBezTo>
                  <a:cubicBezTo>
                    <a:pt x="4406" y="17014"/>
                    <a:pt x="4418" y="17062"/>
                    <a:pt x="4441" y="17122"/>
                  </a:cubicBezTo>
                  <a:cubicBezTo>
                    <a:pt x="4441" y="17134"/>
                    <a:pt x="4465" y="17145"/>
                    <a:pt x="4465" y="17157"/>
                  </a:cubicBezTo>
                  <a:cubicBezTo>
                    <a:pt x="4477" y="17205"/>
                    <a:pt x="4489" y="17241"/>
                    <a:pt x="4501" y="17276"/>
                  </a:cubicBezTo>
                  <a:cubicBezTo>
                    <a:pt x="4501" y="17300"/>
                    <a:pt x="4525" y="17312"/>
                    <a:pt x="4525" y="17336"/>
                  </a:cubicBezTo>
                  <a:cubicBezTo>
                    <a:pt x="4537" y="17384"/>
                    <a:pt x="4549" y="17419"/>
                    <a:pt x="4560" y="17455"/>
                  </a:cubicBezTo>
                  <a:cubicBezTo>
                    <a:pt x="4560" y="17479"/>
                    <a:pt x="4584" y="17491"/>
                    <a:pt x="4584" y="17503"/>
                  </a:cubicBezTo>
                  <a:cubicBezTo>
                    <a:pt x="4596" y="17550"/>
                    <a:pt x="4608" y="17610"/>
                    <a:pt x="4644" y="17657"/>
                  </a:cubicBezTo>
                  <a:lnTo>
                    <a:pt x="4644" y="17669"/>
                  </a:lnTo>
                  <a:cubicBezTo>
                    <a:pt x="4656" y="17729"/>
                    <a:pt x="4668" y="17788"/>
                    <a:pt x="4703" y="17836"/>
                  </a:cubicBezTo>
                  <a:cubicBezTo>
                    <a:pt x="4703" y="17848"/>
                    <a:pt x="4715" y="17860"/>
                    <a:pt x="4715" y="17896"/>
                  </a:cubicBezTo>
                  <a:cubicBezTo>
                    <a:pt x="4727" y="17931"/>
                    <a:pt x="4727" y="17967"/>
                    <a:pt x="4739" y="18015"/>
                  </a:cubicBezTo>
                  <a:cubicBezTo>
                    <a:pt x="4739" y="18026"/>
                    <a:pt x="4763" y="18050"/>
                    <a:pt x="4763" y="18074"/>
                  </a:cubicBezTo>
                  <a:cubicBezTo>
                    <a:pt x="4775" y="18098"/>
                    <a:pt x="4775" y="18146"/>
                    <a:pt x="4787" y="18169"/>
                  </a:cubicBezTo>
                  <a:cubicBezTo>
                    <a:pt x="4787" y="18193"/>
                    <a:pt x="4799" y="18217"/>
                    <a:pt x="4799" y="18229"/>
                  </a:cubicBezTo>
                  <a:cubicBezTo>
                    <a:pt x="4810" y="18265"/>
                    <a:pt x="4810" y="18312"/>
                    <a:pt x="4834" y="18336"/>
                  </a:cubicBezTo>
                  <a:cubicBezTo>
                    <a:pt x="4834" y="18348"/>
                    <a:pt x="4846" y="18384"/>
                    <a:pt x="4846" y="18396"/>
                  </a:cubicBezTo>
                  <a:cubicBezTo>
                    <a:pt x="4858" y="18443"/>
                    <a:pt x="4858" y="18491"/>
                    <a:pt x="4882" y="18550"/>
                  </a:cubicBezTo>
                  <a:lnTo>
                    <a:pt x="4882" y="18562"/>
                  </a:lnTo>
                  <a:cubicBezTo>
                    <a:pt x="4894" y="18622"/>
                    <a:pt x="4894" y="18669"/>
                    <a:pt x="4906" y="18729"/>
                  </a:cubicBezTo>
                  <a:lnTo>
                    <a:pt x="4906" y="18765"/>
                  </a:lnTo>
                  <a:cubicBezTo>
                    <a:pt x="4906" y="18812"/>
                    <a:pt x="4918" y="18848"/>
                    <a:pt x="4918" y="18884"/>
                  </a:cubicBezTo>
                  <a:lnTo>
                    <a:pt x="4918" y="18943"/>
                  </a:lnTo>
                  <a:lnTo>
                    <a:pt x="4918" y="19050"/>
                  </a:lnTo>
                  <a:lnTo>
                    <a:pt x="4918" y="19110"/>
                  </a:lnTo>
                  <a:lnTo>
                    <a:pt x="4918" y="19277"/>
                  </a:lnTo>
                  <a:lnTo>
                    <a:pt x="4918" y="19443"/>
                  </a:lnTo>
                  <a:lnTo>
                    <a:pt x="4918" y="19479"/>
                  </a:lnTo>
                  <a:cubicBezTo>
                    <a:pt x="4918" y="19515"/>
                    <a:pt x="4918" y="19562"/>
                    <a:pt x="4906" y="19586"/>
                  </a:cubicBezTo>
                  <a:lnTo>
                    <a:pt x="4906" y="19646"/>
                  </a:lnTo>
                  <a:cubicBezTo>
                    <a:pt x="4906" y="19681"/>
                    <a:pt x="4906" y="19705"/>
                    <a:pt x="4894" y="19741"/>
                  </a:cubicBezTo>
                  <a:cubicBezTo>
                    <a:pt x="4894" y="19753"/>
                    <a:pt x="4894" y="19777"/>
                    <a:pt x="4882" y="19801"/>
                  </a:cubicBezTo>
                  <a:cubicBezTo>
                    <a:pt x="4882" y="19824"/>
                    <a:pt x="4858" y="19860"/>
                    <a:pt x="4858" y="19872"/>
                  </a:cubicBezTo>
                  <a:cubicBezTo>
                    <a:pt x="4858" y="19896"/>
                    <a:pt x="4846" y="19920"/>
                    <a:pt x="4846" y="19943"/>
                  </a:cubicBezTo>
                  <a:cubicBezTo>
                    <a:pt x="4846" y="19979"/>
                    <a:pt x="4834" y="19991"/>
                    <a:pt x="4834" y="20015"/>
                  </a:cubicBezTo>
                  <a:cubicBezTo>
                    <a:pt x="4834" y="20051"/>
                    <a:pt x="4822" y="20074"/>
                    <a:pt x="4822" y="20098"/>
                  </a:cubicBezTo>
                  <a:cubicBezTo>
                    <a:pt x="4822" y="20110"/>
                    <a:pt x="4799" y="20134"/>
                    <a:pt x="4799" y="20158"/>
                  </a:cubicBezTo>
                  <a:cubicBezTo>
                    <a:pt x="4787" y="20182"/>
                    <a:pt x="4787" y="20217"/>
                    <a:pt x="4775" y="20241"/>
                  </a:cubicBezTo>
                  <a:cubicBezTo>
                    <a:pt x="4775" y="20253"/>
                    <a:pt x="4763" y="20289"/>
                    <a:pt x="4763" y="20301"/>
                  </a:cubicBezTo>
                  <a:cubicBezTo>
                    <a:pt x="4763" y="20312"/>
                    <a:pt x="4763" y="20312"/>
                    <a:pt x="4739" y="20336"/>
                  </a:cubicBezTo>
                  <a:lnTo>
                    <a:pt x="4703" y="20420"/>
                  </a:lnTo>
                  <a:cubicBezTo>
                    <a:pt x="4703" y="20420"/>
                    <a:pt x="4703" y="20432"/>
                    <a:pt x="4679" y="20432"/>
                  </a:cubicBezTo>
                  <a:cubicBezTo>
                    <a:pt x="4668" y="20479"/>
                    <a:pt x="4656" y="20515"/>
                    <a:pt x="4620" y="20539"/>
                  </a:cubicBezTo>
                  <a:cubicBezTo>
                    <a:pt x="4608" y="20574"/>
                    <a:pt x="4584" y="20610"/>
                    <a:pt x="4560" y="20646"/>
                  </a:cubicBezTo>
                  <a:lnTo>
                    <a:pt x="4549" y="20658"/>
                  </a:lnTo>
                  <a:cubicBezTo>
                    <a:pt x="4537" y="20693"/>
                    <a:pt x="4525" y="20705"/>
                    <a:pt x="4501" y="20729"/>
                  </a:cubicBezTo>
                  <a:cubicBezTo>
                    <a:pt x="4501" y="20753"/>
                    <a:pt x="4489" y="20753"/>
                    <a:pt x="4489" y="20765"/>
                  </a:cubicBezTo>
                  <a:cubicBezTo>
                    <a:pt x="4477" y="20777"/>
                    <a:pt x="4465" y="20813"/>
                    <a:pt x="4441" y="20824"/>
                  </a:cubicBezTo>
                  <a:cubicBezTo>
                    <a:pt x="4441" y="20836"/>
                    <a:pt x="4429" y="20836"/>
                    <a:pt x="4429" y="20848"/>
                  </a:cubicBezTo>
                  <a:lnTo>
                    <a:pt x="4358" y="20932"/>
                  </a:lnTo>
                  <a:lnTo>
                    <a:pt x="4346" y="20944"/>
                  </a:lnTo>
                  <a:lnTo>
                    <a:pt x="4287" y="21003"/>
                  </a:lnTo>
                  <a:cubicBezTo>
                    <a:pt x="4263" y="21003"/>
                    <a:pt x="4263" y="21015"/>
                    <a:pt x="4251" y="21015"/>
                  </a:cubicBezTo>
                  <a:cubicBezTo>
                    <a:pt x="4239" y="21027"/>
                    <a:pt x="4203" y="21051"/>
                    <a:pt x="4191" y="21063"/>
                  </a:cubicBezTo>
                  <a:cubicBezTo>
                    <a:pt x="4179" y="21063"/>
                    <a:pt x="4179" y="21074"/>
                    <a:pt x="4168" y="21074"/>
                  </a:cubicBezTo>
                  <a:cubicBezTo>
                    <a:pt x="4145" y="21082"/>
                    <a:pt x="4128" y="21098"/>
                    <a:pt x="4109" y="21113"/>
                  </a:cubicBezTo>
                  <a:lnTo>
                    <a:pt x="4109" y="21113"/>
                  </a:lnTo>
                  <a:lnTo>
                    <a:pt x="28063" y="7299"/>
                  </a:lnTo>
                  <a:cubicBezTo>
                    <a:pt x="28099" y="7275"/>
                    <a:pt x="28123" y="7263"/>
                    <a:pt x="28159" y="7239"/>
                  </a:cubicBezTo>
                  <a:cubicBezTo>
                    <a:pt x="28171" y="7239"/>
                    <a:pt x="28171" y="7216"/>
                    <a:pt x="28182" y="7216"/>
                  </a:cubicBezTo>
                  <a:cubicBezTo>
                    <a:pt x="28194" y="7204"/>
                    <a:pt x="28230" y="7192"/>
                    <a:pt x="28242" y="7180"/>
                  </a:cubicBezTo>
                  <a:cubicBezTo>
                    <a:pt x="28254" y="7180"/>
                    <a:pt x="28254" y="7156"/>
                    <a:pt x="28278" y="7156"/>
                  </a:cubicBezTo>
                  <a:cubicBezTo>
                    <a:pt x="28301" y="7144"/>
                    <a:pt x="28313" y="7120"/>
                    <a:pt x="28337" y="7097"/>
                  </a:cubicBezTo>
                  <a:lnTo>
                    <a:pt x="28349" y="7085"/>
                  </a:lnTo>
                  <a:lnTo>
                    <a:pt x="28421" y="7013"/>
                  </a:lnTo>
                  <a:cubicBezTo>
                    <a:pt x="28421" y="7013"/>
                    <a:pt x="28432" y="7001"/>
                    <a:pt x="28432" y="6978"/>
                  </a:cubicBezTo>
                  <a:cubicBezTo>
                    <a:pt x="28456" y="6966"/>
                    <a:pt x="28468" y="6942"/>
                    <a:pt x="28480" y="6918"/>
                  </a:cubicBezTo>
                  <a:cubicBezTo>
                    <a:pt x="28480" y="6906"/>
                    <a:pt x="28492" y="6906"/>
                    <a:pt x="28492" y="6894"/>
                  </a:cubicBezTo>
                  <a:cubicBezTo>
                    <a:pt x="28516" y="6858"/>
                    <a:pt x="28528" y="6847"/>
                    <a:pt x="28540" y="6823"/>
                  </a:cubicBezTo>
                  <a:lnTo>
                    <a:pt x="28552" y="6799"/>
                  </a:lnTo>
                  <a:cubicBezTo>
                    <a:pt x="28897" y="6311"/>
                    <a:pt x="28956" y="5680"/>
                    <a:pt x="28909" y="5108"/>
                  </a:cubicBezTo>
                  <a:cubicBezTo>
                    <a:pt x="28790" y="3489"/>
                    <a:pt x="27897" y="1870"/>
                    <a:pt x="26647" y="834"/>
                  </a:cubicBezTo>
                  <a:cubicBezTo>
                    <a:pt x="26635" y="822"/>
                    <a:pt x="26611" y="810"/>
                    <a:pt x="26587" y="798"/>
                  </a:cubicBezTo>
                  <a:lnTo>
                    <a:pt x="26563" y="762"/>
                  </a:lnTo>
                  <a:cubicBezTo>
                    <a:pt x="26218" y="501"/>
                    <a:pt x="25813" y="262"/>
                    <a:pt x="25408" y="120"/>
                  </a:cubicBezTo>
                  <a:cubicBezTo>
                    <a:pt x="25194" y="48"/>
                    <a:pt x="24968" y="0"/>
                    <a:pt x="24730" y="0"/>
                  </a:cubicBezTo>
                  <a:close/>
                  <a:moveTo>
                    <a:pt x="4109" y="21113"/>
                  </a:moveTo>
                  <a:lnTo>
                    <a:pt x="4072" y="21134"/>
                  </a:lnTo>
                  <a:cubicBezTo>
                    <a:pt x="4086" y="21129"/>
                    <a:pt x="4098" y="21122"/>
                    <a:pt x="4109" y="21113"/>
                  </a:cubicBezTo>
                  <a:close/>
                </a:path>
              </a:pathLst>
            </a:custGeom>
            <a:solidFill>
              <a:srgbClr val="DAE5E6"/>
            </a:solidFill>
            <a:ln w="9360">
              <a:solidFill>
                <a:srgbClr val="DAE5E6"/>
              </a:solidFill>
              <a:round/>
            </a:ln>
          </p:spPr>
          <p:style>
            <a:lnRef idx="0">
              <a:scrgbClr r="0" g="0" b="0"/>
            </a:lnRef>
            <a:fillRef idx="0">
              <a:scrgbClr r="0" g="0" b="0"/>
            </a:fillRef>
            <a:effectRef idx="0">
              <a:scrgbClr r="0" g="0" b="0"/>
            </a:effectRef>
            <a:fontRef idx="minor"/>
          </p:style>
        </p:sp>
        <p:sp>
          <p:nvSpPr>
            <p:cNvPr id="225" name="CustomShape 15"/>
            <p:cNvSpPr/>
            <p:nvPr/>
          </p:nvSpPr>
          <p:spPr>
            <a:xfrm flipH="1">
              <a:off x="327960" y="4340160"/>
              <a:ext cx="40680" cy="116280"/>
            </a:xfrm>
            <a:custGeom>
              <a:avLst/>
              <a:gdLst/>
              <a:ahLst/>
              <a:cxnLst/>
              <a:rect l="l" t="t" r="r" b="b"/>
              <a:pathLst>
                <a:path w="1418" h="3990">
                  <a:moveTo>
                    <a:pt x="500" y="1"/>
                  </a:moveTo>
                  <a:lnTo>
                    <a:pt x="0" y="298"/>
                  </a:lnTo>
                  <a:cubicBezTo>
                    <a:pt x="453" y="1048"/>
                    <a:pt x="739" y="1894"/>
                    <a:pt x="798" y="2715"/>
                  </a:cubicBezTo>
                  <a:cubicBezTo>
                    <a:pt x="846" y="3239"/>
                    <a:pt x="762" y="3692"/>
                    <a:pt x="584" y="3989"/>
                  </a:cubicBezTo>
                  <a:lnTo>
                    <a:pt x="1358" y="3549"/>
                  </a:lnTo>
                  <a:cubicBezTo>
                    <a:pt x="1393" y="3251"/>
                    <a:pt x="1417" y="2953"/>
                    <a:pt x="1381" y="2668"/>
                  </a:cubicBezTo>
                  <a:cubicBezTo>
                    <a:pt x="1310" y="1751"/>
                    <a:pt x="1000" y="822"/>
                    <a:pt x="500" y="1"/>
                  </a:cubicBezTo>
                  <a:close/>
                </a:path>
              </a:pathLst>
            </a:custGeom>
            <a:solidFill>
              <a:srgbClr val="DAE5E6"/>
            </a:solidFill>
            <a:ln w="0">
              <a:noFill/>
            </a:ln>
          </p:spPr>
          <p:style>
            <a:lnRef idx="0">
              <a:scrgbClr r="0" g="0" b="0"/>
            </a:lnRef>
            <a:fillRef idx="0">
              <a:scrgbClr r="0" g="0" b="0"/>
            </a:fillRef>
            <a:effectRef idx="0">
              <a:scrgbClr r="0" g="0" b="0"/>
            </a:effectRef>
            <a:fontRef idx="minor"/>
          </p:style>
        </p:sp>
        <p:sp>
          <p:nvSpPr>
            <p:cNvPr id="226" name="CustomShape 16"/>
            <p:cNvSpPr/>
            <p:nvPr/>
          </p:nvSpPr>
          <p:spPr>
            <a:xfrm flipH="1">
              <a:off x="411840" y="4388400"/>
              <a:ext cx="39960" cy="116640"/>
            </a:xfrm>
            <a:custGeom>
              <a:avLst/>
              <a:gdLst/>
              <a:ahLst/>
              <a:cxnLst/>
              <a:rect l="l" t="t" r="r" b="b"/>
              <a:pathLst>
                <a:path w="1406" h="4002">
                  <a:moveTo>
                    <a:pt x="501" y="1"/>
                  </a:moveTo>
                  <a:lnTo>
                    <a:pt x="1" y="298"/>
                  </a:lnTo>
                  <a:cubicBezTo>
                    <a:pt x="453" y="1037"/>
                    <a:pt x="739" y="1894"/>
                    <a:pt x="799" y="2703"/>
                  </a:cubicBezTo>
                  <a:cubicBezTo>
                    <a:pt x="846" y="3263"/>
                    <a:pt x="751" y="3704"/>
                    <a:pt x="572" y="4001"/>
                  </a:cubicBezTo>
                  <a:lnTo>
                    <a:pt x="1346" y="3561"/>
                  </a:lnTo>
                  <a:cubicBezTo>
                    <a:pt x="1394" y="3263"/>
                    <a:pt x="1406" y="2965"/>
                    <a:pt x="1382" y="2668"/>
                  </a:cubicBezTo>
                  <a:cubicBezTo>
                    <a:pt x="1311" y="1739"/>
                    <a:pt x="989" y="822"/>
                    <a:pt x="501" y="1"/>
                  </a:cubicBezTo>
                  <a:close/>
                </a:path>
              </a:pathLst>
            </a:custGeom>
            <a:solidFill>
              <a:srgbClr val="DAE5E6"/>
            </a:solidFill>
            <a:ln w="0">
              <a:noFill/>
            </a:ln>
          </p:spPr>
          <p:style>
            <a:lnRef idx="0">
              <a:scrgbClr r="0" g="0" b="0"/>
            </a:lnRef>
            <a:fillRef idx="0">
              <a:scrgbClr r="0" g="0" b="0"/>
            </a:fillRef>
            <a:effectRef idx="0">
              <a:scrgbClr r="0" g="0" b="0"/>
            </a:effectRef>
            <a:fontRef idx="minor"/>
          </p:style>
        </p:sp>
        <p:sp>
          <p:nvSpPr>
            <p:cNvPr id="227" name="CustomShape 17"/>
            <p:cNvSpPr/>
            <p:nvPr/>
          </p:nvSpPr>
          <p:spPr>
            <a:xfrm flipH="1">
              <a:off x="494640" y="4437000"/>
              <a:ext cx="40680" cy="117000"/>
            </a:xfrm>
            <a:custGeom>
              <a:avLst/>
              <a:gdLst/>
              <a:ahLst/>
              <a:cxnLst/>
              <a:rect l="l" t="t" r="r" b="b"/>
              <a:pathLst>
                <a:path w="1418" h="4002">
                  <a:moveTo>
                    <a:pt x="513" y="1"/>
                  </a:moveTo>
                  <a:lnTo>
                    <a:pt x="1" y="298"/>
                  </a:lnTo>
                  <a:cubicBezTo>
                    <a:pt x="465" y="1036"/>
                    <a:pt x="751" y="1894"/>
                    <a:pt x="810" y="2703"/>
                  </a:cubicBezTo>
                  <a:cubicBezTo>
                    <a:pt x="834" y="3239"/>
                    <a:pt x="763" y="3703"/>
                    <a:pt x="584" y="4001"/>
                  </a:cubicBezTo>
                  <a:lnTo>
                    <a:pt x="1358" y="3561"/>
                  </a:lnTo>
                  <a:cubicBezTo>
                    <a:pt x="1406" y="3263"/>
                    <a:pt x="1417" y="2965"/>
                    <a:pt x="1394" y="2668"/>
                  </a:cubicBezTo>
                  <a:cubicBezTo>
                    <a:pt x="1310" y="1739"/>
                    <a:pt x="1001" y="822"/>
                    <a:pt x="513" y="1"/>
                  </a:cubicBezTo>
                  <a:close/>
                </a:path>
              </a:pathLst>
            </a:custGeom>
            <a:solidFill>
              <a:srgbClr val="DAE5E6"/>
            </a:solidFill>
            <a:ln w="0">
              <a:noFill/>
            </a:ln>
          </p:spPr>
          <p:style>
            <a:lnRef idx="0">
              <a:scrgbClr r="0" g="0" b="0"/>
            </a:lnRef>
            <a:fillRef idx="0">
              <a:scrgbClr r="0" g="0" b="0"/>
            </a:fillRef>
            <a:effectRef idx="0">
              <a:scrgbClr r="0" g="0" b="0"/>
            </a:effectRef>
            <a:fontRef idx="minor"/>
          </p:style>
        </p:sp>
        <p:sp>
          <p:nvSpPr>
            <p:cNvPr id="228" name="CustomShape 18"/>
            <p:cNvSpPr/>
            <p:nvPr/>
          </p:nvSpPr>
          <p:spPr>
            <a:xfrm flipH="1">
              <a:off x="578160" y="4485600"/>
              <a:ext cx="40680" cy="117000"/>
            </a:xfrm>
            <a:custGeom>
              <a:avLst/>
              <a:gdLst/>
              <a:ahLst/>
              <a:cxnLst/>
              <a:rect l="l" t="t" r="r" b="b"/>
              <a:pathLst>
                <a:path w="1418" h="4002">
                  <a:moveTo>
                    <a:pt x="500" y="1"/>
                  </a:moveTo>
                  <a:lnTo>
                    <a:pt x="0" y="298"/>
                  </a:lnTo>
                  <a:cubicBezTo>
                    <a:pt x="465" y="1036"/>
                    <a:pt x="738" y="1882"/>
                    <a:pt x="798" y="2703"/>
                  </a:cubicBezTo>
                  <a:cubicBezTo>
                    <a:pt x="834" y="3239"/>
                    <a:pt x="762" y="3703"/>
                    <a:pt x="584" y="4001"/>
                  </a:cubicBezTo>
                  <a:lnTo>
                    <a:pt x="1358" y="3549"/>
                  </a:lnTo>
                  <a:cubicBezTo>
                    <a:pt x="1393" y="3251"/>
                    <a:pt x="1417" y="2953"/>
                    <a:pt x="1381" y="2656"/>
                  </a:cubicBezTo>
                  <a:cubicBezTo>
                    <a:pt x="1310" y="1739"/>
                    <a:pt x="1000" y="810"/>
                    <a:pt x="500" y="1"/>
                  </a:cubicBezTo>
                  <a:close/>
                </a:path>
              </a:pathLst>
            </a:custGeom>
            <a:solidFill>
              <a:srgbClr val="DAE5E6"/>
            </a:solidFill>
            <a:ln w="0">
              <a:noFill/>
            </a:ln>
          </p:spPr>
          <p:style>
            <a:lnRef idx="0">
              <a:scrgbClr r="0" g="0" b="0"/>
            </a:lnRef>
            <a:fillRef idx="0">
              <a:scrgbClr r="0" g="0" b="0"/>
            </a:fillRef>
            <a:effectRef idx="0">
              <a:scrgbClr r="0" g="0" b="0"/>
            </a:effectRef>
            <a:fontRef idx="minor"/>
          </p:style>
        </p:sp>
        <p:sp>
          <p:nvSpPr>
            <p:cNvPr id="229" name="CustomShape 19"/>
            <p:cNvSpPr/>
            <p:nvPr/>
          </p:nvSpPr>
          <p:spPr>
            <a:xfrm flipH="1">
              <a:off x="661680" y="4534920"/>
              <a:ext cx="40680" cy="116280"/>
            </a:xfrm>
            <a:custGeom>
              <a:avLst/>
              <a:gdLst/>
              <a:ahLst/>
              <a:cxnLst/>
              <a:rect l="l" t="t" r="r" b="b"/>
              <a:pathLst>
                <a:path w="1418" h="3989">
                  <a:moveTo>
                    <a:pt x="501" y="0"/>
                  </a:moveTo>
                  <a:lnTo>
                    <a:pt x="1" y="298"/>
                  </a:lnTo>
                  <a:cubicBezTo>
                    <a:pt x="453" y="1036"/>
                    <a:pt x="739" y="1893"/>
                    <a:pt x="799" y="2703"/>
                  </a:cubicBezTo>
                  <a:cubicBezTo>
                    <a:pt x="834" y="3227"/>
                    <a:pt x="763" y="3679"/>
                    <a:pt x="584" y="3989"/>
                  </a:cubicBezTo>
                  <a:lnTo>
                    <a:pt x="1358" y="3537"/>
                  </a:lnTo>
                  <a:cubicBezTo>
                    <a:pt x="1394" y="3239"/>
                    <a:pt x="1418" y="2941"/>
                    <a:pt x="1382" y="2667"/>
                  </a:cubicBezTo>
                  <a:cubicBezTo>
                    <a:pt x="1311" y="1739"/>
                    <a:pt x="1001" y="822"/>
                    <a:pt x="501" y="0"/>
                  </a:cubicBezTo>
                  <a:close/>
                </a:path>
              </a:pathLst>
            </a:custGeom>
            <a:solidFill>
              <a:srgbClr val="DAE5E6"/>
            </a:solidFill>
            <a:ln w="0">
              <a:noFill/>
            </a:ln>
          </p:spPr>
          <p:style>
            <a:lnRef idx="0">
              <a:scrgbClr r="0" g="0" b="0"/>
            </a:lnRef>
            <a:fillRef idx="0">
              <a:scrgbClr r="0" g="0" b="0"/>
            </a:fillRef>
            <a:effectRef idx="0">
              <a:scrgbClr r="0" g="0" b="0"/>
            </a:effectRef>
            <a:fontRef idx="minor"/>
          </p:style>
        </p:sp>
        <p:sp>
          <p:nvSpPr>
            <p:cNvPr id="230" name="CustomShape 20"/>
            <p:cNvSpPr/>
            <p:nvPr/>
          </p:nvSpPr>
          <p:spPr>
            <a:xfrm flipH="1">
              <a:off x="745200" y="4583160"/>
              <a:ext cx="40680" cy="116280"/>
            </a:xfrm>
            <a:custGeom>
              <a:avLst/>
              <a:gdLst/>
              <a:ahLst/>
              <a:cxnLst/>
              <a:rect l="l" t="t" r="r" b="b"/>
              <a:pathLst>
                <a:path w="1418" h="3989">
                  <a:moveTo>
                    <a:pt x="512" y="0"/>
                  </a:moveTo>
                  <a:lnTo>
                    <a:pt x="1" y="298"/>
                  </a:lnTo>
                  <a:cubicBezTo>
                    <a:pt x="465" y="1036"/>
                    <a:pt x="751" y="1882"/>
                    <a:pt x="810" y="2703"/>
                  </a:cubicBezTo>
                  <a:cubicBezTo>
                    <a:pt x="846" y="3227"/>
                    <a:pt x="763" y="3691"/>
                    <a:pt x="584" y="3989"/>
                  </a:cubicBezTo>
                  <a:lnTo>
                    <a:pt x="1358" y="3536"/>
                  </a:lnTo>
                  <a:cubicBezTo>
                    <a:pt x="1405" y="3239"/>
                    <a:pt x="1417" y="2941"/>
                    <a:pt x="1394" y="2655"/>
                  </a:cubicBezTo>
                  <a:cubicBezTo>
                    <a:pt x="1322" y="1739"/>
                    <a:pt x="1001" y="810"/>
                    <a:pt x="512" y="0"/>
                  </a:cubicBezTo>
                  <a:close/>
                </a:path>
              </a:pathLst>
            </a:custGeom>
            <a:solidFill>
              <a:srgbClr val="DAE5E6"/>
            </a:solidFill>
            <a:ln w="0">
              <a:noFill/>
            </a:ln>
          </p:spPr>
          <p:style>
            <a:lnRef idx="0">
              <a:scrgbClr r="0" g="0" b="0"/>
            </a:lnRef>
            <a:fillRef idx="0">
              <a:scrgbClr r="0" g="0" b="0"/>
            </a:fillRef>
            <a:effectRef idx="0">
              <a:scrgbClr r="0" g="0" b="0"/>
            </a:effectRef>
            <a:fontRef idx="minor"/>
          </p:style>
        </p:sp>
        <p:sp>
          <p:nvSpPr>
            <p:cNvPr id="231" name="CustomShape 21"/>
            <p:cNvSpPr/>
            <p:nvPr/>
          </p:nvSpPr>
          <p:spPr>
            <a:xfrm flipH="1">
              <a:off x="828360" y="4631400"/>
              <a:ext cx="40680" cy="116280"/>
            </a:xfrm>
            <a:custGeom>
              <a:avLst/>
              <a:gdLst/>
              <a:ahLst/>
              <a:cxnLst/>
              <a:rect l="l" t="t" r="r" b="b"/>
              <a:pathLst>
                <a:path w="1417" h="3989">
                  <a:moveTo>
                    <a:pt x="512" y="0"/>
                  </a:moveTo>
                  <a:lnTo>
                    <a:pt x="0" y="298"/>
                  </a:lnTo>
                  <a:cubicBezTo>
                    <a:pt x="464" y="1048"/>
                    <a:pt x="750" y="1893"/>
                    <a:pt x="810" y="2715"/>
                  </a:cubicBezTo>
                  <a:cubicBezTo>
                    <a:pt x="834" y="3251"/>
                    <a:pt x="762" y="3691"/>
                    <a:pt x="584" y="3989"/>
                  </a:cubicBezTo>
                  <a:lnTo>
                    <a:pt x="1357" y="3548"/>
                  </a:lnTo>
                  <a:cubicBezTo>
                    <a:pt x="1405" y="3251"/>
                    <a:pt x="1417" y="2953"/>
                    <a:pt x="1393" y="2667"/>
                  </a:cubicBezTo>
                  <a:cubicBezTo>
                    <a:pt x="1310" y="1751"/>
                    <a:pt x="1000" y="822"/>
                    <a:pt x="512" y="0"/>
                  </a:cubicBezTo>
                  <a:close/>
                </a:path>
              </a:pathLst>
            </a:custGeom>
            <a:solidFill>
              <a:srgbClr val="DAE5E6"/>
            </a:solidFill>
            <a:ln w="0">
              <a:noFill/>
            </a:ln>
          </p:spPr>
          <p:style>
            <a:lnRef idx="0">
              <a:scrgbClr r="0" g="0" b="0"/>
            </a:lnRef>
            <a:fillRef idx="0">
              <a:scrgbClr r="0" g="0" b="0"/>
            </a:fillRef>
            <a:effectRef idx="0">
              <a:scrgbClr r="0" g="0" b="0"/>
            </a:effectRef>
            <a:fontRef idx="minor"/>
          </p:style>
        </p:sp>
        <p:sp>
          <p:nvSpPr>
            <p:cNvPr id="232" name="CustomShape 22"/>
            <p:cNvSpPr/>
            <p:nvPr/>
          </p:nvSpPr>
          <p:spPr>
            <a:xfrm flipH="1">
              <a:off x="1073520" y="4620240"/>
              <a:ext cx="360" cy="360"/>
            </a:xfrm>
            <a:custGeom>
              <a:avLst/>
              <a:gdLst/>
              <a:ahLst/>
              <a:cxnLst/>
              <a:rect l="l" t="t" r="r" b="b"/>
              <a:pathLst>
                <a:path w="1" h="1">
                  <a:moveTo>
                    <a:pt x="0" y="0"/>
                  </a:moveTo>
                </a:path>
              </a:pathLst>
            </a:custGeom>
            <a:solidFill>
              <a:srgbClr val="F0F1F1"/>
            </a:solidFill>
            <a:ln w="0">
              <a:noFill/>
            </a:ln>
          </p:spPr>
          <p:style>
            <a:lnRef idx="0">
              <a:scrgbClr r="0" g="0" b="0"/>
            </a:lnRef>
            <a:fillRef idx="0">
              <a:scrgbClr r="0" g="0" b="0"/>
            </a:fillRef>
            <a:effectRef idx="0">
              <a:scrgbClr r="0" g="0" b="0"/>
            </a:effectRef>
            <a:fontRef idx="minor"/>
          </p:style>
        </p:sp>
        <p:sp>
          <p:nvSpPr>
            <p:cNvPr id="233" name="CustomShape 23"/>
            <p:cNvSpPr/>
            <p:nvPr/>
          </p:nvSpPr>
          <p:spPr>
            <a:xfrm flipH="1">
              <a:off x="953640" y="4620240"/>
              <a:ext cx="168840" cy="218160"/>
            </a:xfrm>
            <a:custGeom>
              <a:avLst/>
              <a:gdLst/>
              <a:ahLst/>
              <a:cxnLst/>
              <a:rect l="l" t="t" r="r" b="b"/>
              <a:pathLst>
                <a:path w="5823" h="7466">
                  <a:moveTo>
                    <a:pt x="1608" y="596"/>
                  </a:moveTo>
                  <a:cubicBezTo>
                    <a:pt x="1905" y="596"/>
                    <a:pt x="2250" y="703"/>
                    <a:pt x="2620" y="905"/>
                  </a:cubicBezTo>
                  <a:cubicBezTo>
                    <a:pt x="4036" y="1727"/>
                    <a:pt x="5227" y="3775"/>
                    <a:pt x="5227" y="5418"/>
                  </a:cubicBezTo>
                  <a:cubicBezTo>
                    <a:pt x="5227" y="5858"/>
                    <a:pt x="5120" y="6882"/>
                    <a:pt x="4191" y="6882"/>
                  </a:cubicBezTo>
                  <a:cubicBezTo>
                    <a:pt x="3894" y="6882"/>
                    <a:pt x="3560" y="6787"/>
                    <a:pt x="3179" y="6573"/>
                  </a:cubicBezTo>
                  <a:cubicBezTo>
                    <a:pt x="1774" y="5751"/>
                    <a:pt x="584" y="3703"/>
                    <a:pt x="584" y="2072"/>
                  </a:cubicBezTo>
                  <a:cubicBezTo>
                    <a:pt x="584" y="1620"/>
                    <a:pt x="691" y="596"/>
                    <a:pt x="1608" y="596"/>
                  </a:cubicBezTo>
                  <a:close/>
                  <a:moveTo>
                    <a:pt x="1608" y="0"/>
                  </a:moveTo>
                  <a:cubicBezTo>
                    <a:pt x="655" y="0"/>
                    <a:pt x="0" y="762"/>
                    <a:pt x="0" y="2048"/>
                  </a:cubicBezTo>
                  <a:cubicBezTo>
                    <a:pt x="0" y="3894"/>
                    <a:pt x="1298" y="6144"/>
                    <a:pt x="2905" y="7073"/>
                  </a:cubicBezTo>
                  <a:cubicBezTo>
                    <a:pt x="3370" y="7335"/>
                    <a:pt x="3810" y="7466"/>
                    <a:pt x="4215" y="7466"/>
                  </a:cubicBezTo>
                  <a:cubicBezTo>
                    <a:pt x="5167" y="7466"/>
                    <a:pt x="5822" y="6716"/>
                    <a:pt x="5822" y="5418"/>
                  </a:cubicBezTo>
                  <a:cubicBezTo>
                    <a:pt x="5822" y="3572"/>
                    <a:pt x="4525" y="1322"/>
                    <a:pt x="2917" y="405"/>
                  </a:cubicBezTo>
                  <a:cubicBezTo>
                    <a:pt x="2453" y="131"/>
                    <a:pt x="2012" y="0"/>
                    <a:pt x="1608" y="0"/>
                  </a:cubicBezTo>
                  <a:close/>
                </a:path>
              </a:pathLst>
            </a:custGeom>
            <a:solidFill>
              <a:srgbClr val="C8D1DC"/>
            </a:solidFill>
            <a:ln w="9360">
              <a:solidFill>
                <a:srgbClr val="C8D1DC"/>
              </a:solidFill>
              <a:round/>
            </a:ln>
          </p:spPr>
          <p:style>
            <a:lnRef idx="0">
              <a:scrgbClr r="0" g="0" b="0"/>
            </a:lnRef>
            <a:fillRef idx="0">
              <a:scrgbClr r="0" g="0" b="0"/>
            </a:fillRef>
            <a:effectRef idx="0">
              <a:scrgbClr r="0" g="0" b="0"/>
            </a:effectRef>
            <a:fontRef idx="minor"/>
          </p:style>
        </p:sp>
        <p:sp>
          <p:nvSpPr>
            <p:cNvPr id="234" name="CustomShape 24"/>
            <p:cNvSpPr/>
            <p:nvPr/>
          </p:nvSpPr>
          <p:spPr>
            <a:xfrm flipH="1">
              <a:off x="551160" y="4375800"/>
              <a:ext cx="327600" cy="191880"/>
            </a:xfrm>
            <a:custGeom>
              <a:avLst/>
              <a:gdLst/>
              <a:ahLst/>
              <a:cxnLst/>
              <a:rect l="l" t="t" r="r" b="b"/>
              <a:pathLst>
                <a:path w="11311" h="6573">
                  <a:moveTo>
                    <a:pt x="10308" y="0"/>
                  </a:moveTo>
                  <a:cubicBezTo>
                    <a:pt x="10180" y="0"/>
                    <a:pt x="10049" y="33"/>
                    <a:pt x="9930" y="98"/>
                  </a:cubicBezTo>
                  <a:lnTo>
                    <a:pt x="191" y="5682"/>
                  </a:lnTo>
                  <a:cubicBezTo>
                    <a:pt x="0" y="5801"/>
                    <a:pt x="0" y="6087"/>
                    <a:pt x="191" y="6206"/>
                  </a:cubicBezTo>
                  <a:lnTo>
                    <a:pt x="667" y="6492"/>
                  </a:lnTo>
                  <a:cubicBezTo>
                    <a:pt x="762" y="6546"/>
                    <a:pt x="872" y="6572"/>
                    <a:pt x="984" y="6572"/>
                  </a:cubicBezTo>
                  <a:cubicBezTo>
                    <a:pt x="1095" y="6572"/>
                    <a:pt x="1209" y="6546"/>
                    <a:pt x="1310" y="6492"/>
                  </a:cubicBezTo>
                  <a:lnTo>
                    <a:pt x="11097" y="872"/>
                  </a:lnTo>
                  <a:cubicBezTo>
                    <a:pt x="11311" y="777"/>
                    <a:pt x="11311" y="479"/>
                    <a:pt x="11109" y="360"/>
                  </a:cubicBezTo>
                  <a:lnTo>
                    <a:pt x="10668" y="98"/>
                  </a:lnTo>
                  <a:cubicBezTo>
                    <a:pt x="10561" y="33"/>
                    <a:pt x="10436" y="0"/>
                    <a:pt x="10308" y="0"/>
                  </a:cubicBez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235" name="CustomShape 25"/>
            <p:cNvSpPr/>
            <p:nvPr/>
          </p:nvSpPr>
          <p:spPr>
            <a:xfrm flipH="1">
              <a:off x="1047960" y="4728960"/>
              <a:ext cx="451080" cy="271800"/>
            </a:xfrm>
            <a:custGeom>
              <a:avLst/>
              <a:gdLst/>
              <a:ahLst/>
              <a:cxnLst/>
              <a:rect l="l" t="t" r="r" b="b"/>
              <a:pathLst>
                <a:path w="15551" h="9301">
                  <a:moveTo>
                    <a:pt x="15012" y="1"/>
                  </a:moveTo>
                  <a:cubicBezTo>
                    <a:pt x="14965" y="1"/>
                    <a:pt x="14916" y="13"/>
                    <a:pt x="14872" y="38"/>
                  </a:cubicBezTo>
                  <a:lnTo>
                    <a:pt x="1" y="9301"/>
                  </a:lnTo>
                  <a:lnTo>
                    <a:pt x="15348" y="1002"/>
                  </a:lnTo>
                  <a:cubicBezTo>
                    <a:pt x="15491" y="907"/>
                    <a:pt x="15550" y="752"/>
                    <a:pt x="15491" y="598"/>
                  </a:cubicBezTo>
                  <a:cubicBezTo>
                    <a:pt x="15408" y="371"/>
                    <a:pt x="15288" y="181"/>
                    <a:pt x="15181" y="74"/>
                  </a:cubicBezTo>
                  <a:cubicBezTo>
                    <a:pt x="15140" y="25"/>
                    <a:pt x="15078" y="1"/>
                    <a:pt x="15012" y="1"/>
                  </a:cubicBezTo>
                  <a:close/>
                </a:path>
              </a:pathLst>
            </a:custGeom>
            <a:solidFill>
              <a:srgbClr val="DAE5E6"/>
            </a:solidFill>
            <a:ln w="0">
              <a:noFill/>
            </a:ln>
          </p:spPr>
          <p:style>
            <a:lnRef idx="0">
              <a:scrgbClr r="0" g="0" b="0"/>
            </a:lnRef>
            <a:fillRef idx="0">
              <a:scrgbClr r="0" g="0" b="0"/>
            </a:fillRef>
            <a:effectRef idx="0">
              <a:scrgbClr r="0" g="0" b="0"/>
            </a:effectRef>
            <a:fontRef idx="minor"/>
          </p:style>
        </p:sp>
      </p:grpSp>
      <p:sp>
        <p:nvSpPr>
          <p:cNvPr id="236" name="CustomShape 26"/>
          <p:cNvSpPr/>
          <p:nvPr/>
        </p:nvSpPr>
        <p:spPr>
          <a:xfrm>
            <a:off x="1143000" y="1500840"/>
            <a:ext cx="7199640" cy="259200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marL="216000" indent="-215640">
              <a:lnSpc>
                <a:spcPct val="120000"/>
              </a:lnSpc>
              <a:spcBef>
                <a:spcPts val="1001"/>
              </a:spcBef>
              <a:tabLst>
                <a:tab pos="0" algn="l"/>
              </a:tabLst>
            </a:pPr>
            <a:r>
              <a:rPr lang="en-IN" sz="1400" b="0" strike="noStrike" spc="-1">
                <a:solidFill>
                  <a:srgbClr val="434343"/>
                </a:solidFill>
                <a:latin typeface="Rockwell"/>
                <a:ea typeface="Rockwell"/>
              </a:rPr>
              <a:t>	To build a system which would provide hand hold support to users in their healthcare  matters by analysing their symptoms using Machine Learning techniques.</a:t>
            </a:r>
            <a:endParaRPr lang="en-IN" sz="1400" b="0" strike="noStrike" spc="-1">
              <a:latin typeface="Arial"/>
            </a:endParaRPr>
          </a:p>
          <a:p>
            <a:pPr marL="216000" indent="-215640">
              <a:lnSpc>
                <a:spcPct val="120000"/>
              </a:lnSpc>
              <a:spcBef>
                <a:spcPts val="1001"/>
              </a:spcBef>
              <a:tabLst>
                <a:tab pos="0" algn="l"/>
              </a:tabLst>
            </a:pPr>
            <a:r>
              <a:rPr lang="en-IN" sz="1400" b="0" strike="noStrike" spc="-1">
                <a:solidFill>
                  <a:srgbClr val="434343"/>
                </a:solidFill>
                <a:latin typeface="Rockwell"/>
                <a:ea typeface="DejaVu Sans"/>
              </a:rPr>
              <a:t>  </a:t>
            </a:r>
            <a:endParaRPr lang="en-IN" sz="1400" b="0" strike="noStrike" spc="-1">
              <a:latin typeface="Arial"/>
            </a:endParaRPr>
          </a:p>
        </p:txBody>
      </p:sp>
      <p:sp>
        <p:nvSpPr>
          <p:cNvPr id="237" name="CustomShape 27"/>
          <p:cNvSpPr/>
          <p:nvPr/>
        </p:nvSpPr>
        <p:spPr>
          <a:xfrm>
            <a:off x="1000080" y="572400"/>
            <a:ext cx="5471640" cy="1278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IN" sz="4000" b="1" strike="noStrike" spc="-1">
                <a:solidFill>
                  <a:srgbClr val="C50000"/>
                </a:solidFill>
                <a:latin typeface="Manjari"/>
                <a:ea typeface="Manjari"/>
              </a:rPr>
              <a:t>Problem Statement</a:t>
            </a:r>
            <a:endParaRPr lang="en-IN" sz="4000" b="0" strike="noStrike" spc="-1">
              <a:latin typeface="Arial"/>
            </a:endParaRPr>
          </a:p>
          <a:p>
            <a:pPr algn="ctr">
              <a:lnSpc>
                <a:spcPct val="100000"/>
              </a:lnSpc>
            </a:pPr>
            <a:endParaRPr lang="en-IN" sz="4000" b="0" strike="noStrike" spc="-1">
              <a:latin typeface="Arial"/>
            </a:endParaRPr>
          </a:p>
        </p:txBody>
      </p:sp>
      <p:sp>
        <p:nvSpPr>
          <p:cNvPr id="238" name="CustomShape 28"/>
          <p:cNvSpPr/>
          <p:nvPr/>
        </p:nvSpPr>
        <p:spPr>
          <a:xfrm>
            <a:off x="8712000" y="4798800"/>
            <a:ext cx="431640" cy="345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2</a:t>
            </a:r>
            <a:endParaRPr lang="en-IN" sz="1800" b="0" strike="noStrike" spc="-1">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a:extLst>
              <a:ext uri="{FF2B5EF4-FFF2-40B4-BE49-F238E27FC236}">
                <a16:creationId xmlns:a16="http://schemas.microsoft.com/office/drawing/2014/main" id="{D9ED0A41-17D4-45E6-B5A7-263C10FD2013}"/>
              </a:ext>
            </a:extLst>
          </p:cNvPr>
          <p:cNvSpPr txBox="1">
            <a:spLocks/>
          </p:cNvSpPr>
          <p:nvPr/>
        </p:nvSpPr>
        <p:spPr>
          <a:xfrm>
            <a:off x="720725" y="268288"/>
            <a:ext cx="7702550" cy="573088"/>
          </a:xfrm>
          <a:prstGeom prst="rect">
            <a:avLst/>
          </a:prstGeom>
          <a:ln w="0">
            <a:noFill/>
          </a:ln>
        </p:spPr>
        <p:style>
          <a:lnRef idx="0">
            <a:scrgbClr r="0" g="0" b="0"/>
          </a:lnRef>
          <a:fillRef idx="0">
            <a:scrgbClr r="0" g="0" b="0"/>
          </a:fillRef>
          <a:effectRef idx="0">
            <a:scrgbClr r="0" g="0" b="0"/>
          </a:effectRef>
          <a:fontRef idx="minor"/>
        </p:style>
        <p:txBody>
          <a:bodyPr lIns="90000" tIns="91440" rIns="90000" bIns="91440" anchor="b">
            <a:noAutofit/>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vl6pPr>
              <a:defRPr>
                <a:latin typeface="+mn-lt"/>
                <a:ea typeface="+mn-ea"/>
                <a:cs typeface="+mn-cs"/>
              </a:defRPr>
            </a:lvl6pPr>
            <a:lvl7pPr>
              <a:defRPr>
                <a:latin typeface="+mn-lt"/>
                <a:ea typeface="+mn-ea"/>
                <a:cs typeface="+mn-cs"/>
              </a:defRPr>
            </a:lvl7pPr>
            <a:lvl8pPr>
              <a:defRPr>
                <a:latin typeface="+mn-lt"/>
                <a:ea typeface="+mn-ea"/>
                <a:cs typeface="+mn-cs"/>
              </a:defRPr>
            </a:lvl8pPr>
            <a:lvl9pPr>
              <a:defRPr>
                <a:latin typeface="+mn-lt"/>
                <a:ea typeface="+mn-ea"/>
                <a:cs typeface="+mn-cs"/>
              </a:defRPr>
            </a:lvl9pPr>
          </a:lstStyle>
          <a:p>
            <a:r>
              <a:rPr lang="en-IN" sz="2800" b="1" kern="0" spc="-1" dirty="0">
                <a:solidFill>
                  <a:srgbClr val="C50000"/>
                </a:solidFill>
                <a:latin typeface="Manjari"/>
              </a:rPr>
              <a:t>Testing</a:t>
            </a:r>
            <a:endParaRPr lang="en-IN" sz="2800" kern="0" spc="-1" dirty="0">
              <a:solidFill>
                <a:sysClr val="windowText" lastClr="000000"/>
              </a:solidFill>
              <a:latin typeface="Arial"/>
            </a:endParaRPr>
          </a:p>
        </p:txBody>
      </p:sp>
      <p:sp>
        <p:nvSpPr>
          <p:cNvPr id="7" name="Subtitle 2">
            <a:extLst>
              <a:ext uri="{FF2B5EF4-FFF2-40B4-BE49-F238E27FC236}">
                <a16:creationId xmlns:a16="http://schemas.microsoft.com/office/drawing/2014/main" id="{D216F3AE-319E-4F83-A2CE-CBC09384A432}"/>
              </a:ext>
            </a:extLst>
          </p:cNvPr>
          <p:cNvSpPr>
            <a:spLocks noGrp="1"/>
          </p:cNvSpPr>
          <p:nvPr>
            <p:ph type="subTitle"/>
          </p:nvPr>
        </p:nvSpPr>
        <p:spPr>
          <a:xfrm>
            <a:off x="395536" y="988368"/>
            <a:ext cx="4015440" cy="360040"/>
          </a:xfrm>
        </p:spPr>
        <p:txBody>
          <a:bodyPr/>
          <a:lstStyle/>
          <a:p>
            <a:pPr marL="342900" indent="-342900" algn="l">
              <a:buAutoNum type="arabicPeriod"/>
            </a:pPr>
            <a:r>
              <a:rPr lang="en-IN" dirty="0"/>
              <a:t>Client-side Unit Testing</a:t>
            </a:r>
          </a:p>
          <a:p>
            <a:pPr marL="342900" indent="-342900" algn="l">
              <a:buAutoNum type="arabicPeriod"/>
            </a:pPr>
            <a:endParaRPr lang="en-IN" dirty="0"/>
          </a:p>
          <a:p>
            <a:pPr algn="l"/>
            <a:endParaRPr lang="en-IN" dirty="0"/>
          </a:p>
        </p:txBody>
      </p:sp>
      <p:graphicFrame>
        <p:nvGraphicFramePr>
          <p:cNvPr id="8" name="Table 7">
            <a:extLst>
              <a:ext uri="{FF2B5EF4-FFF2-40B4-BE49-F238E27FC236}">
                <a16:creationId xmlns:a16="http://schemas.microsoft.com/office/drawing/2014/main" id="{00D27B20-2AC9-49BD-BEFA-605E6035D780}"/>
              </a:ext>
            </a:extLst>
          </p:cNvPr>
          <p:cNvGraphicFramePr>
            <a:graphicFrameLocks noGrp="1"/>
          </p:cNvGraphicFramePr>
          <p:nvPr>
            <p:extLst>
              <p:ext uri="{D42A27DB-BD31-4B8C-83A1-F6EECF244321}">
                <p14:modId xmlns:p14="http://schemas.microsoft.com/office/powerpoint/2010/main" val="1682997100"/>
              </p:ext>
            </p:extLst>
          </p:nvPr>
        </p:nvGraphicFramePr>
        <p:xfrm>
          <a:off x="323529" y="1095374"/>
          <a:ext cx="8280920" cy="3984348"/>
        </p:xfrm>
        <a:graphic>
          <a:graphicData uri="http://schemas.openxmlformats.org/drawingml/2006/table">
            <a:tbl>
              <a:tblPr firstRow="1" firstCol="1" bandRow="1">
                <a:tableStyleId>{69012ECD-51FC-41F1-AA8D-1B2483CD663E}</a:tableStyleId>
              </a:tblPr>
              <a:tblGrid>
                <a:gridCol w="1629034">
                  <a:extLst>
                    <a:ext uri="{9D8B030D-6E8A-4147-A177-3AD203B41FA5}">
                      <a16:colId xmlns:a16="http://schemas.microsoft.com/office/drawing/2014/main" val="564798181"/>
                    </a:ext>
                  </a:extLst>
                </a:gridCol>
                <a:gridCol w="2036292">
                  <a:extLst>
                    <a:ext uri="{9D8B030D-6E8A-4147-A177-3AD203B41FA5}">
                      <a16:colId xmlns:a16="http://schemas.microsoft.com/office/drawing/2014/main" val="2383251791"/>
                    </a:ext>
                  </a:extLst>
                </a:gridCol>
                <a:gridCol w="4615594">
                  <a:extLst>
                    <a:ext uri="{9D8B030D-6E8A-4147-A177-3AD203B41FA5}">
                      <a16:colId xmlns:a16="http://schemas.microsoft.com/office/drawing/2014/main" val="3725928822"/>
                    </a:ext>
                  </a:extLst>
                </a:gridCol>
              </a:tblGrid>
              <a:tr h="123972">
                <a:tc>
                  <a:txBody>
                    <a:bodyPr/>
                    <a:lstStyle/>
                    <a:p>
                      <a:pPr>
                        <a:spcAft>
                          <a:spcPts val="0"/>
                        </a:spcAft>
                      </a:pPr>
                      <a:r>
                        <a:rPr lang="en-US" sz="1200">
                          <a:effectLst/>
                          <a:latin typeface="Times New Roman" panose="02020603050405020304" pitchFamily="18" charset="0"/>
                          <a:cs typeface="Times New Roman" panose="02020603050405020304" pitchFamily="18" charset="0"/>
                        </a:rPr>
                        <a:t>Test Case</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93" marR="38593" marT="0" marB="0"/>
                </a:tc>
                <a:tc>
                  <a:txBody>
                    <a:bodyPr/>
                    <a:lstStyle/>
                    <a:p>
                      <a:pPr>
                        <a:spcAft>
                          <a:spcPts val="0"/>
                        </a:spcAft>
                      </a:pPr>
                      <a:r>
                        <a:rPr lang="en-US" sz="1200">
                          <a:effectLst/>
                          <a:latin typeface="Times New Roman" panose="02020603050405020304" pitchFamily="18" charset="0"/>
                          <a:cs typeface="Times New Roman" panose="02020603050405020304" pitchFamily="18" charset="0"/>
                        </a:rPr>
                        <a:t>Input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93" marR="38593" marT="0" marB="0"/>
                </a:tc>
                <a:tc>
                  <a:txBody>
                    <a:bodyPr/>
                    <a:lstStyle/>
                    <a:p>
                      <a:pPr>
                        <a:spcAft>
                          <a:spcPts val="0"/>
                        </a:spcAft>
                      </a:pPr>
                      <a:r>
                        <a:rPr lang="en-US" sz="1200">
                          <a:effectLst/>
                          <a:latin typeface="Times New Roman" panose="02020603050405020304" pitchFamily="18" charset="0"/>
                          <a:cs typeface="Times New Roman" panose="02020603050405020304" pitchFamily="18" charset="0"/>
                        </a:rPr>
                        <a:t>Expected Output</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93" marR="38593" marT="0" marB="0"/>
                </a:tc>
                <a:extLst>
                  <a:ext uri="{0D108BD9-81ED-4DB2-BD59-A6C34878D82A}">
                    <a16:rowId xmlns:a16="http://schemas.microsoft.com/office/drawing/2014/main" val="1117528116"/>
                  </a:ext>
                </a:extLst>
              </a:tr>
              <a:tr h="245256">
                <a:tc>
                  <a:txBody>
                    <a:bodyPr/>
                    <a:lstStyle/>
                    <a:p>
                      <a:pPr>
                        <a:spcAft>
                          <a:spcPts val="0"/>
                        </a:spcAft>
                      </a:pPr>
                      <a:r>
                        <a:rPr lang="en-US" sz="1200" dirty="0">
                          <a:effectLst/>
                          <a:latin typeface="Times New Roman" panose="02020603050405020304" pitchFamily="18" charset="0"/>
                          <a:cs typeface="Times New Roman" panose="02020603050405020304" pitchFamily="18" charset="0"/>
                        </a:rPr>
                        <a:t>Display/UI module</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93" marR="38593" marT="0" marB="0"/>
                </a:tc>
                <a:tc>
                  <a:txBody>
                    <a:bodyPr/>
                    <a:lstStyle/>
                    <a:p>
                      <a:pPr>
                        <a:spcAft>
                          <a:spcPts val="0"/>
                        </a:spcAft>
                      </a:pPr>
                      <a:r>
                        <a:rPr lang="en-US" sz="1200">
                          <a:effectLst/>
                          <a:latin typeface="Times New Roman" panose="02020603050405020304" pitchFamily="18" charset="0"/>
                          <a:cs typeface="Times New Roman" panose="02020603050405020304" pitchFamily="18" charset="0"/>
                        </a:rPr>
                        <a:t>Server response</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93" marR="38593" marT="0" marB="0"/>
                </a:tc>
                <a:tc>
                  <a:txBody>
                    <a:bodyPr/>
                    <a:lstStyle/>
                    <a:p>
                      <a:pPr>
                        <a:spcAft>
                          <a:spcPts val="0"/>
                        </a:spcAft>
                      </a:pPr>
                      <a:r>
                        <a:rPr lang="en-US" sz="1200">
                          <a:effectLst/>
                          <a:latin typeface="Times New Roman" panose="02020603050405020304" pitchFamily="18" charset="0"/>
                          <a:cs typeface="Times New Roman" panose="02020603050405020304" pitchFamily="18" charset="0"/>
                        </a:rPr>
                        <a:t>Correct fields shown in the UI.</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93" marR="38593" marT="0" marB="0"/>
                </a:tc>
                <a:extLst>
                  <a:ext uri="{0D108BD9-81ED-4DB2-BD59-A6C34878D82A}">
                    <a16:rowId xmlns:a16="http://schemas.microsoft.com/office/drawing/2014/main" val="1080697629"/>
                  </a:ext>
                </a:extLst>
              </a:tr>
              <a:tr h="367884">
                <a:tc>
                  <a:txBody>
                    <a:bodyPr/>
                    <a:lstStyle/>
                    <a:p>
                      <a:pPr>
                        <a:spcAft>
                          <a:spcPts val="0"/>
                        </a:spcAft>
                      </a:pPr>
                      <a:r>
                        <a:rPr lang="en-US" sz="1200">
                          <a:effectLst/>
                          <a:latin typeface="Times New Roman" panose="02020603050405020304" pitchFamily="18" charset="0"/>
                          <a:cs typeface="Times New Roman" panose="02020603050405020304" pitchFamily="18" charset="0"/>
                        </a:rPr>
                        <a:t>User Authentication</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93" marR="38593" marT="0" marB="0"/>
                </a:tc>
                <a:tc>
                  <a:txBody>
                    <a:bodyPr/>
                    <a:lstStyle/>
                    <a:p>
                      <a:pPr>
                        <a:spcAft>
                          <a:spcPts val="0"/>
                        </a:spcAft>
                      </a:pPr>
                      <a:r>
                        <a:rPr lang="en-US" sz="1200">
                          <a:effectLst/>
                          <a:latin typeface="Times New Roman" panose="02020603050405020304" pitchFamily="18" charset="0"/>
                          <a:cs typeface="Times New Roman" panose="02020603050405020304" pitchFamily="18" charset="0"/>
                        </a:rPr>
                        <a:t>User Login Credentials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93" marR="38593" marT="0" marB="0"/>
                </a:tc>
                <a:tc>
                  <a:txBody>
                    <a:bodyPr/>
                    <a:lstStyle/>
                    <a:p>
                      <a:pPr>
                        <a:spcAft>
                          <a:spcPts val="0"/>
                        </a:spcAft>
                      </a:pPr>
                      <a:r>
                        <a:rPr lang="en-US" sz="1200">
                          <a:effectLst/>
                          <a:latin typeface="Times New Roman" panose="02020603050405020304" pitchFamily="18" charset="0"/>
                          <a:cs typeface="Times New Roman" panose="02020603050405020304" pitchFamily="18" charset="0"/>
                        </a:rPr>
                        <a:t>Login in the system on correct credentials or reject the request.</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93" marR="38593" marT="0" marB="0"/>
                </a:tc>
                <a:extLst>
                  <a:ext uri="{0D108BD9-81ED-4DB2-BD59-A6C34878D82A}">
                    <a16:rowId xmlns:a16="http://schemas.microsoft.com/office/drawing/2014/main" val="3210065748"/>
                  </a:ext>
                </a:extLst>
              </a:tr>
              <a:tr h="245256">
                <a:tc>
                  <a:txBody>
                    <a:bodyPr/>
                    <a:lstStyle/>
                    <a:p>
                      <a:pPr>
                        <a:spcAft>
                          <a:spcPts val="0"/>
                        </a:spcAft>
                      </a:pPr>
                      <a:r>
                        <a:rPr lang="en-US" sz="1200">
                          <a:effectLst/>
                          <a:latin typeface="Times New Roman" panose="02020603050405020304" pitchFamily="18" charset="0"/>
                          <a:cs typeface="Times New Roman" panose="02020603050405020304" pitchFamily="18" charset="0"/>
                        </a:rPr>
                        <a:t>User Module</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93" marR="38593" marT="0" marB="0"/>
                </a:tc>
                <a:tc>
                  <a:txBody>
                    <a:bodyPr/>
                    <a:lstStyle/>
                    <a:p>
                      <a:pPr>
                        <a:spcAft>
                          <a:spcPts val="0"/>
                        </a:spcAft>
                      </a:pPr>
                      <a:r>
                        <a:rPr lang="en-US" sz="1200">
                          <a:effectLst/>
                          <a:latin typeface="Times New Roman" panose="02020603050405020304" pitchFamily="18" charset="0"/>
                          <a:cs typeface="Times New Roman" panose="02020603050405020304" pitchFamily="18" charset="0"/>
                        </a:rPr>
                        <a:t>Patient Details or symptoms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93" marR="38593" marT="0" marB="0"/>
                </a:tc>
                <a:tc>
                  <a:txBody>
                    <a:bodyPr/>
                    <a:lstStyle/>
                    <a:p>
                      <a:pPr>
                        <a:spcAft>
                          <a:spcPts val="0"/>
                        </a:spcAft>
                      </a:pPr>
                      <a:r>
                        <a:rPr lang="en-US" sz="1200">
                          <a:effectLst/>
                          <a:latin typeface="Times New Roman" panose="02020603050405020304" pitchFamily="18" charset="0"/>
                          <a:cs typeface="Times New Roman" panose="02020603050405020304" pitchFamily="18" charset="0"/>
                        </a:rPr>
                        <a:t>Appropriate analysis and prediction of diseases.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93" marR="38593" marT="0" marB="0"/>
                </a:tc>
                <a:extLst>
                  <a:ext uri="{0D108BD9-81ED-4DB2-BD59-A6C34878D82A}">
                    <a16:rowId xmlns:a16="http://schemas.microsoft.com/office/drawing/2014/main" val="19508636"/>
                  </a:ext>
                </a:extLst>
              </a:tr>
              <a:tr h="367884">
                <a:tc>
                  <a:txBody>
                    <a:bodyPr/>
                    <a:lstStyle/>
                    <a:p>
                      <a:pPr>
                        <a:spcAft>
                          <a:spcPts val="0"/>
                        </a:spcAft>
                      </a:pPr>
                      <a:r>
                        <a:rPr lang="en-US" sz="1200" dirty="0">
                          <a:effectLst/>
                          <a:latin typeface="Times New Roman" panose="02020603050405020304" pitchFamily="18" charset="0"/>
                          <a:cs typeface="Times New Roman" panose="02020603050405020304" pitchFamily="18" charset="0"/>
                        </a:rPr>
                        <a:t>Appointment Module</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93" marR="38593" marT="0" marB="0"/>
                </a:tc>
                <a:tc>
                  <a:txBody>
                    <a:bodyPr/>
                    <a:lstStyle/>
                    <a:p>
                      <a:pPr>
                        <a:spcAft>
                          <a:spcPts val="0"/>
                        </a:spcAft>
                      </a:pPr>
                      <a:r>
                        <a:rPr lang="en-US" sz="1200">
                          <a:effectLst/>
                          <a:latin typeface="Times New Roman" panose="02020603050405020304" pitchFamily="18" charset="0"/>
                          <a:cs typeface="Times New Roman" panose="02020603050405020304" pitchFamily="18" charset="0"/>
                        </a:rPr>
                        <a:t>User convenient date and time</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93" marR="38593" marT="0" marB="0"/>
                </a:tc>
                <a:tc>
                  <a:txBody>
                    <a:bodyPr/>
                    <a:lstStyle/>
                    <a:p>
                      <a:pPr>
                        <a:spcAft>
                          <a:spcPts val="0"/>
                        </a:spcAft>
                      </a:pPr>
                      <a:r>
                        <a:rPr lang="en-US" sz="1200">
                          <a:effectLst/>
                          <a:latin typeface="Times New Roman" panose="02020603050405020304" pitchFamily="18" charset="0"/>
                          <a:cs typeface="Times New Roman" panose="02020603050405020304" pitchFamily="18" charset="0"/>
                        </a:rPr>
                        <a:t>User should be able to schedule an appointment on their convenient time.</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93" marR="38593" marT="0" marB="0"/>
                </a:tc>
                <a:extLst>
                  <a:ext uri="{0D108BD9-81ED-4DB2-BD59-A6C34878D82A}">
                    <a16:rowId xmlns:a16="http://schemas.microsoft.com/office/drawing/2014/main" val="499727048"/>
                  </a:ext>
                </a:extLst>
              </a:tr>
              <a:tr h="245256">
                <a:tc>
                  <a:txBody>
                    <a:bodyPr/>
                    <a:lstStyle/>
                    <a:p>
                      <a:pPr>
                        <a:spcAft>
                          <a:spcPts val="0"/>
                        </a:spcAft>
                      </a:pPr>
                      <a:r>
                        <a:rPr lang="en-US" sz="1200">
                          <a:effectLst/>
                          <a:latin typeface="Times New Roman" panose="02020603050405020304" pitchFamily="18" charset="0"/>
                          <a:cs typeface="Times New Roman" panose="02020603050405020304" pitchFamily="18" charset="0"/>
                        </a:rPr>
                        <a:t>Doctor Module</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93" marR="38593" marT="0" marB="0"/>
                </a:tc>
                <a:tc>
                  <a:txBody>
                    <a:bodyPr/>
                    <a:lstStyle/>
                    <a:p>
                      <a:pPr>
                        <a:spcAft>
                          <a:spcPts val="0"/>
                        </a:spcAft>
                      </a:pPr>
                      <a:r>
                        <a:rPr lang="en-US" sz="1200">
                          <a:effectLst/>
                          <a:latin typeface="Times New Roman" panose="02020603050405020304" pitchFamily="18" charset="0"/>
                          <a:cs typeface="Times New Roman" panose="02020603050405020304" pitchFamily="18" charset="0"/>
                        </a:rPr>
                        <a:t>Server Request</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93" marR="38593" marT="0" marB="0"/>
                </a:tc>
                <a:tc>
                  <a:txBody>
                    <a:bodyPr/>
                    <a:lstStyle/>
                    <a:p>
                      <a:pPr>
                        <a:spcAft>
                          <a:spcPts val="0"/>
                        </a:spcAft>
                      </a:pPr>
                      <a:r>
                        <a:rPr lang="en-US" sz="1200">
                          <a:effectLst/>
                          <a:latin typeface="Times New Roman" panose="02020603050405020304" pitchFamily="18" charset="0"/>
                          <a:cs typeface="Times New Roman" panose="02020603050405020304" pitchFamily="18" charset="0"/>
                        </a:rPr>
                        <a:t>All patient requests and analyzed symptoms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93" marR="38593" marT="0" marB="0"/>
                </a:tc>
                <a:extLst>
                  <a:ext uri="{0D108BD9-81ED-4DB2-BD59-A6C34878D82A}">
                    <a16:rowId xmlns:a16="http://schemas.microsoft.com/office/drawing/2014/main" val="2399280599"/>
                  </a:ext>
                </a:extLst>
              </a:tr>
              <a:tr h="367884">
                <a:tc>
                  <a:txBody>
                    <a:bodyPr/>
                    <a:lstStyle/>
                    <a:p>
                      <a:pPr>
                        <a:spcAft>
                          <a:spcPts val="0"/>
                        </a:spcAft>
                      </a:pPr>
                      <a:r>
                        <a:rPr lang="en-US" sz="1200">
                          <a:effectLst/>
                          <a:latin typeface="Times New Roman" panose="02020603050405020304" pitchFamily="18" charset="0"/>
                          <a:cs typeface="Times New Roman" panose="02020603050405020304" pitchFamily="18" charset="0"/>
                        </a:rPr>
                        <a:t>Doctor Prescription</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93" marR="38593" marT="0" marB="0"/>
                </a:tc>
                <a:tc>
                  <a:txBody>
                    <a:bodyPr/>
                    <a:lstStyle/>
                    <a:p>
                      <a:pPr>
                        <a:spcAft>
                          <a:spcPts val="0"/>
                        </a:spcAft>
                      </a:pPr>
                      <a:r>
                        <a:rPr lang="en-US" sz="1200">
                          <a:effectLst/>
                          <a:latin typeface="Times New Roman" panose="02020603050405020304" pitchFamily="18" charset="0"/>
                          <a:cs typeface="Times New Roman" panose="02020603050405020304" pitchFamily="18" charset="0"/>
                        </a:rPr>
                        <a:t>Doctor’s medicinal input</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93" marR="38593" marT="0" marB="0"/>
                </a:tc>
                <a:tc>
                  <a:txBody>
                    <a:bodyPr/>
                    <a:lstStyle/>
                    <a:p>
                      <a:pPr>
                        <a:spcAft>
                          <a:spcPts val="0"/>
                        </a:spcAft>
                      </a:pPr>
                      <a:r>
                        <a:rPr lang="en-US" sz="1200">
                          <a:effectLst/>
                          <a:latin typeface="Times New Roman" panose="02020603050405020304" pitchFamily="18" charset="0"/>
                          <a:cs typeface="Times New Roman" panose="02020603050405020304" pitchFamily="18" charset="0"/>
                        </a:rPr>
                        <a:t>Generate expected prescription and send that to the patient.</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93" marR="38593" marT="0" marB="0"/>
                </a:tc>
                <a:extLst>
                  <a:ext uri="{0D108BD9-81ED-4DB2-BD59-A6C34878D82A}">
                    <a16:rowId xmlns:a16="http://schemas.microsoft.com/office/drawing/2014/main" val="1161504175"/>
                  </a:ext>
                </a:extLst>
              </a:tr>
              <a:tr h="367884">
                <a:tc>
                  <a:txBody>
                    <a:bodyPr/>
                    <a:lstStyle/>
                    <a:p>
                      <a:pPr>
                        <a:spcAft>
                          <a:spcPts val="0"/>
                        </a:spcAft>
                      </a:pPr>
                      <a:r>
                        <a:rPr lang="en-US" sz="1200">
                          <a:effectLst/>
                          <a:latin typeface="Times New Roman" panose="02020603050405020304" pitchFamily="18" charset="0"/>
                          <a:cs typeface="Times New Roman" panose="02020603050405020304" pitchFamily="18" charset="0"/>
                        </a:rPr>
                        <a:t>Place Order</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93" marR="38593" marT="0" marB="0"/>
                </a:tc>
                <a:tc>
                  <a:txBody>
                    <a:bodyPr/>
                    <a:lstStyle/>
                    <a:p>
                      <a:pPr>
                        <a:spcAft>
                          <a:spcPts val="0"/>
                        </a:spcAft>
                      </a:pPr>
                      <a:r>
                        <a:rPr lang="en-US" sz="1200">
                          <a:effectLst/>
                          <a:latin typeface="Times New Roman" panose="02020603050405020304" pitchFamily="18" charset="0"/>
                          <a:cs typeface="Times New Roman" panose="02020603050405020304" pitchFamily="18" charset="0"/>
                        </a:rPr>
                        <a:t>Doctors Prescription</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93" marR="38593" marT="0" marB="0"/>
                </a:tc>
                <a:tc>
                  <a:txBody>
                    <a:bodyPr/>
                    <a:lstStyle/>
                    <a:p>
                      <a:pPr>
                        <a:spcAft>
                          <a:spcPts val="0"/>
                        </a:spcAft>
                      </a:pPr>
                      <a:r>
                        <a:rPr lang="en-US" sz="1200">
                          <a:effectLst/>
                          <a:latin typeface="Times New Roman" panose="02020603050405020304" pitchFamily="18" charset="0"/>
                          <a:cs typeface="Times New Roman" panose="02020603050405020304" pitchFamily="18" charset="0"/>
                        </a:rPr>
                        <a:t>Place order to nearest pharmacist as per user request.</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93" marR="38593" marT="0" marB="0"/>
                </a:tc>
                <a:extLst>
                  <a:ext uri="{0D108BD9-81ED-4DB2-BD59-A6C34878D82A}">
                    <a16:rowId xmlns:a16="http://schemas.microsoft.com/office/drawing/2014/main" val="3351270869"/>
                  </a:ext>
                </a:extLst>
              </a:tr>
              <a:tr h="367884">
                <a:tc>
                  <a:txBody>
                    <a:bodyPr/>
                    <a:lstStyle/>
                    <a:p>
                      <a:pPr>
                        <a:spcAft>
                          <a:spcPts val="0"/>
                        </a:spcAft>
                      </a:pPr>
                      <a:r>
                        <a:rPr lang="en-US" sz="1200">
                          <a:effectLst/>
                          <a:latin typeface="Times New Roman" panose="02020603050405020304" pitchFamily="18" charset="0"/>
                          <a:cs typeface="Times New Roman" panose="02020603050405020304" pitchFamily="18" charset="0"/>
                        </a:rPr>
                        <a:t>Pharmacist Module</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93" marR="38593" marT="0" marB="0"/>
                </a:tc>
                <a:tc>
                  <a:txBody>
                    <a:bodyPr/>
                    <a:lstStyle/>
                    <a:p>
                      <a:pPr>
                        <a:spcAft>
                          <a:spcPts val="0"/>
                        </a:spcAft>
                      </a:pPr>
                      <a:r>
                        <a:rPr lang="en-US" sz="1200">
                          <a:effectLst/>
                          <a:latin typeface="Times New Roman" panose="02020603050405020304" pitchFamily="18" charset="0"/>
                          <a:cs typeface="Times New Roman" panose="02020603050405020304" pitchFamily="18" charset="0"/>
                        </a:rPr>
                        <a:t>Server Request</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93" marR="38593" marT="0" marB="0"/>
                </a:tc>
                <a:tc>
                  <a:txBody>
                    <a:bodyPr/>
                    <a:lstStyle/>
                    <a:p>
                      <a:pPr>
                        <a:spcAft>
                          <a:spcPts val="0"/>
                        </a:spcAft>
                      </a:pPr>
                      <a:r>
                        <a:rPr lang="en-US" sz="1200">
                          <a:effectLst/>
                          <a:latin typeface="Times New Roman" panose="02020603050405020304" pitchFamily="18" charset="0"/>
                          <a:cs typeface="Times New Roman" panose="02020603050405020304" pitchFamily="18" charset="0"/>
                        </a:rPr>
                        <a:t>All incoming medication requests and preferable time of delivery.</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93" marR="38593" marT="0" marB="0"/>
                </a:tc>
                <a:extLst>
                  <a:ext uri="{0D108BD9-81ED-4DB2-BD59-A6C34878D82A}">
                    <a16:rowId xmlns:a16="http://schemas.microsoft.com/office/drawing/2014/main" val="3624349885"/>
                  </a:ext>
                </a:extLst>
              </a:tr>
              <a:tr h="245256">
                <a:tc>
                  <a:txBody>
                    <a:bodyPr/>
                    <a:lstStyle/>
                    <a:p>
                      <a:pPr>
                        <a:spcAft>
                          <a:spcPts val="0"/>
                        </a:spcAft>
                      </a:pPr>
                      <a:r>
                        <a:rPr lang="en-US" sz="1200">
                          <a:effectLst/>
                          <a:latin typeface="Times New Roman" panose="02020603050405020304" pitchFamily="18" charset="0"/>
                          <a:cs typeface="Times New Roman" panose="02020603050405020304" pitchFamily="18" charset="0"/>
                        </a:rPr>
                        <a:t>Orthopedic Analysis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93" marR="38593" marT="0" marB="0"/>
                </a:tc>
                <a:tc>
                  <a:txBody>
                    <a:bodyPr/>
                    <a:lstStyle/>
                    <a:p>
                      <a:pPr>
                        <a:spcAft>
                          <a:spcPts val="0"/>
                        </a:spcAft>
                      </a:pPr>
                      <a:r>
                        <a:rPr lang="en-US" sz="1200">
                          <a:effectLst/>
                          <a:latin typeface="Times New Roman" panose="02020603050405020304" pitchFamily="18" charset="0"/>
                          <a:cs typeface="Times New Roman" panose="02020603050405020304" pitchFamily="18" charset="0"/>
                        </a:rPr>
                        <a:t>Biomechanical Values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93" marR="38593" marT="0" marB="0"/>
                </a:tc>
                <a:tc>
                  <a:txBody>
                    <a:bodyPr/>
                    <a:lstStyle/>
                    <a:p>
                      <a:pPr>
                        <a:spcAft>
                          <a:spcPts val="0"/>
                        </a:spcAft>
                      </a:pPr>
                      <a:r>
                        <a:rPr lang="en-US" sz="1200">
                          <a:effectLst/>
                          <a:latin typeface="Times New Roman" panose="02020603050405020304" pitchFamily="18" charset="0"/>
                          <a:cs typeface="Times New Roman" panose="02020603050405020304" pitchFamily="18" charset="0"/>
                        </a:rPr>
                        <a:t>Doctor should be able to see the apt analysis.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93" marR="38593" marT="0" marB="0"/>
                </a:tc>
                <a:extLst>
                  <a:ext uri="{0D108BD9-81ED-4DB2-BD59-A6C34878D82A}">
                    <a16:rowId xmlns:a16="http://schemas.microsoft.com/office/drawing/2014/main" val="1972717924"/>
                  </a:ext>
                </a:extLst>
              </a:tr>
              <a:tr h="613140">
                <a:tc>
                  <a:txBody>
                    <a:bodyPr/>
                    <a:lstStyle/>
                    <a:p>
                      <a:pPr>
                        <a:spcAft>
                          <a:spcPts val="0"/>
                        </a:spcAft>
                      </a:pPr>
                      <a:r>
                        <a:rPr lang="en-US" sz="1200">
                          <a:effectLst/>
                          <a:latin typeface="Times New Roman" panose="02020603050405020304" pitchFamily="18" charset="0"/>
                          <a:cs typeface="Times New Roman" panose="02020603050405020304" pitchFamily="18" charset="0"/>
                        </a:rPr>
                        <a:t>Communication</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93" marR="38593" marT="0" marB="0"/>
                </a:tc>
                <a:tc>
                  <a:txBody>
                    <a:bodyPr/>
                    <a:lstStyle/>
                    <a:p>
                      <a:pPr>
                        <a:spcAft>
                          <a:spcPts val="0"/>
                        </a:spcAft>
                      </a:pPr>
                      <a:r>
                        <a:rPr lang="en-US" sz="1200">
                          <a:effectLst/>
                          <a:latin typeface="Times New Roman" panose="02020603050405020304" pitchFamily="18" charset="0"/>
                          <a:cs typeface="Times New Roman" panose="02020603050405020304" pitchFamily="18" charset="0"/>
                        </a:rPr>
                        <a:t>Intended User and message</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93" marR="38593" marT="0" marB="0"/>
                </a:tc>
                <a:tc>
                  <a:txBody>
                    <a:bodyPr/>
                    <a:lstStyle/>
                    <a:p>
                      <a:pPr algn="ctr">
                        <a:spcAft>
                          <a:spcPts val="0"/>
                        </a:spcAft>
                      </a:pPr>
                      <a:r>
                        <a:rPr lang="en-US" sz="1200">
                          <a:effectLst/>
                          <a:latin typeface="Times New Roman" panose="02020603050405020304" pitchFamily="18" charset="0"/>
                          <a:cs typeface="Times New Roman" panose="02020603050405020304" pitchFamily="18" charset="0"/>
                        </a:rPr>
                        <a:t>Establish a communication path between those users and should be able to send and receive messages.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93" marR="38593" marT="0" marB="0"/>
                </a:tc>
                <a:extLst>
                  <a:ext uri="{0D108BD9-81ED-4DB2-BD59-A6C34878D82A}">
                    <a16:rowId xmlns:a16="http://schemas.microsoft.com/office/drawing/2014/main" val="467975859"/>
                  </a:ext>
                </a:extLst>
              </a:tr>
              <a:tr h="367884">
                <a:tc>
                  <a:txBody>
                    <a:bodyPr/>
                    <a:lstStyle/>
                    <a:p>
                      <a:pPr>
                        <a:spcAft>
                          <a:spcPts val="0"/>
                        </a:spcAft>
                      </a:pPr>
                      <a:r>
                        <a:rPr lang="en-US" sz="1200">
                          <a:effectLst/>
                          <a:latin typeface="Times New Roman" panose="02020603050405020304" pitchFamily="18" charset="0"/>
                          <a:cs typeface="Times New Roman" panose="02020603050405020304" pitchFamily="18" charset="0"/>
                        </a:rPr>
                        <a:t>Analysis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93" marR="38593" marT="0" marB="0"/>
                </a:tc>
                <a:tc>
                  <a:txBody>
                    <a:bodyPr/>
                    <a:lstStyle/>
                    <a:p>
                      <a:pPr>
                        <a:spcAft>
                          <a:spcPts val="0"/>
                        </a:spcAft>
                      </a:pPr>
                      <a:r>
                        <a:rPr lang="en-US" sz="1200">
                          <a:effectLst/>
                          <a:latin typeface="Times New Roman" panose="02020603050405020304" pitchFamily="18" charset="0"/>
                          <a:cs typeface="Times New Roman" panose="02020603050405020304" pitchFamily="18" charset="0"/>
                        </a:rPr>
                        <a:t>Server Request</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93" marR="38593" marT="0" marB="0"/>
                </a:tc>
                <a:tc>
                  <a:txBody>
                    <a:bodyPr/>
                    <a:lstStyle/>
                    <a:p>
                      <a:pPr>
                        <a:spcAft>
                          <a:spcPts val="0"/>
                        </a:spcAft>
                      </a:pPr>
                      <a:r>
                        <a:rPr lang="en-US" sz="1200" dirty="0">
                          <a:effectLst/>
                          <a:latin typeface="Times New Roman" panose="02020603050405020304" pitchFamily="18" charset="0"/>
                          <a:cs typeface="Times New Roman" panose="02020603050405020304" pitchFamily="18" charset="0"/>
                        </a:rPr>
                        <a:t>Show respected graphs and charts with apt analysis.</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93" marR="38593" marT="0" marB="0"/>
                </a:tc>
                <a:extLst>
                  <a:ext uri="{0D108BD9-81ED-4DB2-BD59-A6C34878D82A}">
                    <a16:rowId xmlns:a16="http://schemas.microsoft.com/office/drawing/2014/main" val="323704552"/>
                  </a:ext>
                </a:extLst>
              </a:tr>
            </a:tbl>
          </a:graphicData>
        </a:graphic>
      </p:graphicFrame>
    </p:spTree>
    <p:extLst>
      <p:ext uri="{BB962C8B-B14F-4D97-AF65-F5344CB8AC3E}">
        <p14:creationId xmlns:p14="http://schemas.microsoft.com/office/powerpoint/2010/main" val="10699460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38AE9-57E5-425B-BDB7-83FD3D7FBE8D}"/>
              </a:ext>
            </a:extLst>
          </p:cNvPr>
          <p:cNvSpPr>
            <a:spLocks noGrp="1"/>
          </p:cNvSpPr>
          <p:nvPr>
            <p:ph type="title"/>
          </p:nvPr>
        </p:nvSpPr>
        <p:spPr>
          <a:xfrm>
            <a:off x="720720" y="196280"/>
            <a:ext cx="7702560" cy="572040"/>
          </a:xfrm>
        </p:spPr>
        <p:txBody>
          <a:bodyPr/>
          <a:lstStyle/>
          <a:p>
            <a:pPr marL="342900" indent="-342900"/>
            <a:r>
              <a:rPr lang="en-IN" dirty="0"/>
              <a:t>2. Server-side Unit Testing</a:t>
            </a:r>
          </a:p>
        </p:txBody>
      </p:sp>
      <p:graphicFrame>
        <p:nvGraphicFramePr>
          <p:cNvPr id="4" name="Table 3">
            <a:extLst>
              <a:ext uri="{FF2B5EF4-FFF2-40B4-BE49-F238E27FC236}">
                <a16:creationId xmlns:a16="http://schemas.microsoft.com/office/drawing/2014/main" id="{AA1321E5-BF9A-4FE2-B8DE-AD1C371FA9EC}"/>
              </a:ext>
            </a:extLst>
          </p:cNvPr>
          <p:cNvGraphicFramePr>
            <a:graphicFrameLocks noGrp="1"/>
          </p:cNvGraphicFramePr>
          <p:nvPr>
            <p:extLst>
              <p:ext uri="{D42A27DB-BD31-4B8C-83A1-F6EECF244321}">
                <p14:modId xmlns:p14="http://schemas.microsoft.com/office/powerpoint/2010/main" val="632149062"/>
              </p:ext>
            </p:extLst>
          </p:nvPr>
        </p:nvGraphicFramePr>
        <p:xfrm>
          <a:off x="143508" y="768320"/>
          <a:ext cx="8856984" cy="4204649"/>
        </p:xfrm>
        <a:graphic>
          <a:graphicData uri="http://schemas.openxmlformats.org/drawingml/2006/table">
            <a:tbl>
              <a:tblPr firstRow="1" firstCol="1" bandRow="1">
                <a:tableStyleId>{69012ECD-51FC-41F1-AA8D-1B2483CD663E}</a:tableStyleId>
              </a:tblPr>
              <a:tblGrid>
                <a:gridCol w="1656184">
                  <a:extLst>
                    <a:ext uri="{9D8B030D-6E8A-4147-A177-3AD203B41FA5}">
                      <a16:colId xmlns:a16="http://schemas.microsoft.com/office/drawing/2014/main" val="1319428317"/>
                    </a:ext>
                  </a:extLst>
                </a:gridCol>
                <a:gridCol w="1944216">
                  <a:extLst>
                    <a:ext uri="{9D8B030D-6E8A-4147-A177-3AD203B41FA5}">
                      <a16:colId xmlns:a16="http://schemas.microsoft.com/office/drawing/2014/main" val="4245342498"/>
                    </a:ext>
                  </a:extLst>
                </a:gridCol>
                <a:gridCol w="5256584">
                  <a:extLst>
                    <a:ext uri="{9D8B030D-6E8A-4147-A177-3AD203B41FA5}">
                      <a16:colId xmlns:a16="http://schemas.microsoft.com/office/drawing/2014/main" val="1982552162"/>
                    </a:ext>
                  </a:extLst>
                </a:gridCol>
              </a:tblGrid>
              <a:tr h="101344">
                <a:tc>
                  <a:txBody>
                    <a:bodyPr/>
                    <a:lstStyle/>
                    <a:p>
                      <a:pPr>
                        <a:spcAft>
                          <a:spcPts val="0"/>
                        </a:spcAft>
                      </a:pPr>
                      <a:r>
                        <a:rPr lang="en-US" sz="1200">
                          <a:effectLst/>
                        </a:rPr>
                        <a:t>Test Case</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80" marR="27980" marT="0" marB="0"/>
                </a:tc>
                <a:tc>
                  <a:txBody>
                    <a:bodyPr/>
                    <a:lstStyle/>
                    <a:p>
                      <a:pPr>
                        <a:spcAft>
                          <a:spcPts val="0"/>
                        </a:spcAft>
                      </a:pPr>
                      <a:r>
                        <a:rPr lang="en-US" sz="1200" dirty="0">
                          <a:effectLst/>
                        </a:rPr>
                        <a:t>Input </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80" marR="27980" marT="0" marB="0"/>
                </a:tc>
                <a:tc>
                  <a:txBody>
                    <a:bodyPr/>
                    <a:lstStyle/>
                    <a:p>
                      <a:pPr>
                        <a:spcAft>
                          <a:spcPts val="0"/>
                        </a:spcAft>
                      </a:pPr>
                      <a:r>
                        <a:rPr lang="en-US" sz="1200">
                          <a:effectLst/>
                        </a:rPr>
                        <a:t>Expected Output</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80" marR="27980" marT="0" marB="0"/>
                </a:tc>
                <a:extLst>
                  <a:ext uri="{0D108BD9-81ED-4DB2-BD59-A6C34878D82A}">
                    <a16:rowId xmlns:a16="http://schemas.microsoft.com/office/drawing/2014/main" val="2100643278"/>
                  </a:ext>
                </a:extLst>
              </a:tr>
              <a:tr h="101344">
                <a:tc>
                  <a:txBody>
                    <a:bodyPr/>
                    <a:lstStyle/>
                    <a:p>
                      <a:pPr>
                        <a:spcAft>
                          <a:spcPts val="0"/>
                        </a:spcAft>
                      </a:pPr>
                      <a:r>
                        <a:rPr lang="en-US" sz="1200">
                          <a:effectLst/>
                        </a:rPr>
                        <a:t>HTTP Server</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80" marR="27980" marT="0" marB="0"/>
                </a:tc>
                <a:tc>
                  <a:txBody>
                    <a:bodyPr/>
                    <a:lstStyle/>
                    <a:p>
                      <a:pPr>
                        <a:spcAft>
                          <a:spcPts val="0"/>
                        </a:spcAft>
                      </a:pPr>
                      <a:r>
                        <a:rPr lang="en-US" sz="1200">
                          <a:effectLst/>
                        </a:rPr>
                        <a:t>Requests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80" marR="27980" marT="0" marB="0"/>
                </a:tc>
                <a:tc>
                  <a:txBody>
                    <a:bodyPr/>
                    <a:lstStyle/>
                    <a:p>
                      <a:pPr>
                        <a:spcAft>
                          <a:spcPts val="0"/>
                        </a:spcAft>
                      </a:pPr>
                      <a:r>
                        <a:rPr lang="en-US" sz="1200">
                          <a:effectLst/>
                        </a:rPr>
                        <a:t>Responses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80" marR="27980" marT="0" marB="0"/>
                </a:tc>
                <a:extLst>
                  <a:ext uri="{0D108BD9-81ED-4DB2-BD59-A6C34878D82A}">
                    <a16:rowId xmlns:a16="http://schemas.microsoft.com/office/drawing/2014/main" val="2133695905"/>
                  </a:ext>
                </a:extLst>
              </a:tr>
              <a:tr h="198465">
                <a:tc>
                  <a:txBody>
                    <a:bodyPr/>
                    <a:lstStyle/>
                    <a:p>
                      <a:pPr>
                        <a:spcAft>
                          <a:spcPts val="0"/>
                        </a:spcAft>
                      </a:pPr>
                      <a:r>
                        <a:rPr lang="en-US" sz="1200">
                          <a:effectLst/>
                        </a:rPr>
                        <a:t>Page request</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80" marR="27980" marT="0" marB="0"/>
                </a:tc>
                <a:tc>
                  <a:txBody>
                    <a:bodyPr/>
                    <a:lstStyle/>
                    <a:p>
                      <a:pPr>
                        <a:spcAft>
                          <a:spcPts val="0"/>
                        </a:spcAft>
                      </a:pPr>
                      <a:r>
                        <a:rPr lang="en-US" sz="1200">
                          <a:effectLst/>
                        </a:rPr>
                        <a:t>HTTP GET/POST request</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80" marR="27980" marT="0" marB="0"/>
                </a:tc>
                <a:tc>
                  <a:txBody>
                    <a:bodyPr/>
                    <a:lstStyle/>
                    <a:p>
                      <a:pPr>
                        <a:spcAft>
                          <a:spcPts val="0"/>
                        </a:spcAft>
                      </a:pPr>
                      <a:r>
                        <a:rPr lang="en-US" sz="1200">
                          <a:effectLst/>
                        </a:rPr>
                        <a:t>Properly rendered dynamic html page response</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80" marR="27980" marT="0" marB="0"/>
                </a:tc>
                <a:extLst>
                  <a:ext uri="{0D108BD9-81ED-4DB2-BD59-A6C34878D82A}">
                    <a16:rowId xmlns:a16="http://schemas.microsoft.com/office/drawing/2014/main" val="3446323178"/>
                  </a:ext>
                </a:extLst>
              </a:tr>
              <a:tr h="198465">
                <a:tc>
                  <a:txBody>
                    <a:bodyPr/>
                    <a:lstStyle/>
                    <a:p>
                      <a:pPr>
                        <a:spcAft>
                          <a:spcPts val="0"/>
                        </a:spcAft>
                      </a:pPr>
                      <a:r>
                        <a:rPr lang="en-US" sz="1200">
                          <a:effectLst/>
                        </a:rPr>
                        <a:t>User Authentication</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80" marR="27980" marT="0" marB="0"/>
                </a:tc>
                <a:tc>
                  <a:txBody>
                    <a:bodyPr/>
                    <a:lstStyle/>
                    <a:p>
                      <a:pPr>
                        <a:spcAft>
                          <a:spcPts val="0"/>
                        </a:spcAft>
                      </a:pPr>
                      <a:r>
                        <a:rPr lang="en-US" sz="1200">
                          <a:effectLst/>
                        </a:rPr>
                        <a:t>User login credentials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80" marR="27980" marT="0" marB="0"/>
                </a:tc>
                <a:tc>
                  <a:txBody>
                    <a:bodyPr/>
                    <a:lstStyle/>
                    <a:p>
                      <a:pPr>
                        <a:spcAft>
                          <a:spcPts val="0"/>
                        </a:spcAft>
                      </a:pPr>
                      <a:r>
                        <a:rPr lang="en-US" sz="1200">
                          <a:effectLst/>
                        </a:rPr>
                        <a:t>Credentials validity fetched from database records.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80" marR="27980" marT="0" marB="0"/>
                </a:tc>
                <a:extLst>
                  <a:ext uri="{0D108BD9-81ED-4DB2-BD59-A6C34878D82A}">
                    <a16:rowId xmlns:a16="http://schemas.microsoft.com/office/drawing/2014/main" val="2124058977"/>
                  </a:ext>
                </a:extLst>
              </a:tr>
              <a:tr h="297696">
                <a:tc>
                  <a:txBody>
                    <a:bodyPr/>
                    <a:lstStyle/>
                    <a:p>
                      <a:pPr>
                        <a:spcAft>
                          <a:spcPts val="0"/>
                        </a:spcAft>
                      </a:pPr>
                      <a:r>
                        <a:rPr lang="en-US" sz="1200">
                          <a:effectLst/>
                        </a:rPr>
                        <a:t>Appointment Module</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80" marR="27980" marT="0" marB="0"/>
                </a:tc>
                <a:tc>
                  <a:txBody>
                    <a:bodyPr/>
                    <a:lstStyle/>
                    <a:p>
                      <a:pPr>
                        <a:spcAft>
                          <a:spcPts val="0"/>
                        </a:spcAft>
                      </a:pPr>
                      <a:r>
                        <a:rPr lang="en-US" sz="1200">
                          <a:effectLst/>
                        </a:rPr>
                        <a:t>User convenient date and time</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80" marR="27980" marT="0" marB="0"/>
                </a:tc>
                <a:tc>
                  <a:txBody>
                    <a:bodyPr/>
                    <a:lstStyle/>
                    <a:p>
                      <a:pPr>
                        <a:spcAft>
                          <a:spcPts val="0"/>
                        </a:spcAft>
                      </a:pPr>
                      <a:r>
                        <a:rPr lang="en-US" sz="1200">
                          <a:effectLst/>
                        </a:rPr>
                        <a:t>Slot should be booked for those particular users and database should be updated.</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80" marR="27980" marT="0" marB="0"/>
                </a:tc>
                <a:extLst>
                  <a:ext uri="{0D108BD9-81ED-4DB2-BD59-A6C34878D82A}">
                    <a16:rowId xmlns:a16="http://schemas.microsoft.com/office/drawing/2014/main" val="2623182839"/>
                  </a:ext>
                </a:extLst>
              </a:tr>
              <a:tr h="396929">
                <a:tc>
                  <a:txBody>
                    <a:bodyPr/>
                    <a:lstStyle/>
                    <a:p>
                      <a:pPr>
                        <a:spcAft>
                          <a:spcPts val="0"/>
                        </a:spcAft>
                      </a:pPr>
                      <a:r>
                        <a:rPr lang="en-US" sz="1200">
                          <a:effectLst/>
                        </a:rPr>
                        <a:t>Doctor Module</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80" marR="27980" marT="0" marB="0"/>
                </a:tc>
                <a:tc>
                  <a:txBody>
                    <a:bodyPr/>
                    <a:lstStyle/>
                    <a:p>
                      <a:pPr>
                        <a:spcAft>
                          <a:spcPts val="0"/>
                        </a:spcAft>
                      </a:pPr>
                      <a:r>
                        <a:rPr lang="en-US" sz="1200">
                          <a:effectLst/>
                        </a:rPr>
                        <a:t>Client Request</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80" marR="27980" marT="0" marB="0"/>
                </a:tc>
                <a:tc>
                  <a:txBody>
                    <a:bodyPr/>
                    <a:lstStyle/>
                    <a:p>
                      <a:pPr>
                        <a:spcAft>
                          <a:spcPts val="0"/>
                        </a:spcAft>
                      </a:pPr>
                      <a:r>
                        <a:rPr lang="en-US" sz="1200">
                          <a:effectLst/>
                        </a:rPr>
                        <a:t>All patient requests and analyzed symptoms fetched from database and render in a dynamic HTML page.</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80" marR="27980" marT="0" marB="0"/>
                </a:tc>
                <a:extLst>
                  <a:ext uri="{0D108BD9-81ED-4DB2-BD59-A6C34878D82A}">
                    <a16:rowId xmlns:a16="http://schemas.microsoft.com/office/drawing/2014/main" val="3089275427"/>
                  </a:ext>
                </a:extLst>
              </a:tr>
              <a:tr h="297696">
                <a:tc>
                  <a:txBody>
                    <a:bodyPr/>
                    <a:lstStyle/>
                    <a:p>
                      <a:pPr>
                        <a:spcAft>
                          <a:spcPts val="0"/>
                        </a:spcAft>
                      </a:pPr>
                      <a:r>
                        <a:rPr lang="en-US" sz="1200">
                          <a:effectLst/>
                        </a:rPr>
                        <a:t>Doctor Prescription</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80" marR="27980" marT="0" marB="0"/>
                </a:tc>
                <a:tc>
                  <a:txBody>
                    <a:bodyPr/>
                    <a:lstStyle/>
                    <a:p>
                      <a:pPr>
                        <a:spcAft>
                          <a:spcPts val="0"/>
                        </a:spcAft>
                      </a:pPr>
                      <a:r>
                        <a:rPr lang="en-US" sz="1200">
                          <a:effectLst/>
                        </a:rPr>
                        <a:t>Doctor’s medicinal input</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80" marR="27980" marT="0" marB="0"/>
                </a:tc>
                <a:tc>
                  <a:txBody>
                    <a:bodyPr/>
                    <a:lstStyle/>
                    <a:p>
                      <a:pPr>
                        <a:spcAft>
                          <a:spcPts val="0"/>
                        </a:spcAft>
                      </a:pPr>
                      <a:r>
                        <a:rPr lang="en-US" sz="1200">
                          <a:effectLst/>
                        </a:rPr>
                        <a:t>Generate expected prescription and update the database accordingly.</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80" marR="27980" marT="0" marB="0"/>
                </a:tc>
                <a:extLst>
                  <a:ext uri="{0D108BD9-81ED-4DB2-BD59-A6C34878D82A}">
                    <a16:rowId xmlns:a16="http://schemas.microsoft.com/office/drawing/2014/main" val="3476626447"/>
                  </a:ext>
                </a:extLst>
              </a:tr>
              <a:tr h="396929">
                <a:tc>
                  <a:txBody>
                    <a:bodyPr/>
                    <a:lstStyle/>
                    <a:p>
                      <a:pPr>
                        <a:spcAft>
                          <a:spcPts val="0"/>
                        </a:spcAft>
                      </a:pPr>
                      <a:r>
                        <a:rPr lang="en-US" sz="1200">
                          <a:effectLst/>
                        </a:rPr>
                        <a:t>Place Order</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80" marR="27980" marT="0" marB="0"/>
                </a:tc>
                <a:tc>
                  <a:txBody>
                    <a:bodyPr/>
                    <a:lstStyle/>
                    <a:p>
                      <a:pPr>
                        <a:spcAft>
                          <a:spcPts val="0"/>
                        </a:spcAft>
                      </a:pPr>
                      <a:r>
                        <a:rPr lang="en-US" sz="1200">
                          <a:effectLst/>
                        </a:rPr>
                        <a:t>Patient Request</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80" marR="27980" marT="0" marB="0"/>
                </a:tc>
                <a:tc>
                  <a:txBody>
                    <a:bodyPr/>
                    <a:lstStyle/>
                    <a:p>
                      <a:pPr>
                        <a:spcAft>
                          <a:spcPts val="0"/>
                        </a:spcAft>
                      </a:pPr>
                      <a:r>
                        <a:rPr lang="en-US" sz="1200">
                          <a:effectLst/>
                        </a:rPr>
                        <a:t>Search and show nearest pharmacists available and updated the database when order is confirmed.</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80" marR="27980" marT="0" marB="0"/>
                </a:tc>
                <a:extLst>
                  <a:ext uri="{0D108BD9-81ED-4DB2-BD59-A6C34878D82A}">
                    <a16:rowId xmlns:a16="http://schemas.microsoft.com/office/drawing/2014/main" val="2089756699"/>
                  </a:ext>
                </a:extLst>
              </a:tr>
              <a:tr h="496161">
                <a:tc>
                  <a:txBody>
                    <a:bodyPr/>
                    <a:lstStyle/>
                    <a:p>
                      <a:pPr>
                        <a:spcAft>
                          <a:spcPts val="0"/>
                        </a:spcAft>
                      </a:pPr>
                      <a:r>
                        <a:rPr lang="en-US" sz="1200">
                          <a:effectLst/>
                        </a:rPr>
                        <a:t>Pharmacist Module</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80" marR="27980" marT="0" marB="0"/>
                </a:tc>
                <a:tc>
                  <a:txBody>
                    <a:bodyPr/>
                    <a:lstStyle/>
                    <a:p>
                      <a:pPr>
                        <a:spcAft>
                          <a:spcPts val="0"/>
                        </a:spcAft>
                      </a:pPr>
                      <a:r>
                        <a:rPr lang="en-US" sz="1200">
                          <a:effectLst/>
                        </a:rPr>
                        <a:t>Client Request</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80" marR="27980" marT="0" marB="0"/>
                </a:tc>
                <a:tc>
                  <a:txBody>
                    <a:bodyPr/>
                    <a:lstStyle/>
                    <a:p>
                      <a:pPr>
                        <a:spcAft>
                          <a:spcPts val="0"/>
                        </a:spcAft>
                      </a:pPr>
                      <a:r>
                        <a:rPr lang="en-US" sz="1200">
                          <a:effectLst/>
                        </a:rPr>
                        <a:t>All incoming medication requests along preferable time of delivery and render a proper page with updated database.</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80" marR="27980" marT="0" marB="0"/>
                </a:tc>
                <a:extLst>
                  <a:ext uri="{0D108BD9-81ED-4DB2-BD59-A6C34878D82A}">
                    <a16:rowId xmlns:a16="http://schemas.microsoft.com/office/drawing/2014/main" val="475868965"/>
                  </a:ext>
                </a:extLst>
              </a:tr>
              <a:tr h="496161">
                <a:tc>
                  <a:txBody>
                    <a:bodyPr/>
                    <a:lstStyle/>
                    <a:p>
                      <a:pPr>
                        <a:spcAft>
                          <a:spcPts val="0"/>
                        </a:spcAft>
                      </a:pPr>
                      <a:r>
                        <a:rPr lang="en-US" sz="1200">
                          <a:effectLst/>
                        </a:rPr>
                        <a:t>Orthopedic Analysis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80" marR="27980" marT="0" marB="0"/>
                </a:tc>
                <a:tc>
                  <a:txBody>
                    <a:bodyPr/>
                    <a:lstStyle/>
                    <a:p>
                      <a:pPr>
                        <a:spcAft>
                          <a:spcPts val="0"/>
                        </a:spcAft>
                      </a:pPr>
                      <a:r>
                        <a:rPr lang="en-US" sz="1200" dirty="0">
                          <a:effectLst/>
                        </a:rPr>
                        <a:t>Biomechanical Values</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80" marR="27980" marT="0" marB="0"/>
                </a:tc>
                <a:tc>
                  <a:txBody>
                    <a:bodyPr/>
                    <a:lstStyle/>
                    <a:p>
                      <a:pPr>
                        <a:spcAft>
                          <a:spcPts val="0"/>
                        </a:spcAft>
                      </a:pPr>
                      <a:r>
                        <a:rPr lang="en-US" sz="1200">
                          <a:effectLst/>
                        </a:rPr>
                        <a:t>Analysis of provided values using already trained ML algorithms and properly rendered age with apt result as response.</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80" marR="27980" marT="0" marB="0"/>
                </a:tc>
                <a:extLst>
                  <a:ext uri="{0D108BD9-81ED-4DB2-BD59-A6C34878D82A}">
                    <a16:rowId xmlns:a16="http://schemas.microsoft.com/office/drawing/2014/main" val="3711968962"/>
                  </a:ext>
                </a:extLst>
              </a:tr>
              <a:tr h="595394">
                <a:tc>
                  <a:txBody>
                    <a:bodyPr/>
                    <a:lstStyle/>
                    <a:p>
                      <a:pPr>
                        <a:spcAft>
                          <a:spcPts val="0"/>
                        </a:spcAft>
                      </a:pPr>
                      <a:r>
                        <a:rPr lang="en-US" sz="1200">
                          <a:effectLst/>
                        </a:rPr>
                        <a:t>Communication</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80" marR="27980" marT="0" marB="0"/>
                </a:tc>
                <a:tc>
                  <a:txBody>
                    <a:bodyPr/>
                    <a:lstStyle/>
                    <a:p>
                      <a:pPr>
                        <a:spcAft>
                          <a:spcPts val="0"/>
                        </a:spcAft>
                      </a:pPr>
                      <a:r>
                        <a:rPr lang="en-US" sz="1200">
                          <a:effectLst/>
                        </a:rPr>
                        <a:t>Intended User and message</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80" marR="27980" marT="0" marB="0"/>
                </a:tc>
                <a:tc>
                  <a:txBody>
                    <a:bodyPr/>
                    <a:lstStyle/>
                    <a:p>
                      <a:pPr algn="ctr">
                        <a:spcAft>
                          <a:spcPts val="0"/>
                        </a:spcAft>
                      </a:pPr>
                      <a:r>
                        <a:rPr lang="en-US" sz="1200">
                          <a:effectLst/>
                        </a:rPr>
                        <a:t>Establish a communication path between those users and should be able to send and receive messages while updating the database for future use.</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80" marR="27980" marT="0" marB="0"/>
                </a:tc>
                <a:extLst>
                  <a:ext uri="{0D108BD9-81ED-4DB2-BD59-A6C34878D82A}">
                    <a16:rowId xmlns:a16="http://schemas.microsoft.com/office/drawing/2014/main" val="2491021612"/>
                  </a:ext>
                </a:extLst>
              </a:tr>
              <a:tr h="396929">
                <a:tc>
                  <a:txBody>
                    <a:bodyPr/>
                    <a:lstStyle/>
                    <a:p>
                      <a:pPr>
                        <a:spcAft>
                          <a:spcPts val="0"/>
                        </a:spcAft>
                      </a:pPr>
                      <a:r>
                        <a:rPr lang="en-US" sz="1200">
                          <a:effectLst/>
                        </a:rPr>
                        <a:t>Analysis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80" marR="27980" marT="0" marB="0"/>
                </a:tc>
                <a:tc>
                  <a:txBody>
                    <a:bodyPr/>
                    <a:lstStyle/>
                    <a:p>
                      <a:pPr>
                        <a:spcAft>
                          <a:spcPts val="0"/>
                        </a:spcAft>
                      </a:pPr>
                      <a:r>
                        <a:rPr lang="en-US" sz="1200">
                          <a:effectLst/>
                        </a:rPr>
                        <a:t>Client Request</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80" marR="27980" marT="0" marB="0"/>
                </a:tc>
                <a:tc>
                  <a:txBody>
                    <a:bodyPr/>
                    <a:lstStyle/>
                    <a:p>
                      <a:pPr>
                        <a:spcAft>
                          <a:spcPts val="0"/>
                        </a:spcAft>
                      </a:pPr>
                      <a:r>
                        <a:rPr lang="en-US" sz="1200" dirty="0">
                          <a:effectLst/>
                        </a:rPr>
                        <a:t>Serve respected graphs and charts with apt analysis by using pre-fed data and using ML algorithms.</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80" marR="27980" marT="0" marB="0"/>
                </a:tc>
                <a:extLst>
                  <a:ext uri="{0D108BD9-81ED-4DB2-BD59-A6C34878D82A}">
                    <a16:rowId xmlns:a16="http://schemas.microsoft.com/office/drawing/2014/main" val="315816060"/>
                  </a:ext>
                </a:extLst>
              </a:tr>
            </a:tbl>
          </a:graphicData>
        </a:graphic>
      </p:graphicFrame>
    </p:spTree>
    <p:extLst>
      <p:ext uri="{BB962C8B-B14F-4D97-AF65-F5344CB8AC3E}">
        <p14:creationId xmlns:p14="http://schemas.microsoft.com/office/powerpoint/2010/main" val="3651127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A615C208-2E19-449A-AF57-54F61855E863}"/>
              </a:ext>
            </a:extLst>
          </p:cNvPr>
          <p:cNvSpPr>
            <a:spLocks noGrp="1"/>
          </p:cNvSpPr>
          <p:nvPr>
            <p:ph type="subTitle"/>
          </p:nvPr>
        </p:nvSpPr>
        <p:spPr>
          <a:xfrm>
            <a:off x="457200" y="1203480"/>
            <a:ext cx="8075240" cy="2982960"/>
          </a:xfrm>
        </p:spPr>
        <p:txBody>
          <a:bodyPr/>
          <a:lstStyle/>
          <a:p>
            <a:pPr algn="just"/>
            <a:r>
              <a:rPr lang="en-US" sz="1600" dirty="0">
                <a:latin typeface="Times New Roman" panose="02020603050405020304" pitchFamily="18" charset="0"/>
                <a:cs typeface="Times New Roman" panose="02020603050405020304" pitchFamily="18" charset="0"/>
              </a:rPr>
              <a:t>Integration Testing is defined as a type of testing where software modules are integrated logically and tested as a group. All the pre-tested modules which are already tested as mentioned in unit testing above. These all individual units are then combined one by one and integrated together to make the complete system. The system has been thus ensured to be error free and can sustain even if any single unit fails to cope with the live environment. Integration test cases differed from other test cases in the sense they focused mainly on the interfaces &amp; flow of data/information between the modules. Here priority was given for the integrating links rather than the unit functions which are already tested.</a:t>
            </a:r>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p:txBody>
      </p:sp>
      <p:sp>
        <p:nvSpPr>
          <p:cNvPr id="5" name="CustomShape 1">
            <a:extLst>
              <a:ext uri="{FF2B5EF4-FFF2-40B4-BE49-F238E27FC236}">
                <a16:creationId xmlns:a16="http://schemas.microsoft.com/office/drawing/2014/main" id="{C959808A-ABBE-4E9E-939C-CB2E8167550E}"/>
              </a:ext>
            </a:extLst>
          </p:cNvPr>
          <p:cNvSpPr txBox="1">
            <a:spLocks/>
          </p:cNvSpPr>
          <p:nvPr/>
        </p:nvSpPr>
        <p:spPr>
          <a:xfrm>
            <a:off x="720725" y="268288"/>
            <a:ext cx="7702550" cy="573088"/>
          </a:xfrm>
          <a:prstGeom prst="rect">
            <a:avLst/>
          </a:prstGeom>
          <a:ln w="0">
            <a:noFill/>
          </a:ln>
        </p:spPr>
        <p:style>
          <a:lnRef idx="0">
            <a:scrgbClr r="0" g="0" b="0"/>
          </a:lnRef>
          <a:fillRef idx="0">
            <a:scrgbClr r="0" g="0" b="0"/>
          </a:fillRef>
          <a:effectRef idx="0">
            <a:scrgbClr r="0" g="0" b="0"/>
          </a:effectRef>
          <a:fontRef idx="minor"/>
        </p:style>
        <p:txBody>
          <a:bodyPr lIns="90000" tIns="91440" rIns="90000" bIns="91440" anchor="b">
            <a:noAutofit/>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vl6pPr>
              <a:defRPr>
                <a:latin typeface="+mn-lt"/>
                <a:ea typeface="+mn-ea"/>
                <a:cs typeface="+mn-cs"/>
              </a:defRPr>
            </a:lvl6pPr>
            <a:lvl7pPr>
              <a:defRPr>
                <a:latin typeface="+mn-lt"/>
                <a:ea typeface="+mn-ea"/>
                <a:cs typeface="+mn-cs"/>
              </a:defRPr>
            </a:lvl7pPr>
            <a:lvl8pPr>
              <a:defRPr>
                <a:latin typeface="+mn-lt"/>
                <a:ea typeface="+mn-ea"/>
                <a:cs typeface="+mn-cs"/>
              </a:defRPr>
            </a:lvl8pPr>
            <a:lvl9pPr>
              <a:defRPr>
                <a:latin typeface="+mn-lt"/>
                <a:ea typeface="+mn-ea"/>
                <a:cs typeface="+mn-cs"/>
              </a:defRPr>
            </a:lvl9pPr>
          </a:lstStyle>
          <a:p>
            <a:r>
              <a:rPr lang="en-IN" dirty="0"/>
              <a:t>3. Integration Testing</a:t>
            </a:r>
            <a:endParaRPr lang="en-IN" kern="0" spc="-1" dirty="0">
              <a:solidFill>
                <a:sysClr val="windowText" lastClr="000000"/>
              </a:solidFill>
              <a:latin typeface="Arial"/>
            </a:endParaRPr>
          </a:p>
        </p:txBody>
      </p:sp>
    </p:spTree>
    <p:extLst>
      <p:ext uri="{BB962C8B-B14F-4D97-AF65-F5344CB8AC3E}">
        <p14:creationId xmlns:p14="http://schemas.microsoft.com/office/powerpoint/2010/main" val="35336276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1">
            <a:extLst>
              <a:ext uri="{FF2B5EF4-FFF2-40B4-BE49-F238E27FC236}">
                <a16:creationId xmlns:a16="http://schemas.microsoft.com/office/drawing/2014/main" id="{1790113C-C7CF-4DBF-B122-C8F9B7229057}"/>
              </a:ext>
            </a:extLst>
          </p:cNvPr>
          <p:cNvSpPr txBox="1">
            <a:spLocks/>
          </p:cNvSpPr>
          <p:nvPr/>
        </p:nvSpPr>
        <p:spPr>
          <a:xfrm>
            <a:off x="720725" y="268288"/>
            <a:ext cx="7702550" cy="573088"/>
          </a:xfrm>
          <a:prstGeom prst="rect">
            <a:avLst/>
          </a:prstGeom>
          <a:ln w="0">
            <a:noFill/>
          </a:ln>
        </p:spPr>
        <p:style>
          <a:lnRef idx="0">
            <a:scrgbClr r="0" g="0" b="0"/>
          </a:lnRef>
          <a:fillRef idx="0">
            <a:scrgbClr r="0" g="0" b="0"/>
          </a:fillRef>
          <a:effectRef idx="0">
            <a:scrgbClr r="0" g="0" b="0"/>
          </a:effectRef>
          <a:fontRef idx="minor"/>
        </p:style>
        <p:txBody>
          <a:bodyPr lIns="90000" tIns="91440" rIns="90000" bIns="91440" anchor="b">
            <a:noAutofit/>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vl6pPr>
              <a:defRPr>
                <a:latin typeface="+mn-lt"/>
                <a:ea typeface="+mn-ea"/>
                <a:cs typeface="+mn-cs"/>
              </a:defRPr>
            </a:lvl6pPr>
            <a:lvl7pPr>
              <a:defRPr>
                <a:latin typeface="+mn-lt"/>
                <a:ea typeface="+mn-ea"/>
                <a:cs typeface="+mn-cs"/>
              </a:defRPr>
            </a:lvl7pPr>
            <a:lvl8pPr>
              <a:defRPr>
                <a:latin typeface="+mn-lt"/>
                <a:ea typeface="+mn-ea"/>
                <a:cs typeface="+mn-cs"/>
              </a:defRPr>
            </a:lvl8pPr>
            <a:lvl9pPr>
              <a:defRPr>
                <a:latin typeface="+mn-lt"/>
                <a:ea typeface="+mn-ea"/>
                <a:cs typeface="+mn-cs"/>
              </a:defRPr>
            </a:lvl9pPr>
          </a:lstStyle>
          <a:p>
            <a:r>
              <a:rPr lang="en-IN" dirty="0"/>
              <a:t>4. Acceptance Testing</a:t>
            </a:r>
            <a:endParaRPr lang="en-IN" kern="0" spc="-1" dirty="0">
              <a:solidFill>
                <a:sysClr val="windowText" lastClr="000000"/>
              </a:solidFill>
              <a:latin typeface="Arial"/>
            </a:endParaRPr>
          </a:p>
        </p:txBody>
      </p:sp>
      <p:graphicFrame>
        <p:nvGraphicFramePr>
          <p:cNvPr id="6" name="Table 5">
            <a:extLst>
              <a:ext uri="{FF2B5EF4-FFF2-40B4-BE49-F238E27FC236}">
                <a16:creationId xmlns:a16="http://schemas.microsoft.com/office/drawing/2014/main" id="{D483F9FF-6E37-492D-A901-A83DAE143D49}"/>
              </a:ext>
            </a:extLst>
          </p:cNvPr>
          <p:cNvGraphicFramePr>
            <a:graphicFrameLocks noGrp="1"/>
          </p:cNvGraphicFramePr>
          <p:nvPr>
            <p:extLst>
              <p:ext uri="{D42A27DB-BD31-4B8C-83A1-F6EECF244321}">
                <p14:modId xmlns:p14="http://schemas.microsoft.com/office/powerpoint/2010/main" val="665551522"/>
              </p:ext>
            </p:extLst>
          </p:nvPr>
        </p:nvGraphicFramePr>
        <p:xfrm>
          <a:off x="720725" y="1132384"/>
          <a:ext cx="7016750" cy="3600402"/>
        </p:xfrm>
        <a:graphic>
          <a:graphicData uri="http://schemas.openxmlformats.org/drawingml/2006/table">
            <a:tbl>
              <a:tblPr firstRow="1" firstCol="1" bandRow="1">
                <a:tableStyleId>{69012ECD-51FC-41F1-AA8D-1B2483CD663E}</a:tableStyleId>
              </a:tblPr>
              <a:tblGrid>
                <a:gridCol w="4211315">
                  <a:extLst>
                    <a:ext uri="{9D8B030D-6E8A-4147-A177-3AD203B41FA5}">
                      <a16:colId xmlns:a16="http://schemas.microsoft.com/office/drawing/2014/main" val="962861776"/>
                    </a:ext>
                  </a:extLst>
                </a:gridCol>
                <a:gridCol w="2805435">
                  <a:extLst>
                    <a:ext uri="{9D8B030D-6E8A-4147-A177-3AD203B41FA5}">
                      <a16:colId xmlns:a16="http://schemas.microsoft.com/office/drawing/2014/main" val="2933251081"/>
                    </a:ext>
                  </a:extLst>
                </a:gridCol>
              </a:tblGrid>
              <a:tr h="600067">
                <a:tc>
                  <a:txBody>
                    <a:bodyPr/>
                    <a:lstStyle/>
                    <a:p>
                      <a:pPr>
                        <a:spcAft>
                          <a:spcPts val="0"/>
                        </a:spcAft>
                      </a:pPr>
                      <a:r>
                        <a:rPr lang="en-US" sz="1600">
                          <a:effectLst/>
                        </a:rPr>
                        <a:t>Test Case</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600">
                          <a:effectLst/>
                        </a:rPr>
                        <a:t>Expected Output</a:t>
                      </a:r>
                      <a:endParaRPr lang="en-IN"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07928555"/>
                  </a:ext>
                </a:extLst>
              </a:tr>
              <a:tr h="600067">
                <a:tc>
                  <a:txBody>
                    <a:bodyPr/>
                    <a:lstStyle/>
                    <a:p>
                      <a:pPr>
                        <a:spcAft>
                          <a:spcPts val="0"/>
                        </a:spcAft>
                      </a:pPr>
                      <a:r>
                        <a:rPr lang="en-US" sz="1600">
                          <a:effectLst/>
                        </a:rPr>
                        <a:t>Accuracy Of the System</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600">
                          <a:effectLst/>
                        </a:rPr>
                        <a:t>High</a:t>
                      </a:r>
                      <a:endParaRPr lang="en-IN"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67911501"/>
                  </a:ext>
                </a:extLst>
              </a:tr>
              <a:tr h="600067">
                <a:tc>
                  <a:txBody>
                    <a:bodyPr/>
                    <a:lstStyle/>
                    <a:p>
                      <a:pPr>
                        <a:spcAft>
                          <a:spcPts val="0"/>
                        </a:spcAft>
                      </a:pPr>
                      <a:r>
                        <a:rPr lang="en-US" sz="1600">
                          <a:effectLst/>
                        </a:rPr>
                        <a:t>Ease of use</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600">
                          <a:effectLst/>
                        </a:rPr>
                        <a:t>High</a:t>
                      </a:r>
                      <a:endParaRPr lang="en-IN"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863288336"/>
                  </a:ext>
                </a:extLst>
              </a:tr>
              <a:tr h="600067">
                <a:tc>
                  <a:txBody>
                    <a:bodyPr/>
                    <a:lstStyle/>
                    <a:p>
                      <a:pPr>
                        <a:spcAft>
                          <a:spcPts val="0"/>
                        </a:spcAft>
                      </a:pPr>
                      <a:r>
                        <a:rPr lang="en-US" sz="1600" dirty="0">
                          <a:effectLst/>
                        </a:rPr>
                        <a:t>Ease of installation</a:t>
                      </a:r>
                      <a:endParaRPr lang="en-IN"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600">
                          <a:effectLst/>
                        </a:rPr>
                        <a:t>High</a:t>
                      </a:r>
                      <a:endParaRPr lang="en-IN"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771491838"/>
                  </a:ext>
                </a:extLst>
              </a:tr>
              <a:tr h="600067">
                <a:tc>
                  <a:txBody>
                    <a:bodyPr/>
                    <a:lstStyle/>
                    <a:p>
                      <a:pPr>
                        <a:spcAft>
                          <a:spcPts val="0"/>
                        </a:spcAft>
                      </a:pPr>
                      <a:r>
                        <a:rPr lang="en-US" sz="1600">
                          <a:effectLst/>
                        </a:rPr>
                        <a:t>Difficulty in interpreting results</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600">
                          <a:effectLst/>
                        </a:rPr>
                        <a:t>Low</a:t>
                      </a:r>
                      <a:endParaRPr lang="en-IN"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341121265"/>
                  </a:ext>
                </a:extLst>
              </a:tr>
              <a:tr h="600067">
                <a:tc>
                  <a:txBody>
                    <a:bodyPr/>
                    <a:lstStyle/>
                    <a:p>
                      <a:pPr>
                        <a:spcAft>
                          <a:spcPts val="0"/>
                        </a:spcAft>
                      </a:pPr>
                      <a:r>
                        <a:rPr lang="en-US" sz="1600">
                          <a:effectLst/>
                        </a:rPr>
                        <a:t>Overall performance/responsiveness</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600" dirty="0">
                          <a:effectLst/>
                        </a:rPr>
                        <a:t>High</a:t>
                      </a:r>
                      <a:endParaRPr lang="en-IN" sz="16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79346710"/>
                  </a:ext>
                </a:extLst>
              </a:tr>
            </a:tbl>
          </a:graphicData>
        </a:graphic>
      </p:graphicFrame>
    </p:spTree>
    <p:extLst>
      <p:ext uri="{BB962C8B-B14F-4D97-AF65-F5344CB8AC3E}">
        <p14:creationId xmlns:p14="http://schemas.microsoft.com/office/powerpoint/2010/main" val="41228615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CustomShape 1"/>
          <p:cNvSpPr/>
          <p:nvPr/>
        </p:nvSpPr>
        <p:spPr>
          <a:xfrm>
            <a:off x="720360" y="444960"/>
            <a:ext cx="7702560" cy="57204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IN" sz="3500" b="1" strike="noStrike" spc="-1">
                <a:solidFill>
                  <a:srgbClr val="C50000"/>
                </a:solidFill>
                <a:latin typeface="Manjari"/>
                <a:ea typeface="Manjari"/>
              </a:rPr>
              <a:t>Conclusion</a:t>
            </a:r>
            <a:endParaRPr lang="en-IN" sz="3500" b="0" strike="noStrike" spc="-1">
              <a:latin typeface="Arial"/>
            </a:endParaRPr>
          </a:p>
        </p:txBody>
      </p:sp>
      <p:sp>
        <p:nvSpPr>
          <p:cNvPr id="292" name="CustomShape 2"/>
          <p:cNvSpPr/>
          <p:nvPr/>
        </p:nvSpPr>
        <p:spPr>
          <a:xfrm>
            <a:off x="755280" y="1017360"/>
            <a:ext cx="7236360" cy="402300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marL="216000" indent="-215640">
              <a:lnSpc>
                <a:spcPct val="100000"/>
              </a:lnSpc>
              <a:spcBef>
                <a:spcPts val="1001"/>
              </a:spcBef>
              <a:buClr>
                <a:srgbClr val="000000"/>
              </a:buClr>
              <a:buSzPct val="45000"/>
              <a:buFont typeface="Wingdings" charset="2"/>
              <a:buChar char=""/>
            </a:pPr>
            <a:r>
              <a:rPr lang="en-IN" sz="1600" b="0" strike="noStrike" spc="-1">
                <a:solidFill>
                  <a:srgbClr val="434343"/>
                </a:solidFill>
                <a:latin typeface="Roboto"/>
                <a:ea typeface="Rockwell"/>
              </a:rPr>
              <a:t>As our lifestyle is way to complex and almost everyone gets confused when it comes to health, it should be considered on priority.</a:t>
            </a:r>
            <a:endParaRPr lang="en-IN" sz="1600" b="0" strike="noStrike" spc="-1">
              <a:latin typeface="Arial"/>
            </a:endParaRPr>
          </a:p>
          <a:p>
            <a:pPr marL="216000" indent="-215640">
              <a:lnSpc>
                <a:spcPct val="100000"/>
              </a:lnSpc>
              <a:spcBef>
                <a:spcPts val="1001"/>
              </a:spcBef>
              <a:buClr>
                <a:srgbClr val="000000"/>
              </a:buClr>
              <a:buSzPct val="45000"/>
              <a:buFont typeface="Wingdings" charset="2"/>
              <a:buChar char=""/>
            </a:pPr>
            <a:r>
              <a:rPr lang="en-IN" sz="1600" b="0" strike="noStrike" spc="-1">
                <a:solidFill>
                  <a:srgbClr val="434343"/>
                </a:solidFill>
                <a:latin typeface="Roboto"/>
                <a:ea typeface="Rockwell"/>
              </a:rPr>
              <a:t>In this situation, our proposed system would be a pioneer step to digitalize healthcare system and help common people to understand and take necessary steps.</a:t>
            </a:r>
            <a:endParaRPr lang="en-IN" sz="1600" b="0" strike="noStrike" spc="-1">
              <a:latin typeface="Arial"/>
            </a:endParaRPr>
          </a:p>
          <a:p>
            <a:pPr marL="216000" indent="-215640">
              <a:lnSpc>
                <a:spcPct val="100000"/>
              </a:lnSpc>
              <a:spcBef>
                <a:spcPts val="1001"/>
              </a:spcBef>
              <a:buClr>
                <a:srgbClr val="000000"/>
              </a:buClr>
              <a:buSzPct val="45000"/>
              <a:buFont typeface="Wingdings" charset="2"/>
              <a:buChar char=""/>
            </a:pPr>
            <a:r>
              <a:rPr lang="en-IN" sz="1600" b="0" strike="noStrike" spc="-1">
                <a:solidFill>
                  <a:srgbClr val="434343"/>
                </a:solidFill>
                <a:latin typeface="Roboto"/>
                <a:ea typeface="Roboto"/>
              </a:rPr>
              <a:t>It would also help increase awareness of healthcare among citizens.</a:t>
            </a:r>
            <a:endParaRPr lang="en-IN" sz="1600" b="0" strike="noStrike" spc="-1">
              <a:latin typeface="Arial"/>
            </a:endParaRPr>
          </a:p>
        </p:txBody>
      </p:sp>
      <p:sp>
        <p:nvSpPr>
          <p:cNvPr id="293" name="CustomShape 3"/>
          <p:cNvSpPr/>
          <p:nvPr/>
        </p:nvSpPr>
        <p:spPr>
          <a:xfrm>
            <a:off x="8643966" y="4798800"/>
            <a:ext cx="499674" cy="345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pc="-1" dirty="0">
                <a:solidFill>
                  <a:srgbClr val="000000"/>
                </a:solidFill>
                <a:latin typeface="Arial"/>
                <a:ea typeface="DejaVu Sans"/>
              </a:rPr>
              <a:t>18</a:t>
            </a:r>
            <a:endParaRPr lang="en-IN" sz="1800" b="0" strike="noStrike" spc="-1" dirty="0">
              <a:latin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CustomShape 1"/>
          <p:cNvSpPr/>
          <p:nvPr/>
        </p:nvSpPr>
        <p:spPr>
          <a:xfrm>
            <a:off x="720360" y="444960"/>
            <a:ext cx="7702560" cy="57204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IN" sz="2800" b="1" strike="noStrike" spc="-1">
                <a:solidFill>
                  <a:srgbClr val="C50000"/>
                </a:solidFill>
                <a:latin typeface="Manjari"/>
                <a:ea typeface="Manjari"/>
              </a:rPr>
              <a:t>References</a:t>
            </a:r>
            <a:endParaRPr lang="en-IN" sz="2800" b="0" strike="noStrike" spc="-1">
              <a:latin typeface="Arial"/>
            </a:endParaRPr>
          </a:p>
        </p:txBody>
      </p:sp>
      <p:sp>
        <p:nvSpPr>
          <p:cNvPr id="295" name="CustomShape 2"/>
          <p:cNvSpPr/>
          <p:nvPr/>
        </p:nvSpPr>
        <p:spPr>
          <a:xfrm>
            <a:off x="755280" y="1017360"/>
            <a:ext cx="7236360" cy="402300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marL="216000" indent="-215640">
              <a:lnSpc>
                <a:spcPct val="100000"/>
              </a:lnSpc>
              <a:spcBef>
                <a:spcPts val="1001"/>
              </a:spcBef>
              <a:buClr>
                <a:srgbClr val="000000"/>
              </a:buClr>
              <a:buFont typeface="StarSymbol"/>
              <a:buAutoNum type="arabicPeriod"/>
            </a:pPr>
            <a:r>
              <a:rPr lang="en-IN" sz="1600" b="0" strike="noStrike" spc="-1">
                <a:solidFill>
                  <a:srgbClr val="434343"/>
                </a:solidFill>
                <a:latin typeface="Roboto"/>
                <a:ea typeface="Rockwell"/>
              </a:rPr>
              <a:t> 2020 IEEE International Students’ Conference on Electrical, Electronics and Computer Science "Disease Symptom Analysis Based Department Selection Using Machine Learning for Medical"  by Md. Latifur Rahman, Rahad Arman Nabid, and Md. Farhad Hossain.</a:t>
            </a:r>
            <a:endParaRPr lang="en-IN" sz="1600" b="0" strike="noStrike" spc="-1">
              <a:latin typeface="Arial"/>
            </a:endParaRPr>
          </a:p>
          <a:p>
            <a:pPr marL="216000" indent="-215640">
              <a:lnSpc>
                <a:spcPct val="100000"/>
              </a:lnSpc>
              <a:spcBef>
                <a:spcPts val="1001"/>
              </a:spcBef>
              <a:buClr>
                <a:srgbClr val="000000"/>
              </a:buClr>
              <a:buFont typeface="StarSymbol"/>
              <a:buAutoNum type="arabicPeriod"/>
            </a:pPr>
            <a:r>
              <a:rPr lang="en-IN" sz="1600" b="0" strike="noStrike" spc="-1">
                <a:solidFill>
                  <a:srgbClr val="434343"/>
                </a:solidFill>
                <a:latin typeface="Roboto"/>
                <a:ea typeface="Rockwell"/>
              </a:rPr>
              <a:t> 2020 International Conference for Emerging Technology (INCET) Belgaum, India. Jun 5-7, 2020 "Disease Prediction using Machine Learning Algorithms" by Sneha Grampurohit and Chetan Sagarnal.</a:t>
            </a:r>
            <a:endParaRPr lang="en-IN" sz="1600" b="0" strike="noStrike" spc="-1">
              <a:latin typeface="Arial"/>
            </a:endParaRPr>
          </a:p>
          <a:p>
            <a:pPr marL="216000" indent="-215640">
              <a:lnSpc>
                <a:spcPct val="100000"/>
              </a:lnSpc>
              <a:spcBef>
                <a:spcPts val="1001"/>
              </a:spcBef>
              <a:buClr>
                <a:srgbClr val="000000"/>
              </a:buClr>
              <a:buFont typeface="StarSymbol"/>
              <a:buAutoNum type="arabicPeriod"/>
            </a:pPr>
            <a:r>
              <a:rPr lang="en-IN" sz="1600" b="0" strike="noStrike" spc="-1">
                <a:solidFill>
                  <a:srgbClr val="434343"/>
                </a:solidFill>
                <a:latin typeface="Roboto"/>
                <a:ea typeface="Rockwell"/>
              </a:rPr>
              <a:t> 2018 International Conference on Computational Science and Computational Intelligence (CSCI) "An Implementation of Naive Bayes Classifier " by Feng-Jen Yang.</a:t>
            </a:r>
            <a:endParaRPr lang="en-IN" sz="1600" b="0" strike="noStrike" spc="-1">
              <a:latin typeface="Arial"/>
            </a:endParaRPr>
          </a:p>
        </p:txBody>
      </p:sp>
      <p:sp>
        <p:nvSpPr>
          <p:cNvPr id="296" name="CustomShape 3"/>
          <p:cNvSpPr/>
          <p:nvPr/>
        </p:nvSpPr>
        <p:spPr>
          <a:xfrm>
            <a:off x="8643966" y="4798800"/>
            <a:ext cx="499674" cy="345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latin typeface="Arial"/>
              </a:rPr>
              <a:t>19</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CustomShape 1"/>
          <p:cNvSpPr/>
          <p:nvPr/>
        </p:nvSpPr>
        <p:spPr>
          <a:xfrm>
            <a:off x="720360" y="444960"/>
            <a:ext cx="7702560" cy="57204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IN" sz="2800" b="1" strike="noStrike" spc="-1">
                <a:solidFill>
                  <a:srgbClr val="C50000"/>
                </a:solidFill>
                <a:latin typeface="Manjari"/>
                <a:ea typeface="Manjari"/>
              </a:rPr>
              <a:t>References</a:t>
            </a:r>
            <a:endParaRPr lang="en-IN" sz="2800" b="0" strike="noStrike" spc="-1">
              <a:latin typeface="Arial"/>
            </a:endParaRPr>
          </a:p>
        </p:txBody>
      </p:sp>
      <p:sp>
        <p:nvSpPr>
          <p:cNvPr id="298" name="CustomShape 2"/>
          <p:cNvSpPr/>
          <p:nvPr/>
        </p:nvSpPr>
        <p:spPr>
          <a:xfrm>
            <a:off x="755280" y="1017360"/>
            <a:ext cx="7236360" cy="402300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marL="216000" indent="-215640">
              <a:lnSpc>
                <a:spcPct val="100000"/>
              </a:lnSpc>
              <a:spcBef>
                <a:spcPts val="1001"/>
              </a:spcBef>
              <a:buClr>
                <a:srgbClr val="000000"/>
              </a:buClr>
              <a:buFont typeface="StarSymbol"/>
              <a:buAutoNum type="arabicPeriod" startAt="4"/>
            </a:pPr>
            <a:r>
              <a:rPr lang="en-IN" sz="1600" b="0" strike="noStrike" spc="-1">
                <a:solidFill>
                  <a:srgbClr val="434343"/>
                </a:solidFill>
                <a:latin typeface="Roboto"/>
                <a:ea typeface="Rockwell"/>
              </a:rPr>
              <a:t>Proceedings of the Second International Conference on Intelligent Computing and Control Systems (ICICCS 2018) "Analysis of Symptoms Wise Disease Inference System Using Data Mining Technique" by Tejal P. Burange and Dr. P. N. Chatur </a:t>
            </a:r>
            <a:endParaRPr lang="en-IN" sz="1600" b="0" strike="noStrike" spc="-1">
              <a:latin typeface="Arial"/>
            </a:endParaRPr>
          </a:p>
        </p:txBody>
      </p:sp>
      <p:sp>
        <p:nvSpPr>
          <p:cNvPr id="299" name="CustomShape 3"/>
          <p:cNvSpPr/>
          <p:nvPr/>
        </p:nvSpPr>
        <p:spPr>
          <a:xfrm>
            <a:off x="609840" y="2202480"/>
            <a:ext cx="180360" cy="426960"/>
          </a:xfrm>
          <a:prstGeom prst="rect">
            <a:avLst/>
          </a:prstGeom>
          <a:noFill/>
          <a:ln w="0">
            <a:noFill/>
          </a:ln>
        </p:spPr>
        <p:style>
          <a:lnRef idx="0">
            <a:scrgbClr r="0" g="0" b="0"/>
          </a:lnRef>
          <a:fillRef idx="0">
            <a:scrgbClr r="0" g="0" b="0"/>
          </a:fillRef>
          <a:effectRef idx="0">
            <a:scrgbClr r="0" g="0" b="0"/>
          </a:effectRef>
          <a:fontRef idx="minor"/>
        </p:style>
      </p:sp>
      <p:sp>
        <p:nvSpPr>
          <p:cNvPr id="300" name="CustomShape 4"/>
          <p:cNvSpPr/>
          <p:nvPr/>
        </p:nvSpPr>
        <p:spPr>
          <a:xfrm>
            <a:off x="8638200" y="4798800"/>
            <a:ext cx="505440" cy="345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000000"/>
                </a:solidFill>
                <a:latin typeface="Arial"/>
                <a:ea typeface="DejaVu Sans"/>
              </a:rPr>
              <a:t>20</a:t>
            </a:r>
            <a:endParaRPr lang="en-IN" sz="1800" b="0" strike="noStrike" spc="-1" dirty="0">
              <a:latin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CustomShape 1"/>
          <p:cNvSpPr/>
          <p:nvPr/>
        </p:nvSpPr>
        <p:spPr>
          <a:xfrm>
            <a:off x="2160000" y="1875600"/>
            <a:ext cx="3959640" cy="100404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00000"/>
              </a:lnSpc>
            </a:pPr>
            <a:r>
              <a:rPr lang="en-IN" sz="2800" b="1" strike="noStrike" spc="-1">
                <a:solidFill>
                  <a:srgbClr val="C50000"/>
                </a:solidFill>
                <a:latin typeface="Manjari"/>
                <a:ea typeface="Manjari"/>
              </a:rPr>
              <a:t>Thank You!</a:t>
            </a:r>
            <a:endParaRPr lang="en-IN" sz="2800" b="0" strike="noStrike" spc="-1">
              <a:latin typeface="Arial"/>
            </a:endParaRPr>
          </a:p>
        </p:txBody>
      </p:sp>
      <p:sp>
        <p:nvSpPr>
          <p:cNvPr id="302" name="CustomShape 2"/>
          <p:cNvSpPr/>
          <p:nvPr/>
        </p:nvSpPr>
        <p:spPr>
          <a:xfrm>
            <a:off x="8424000" y="4824000"/>
            <a:ext cx="575640" cy="345960"/>
          </a:xfrm>
          <a:prstGeom prst="rect">
            <a:avLst/>
          </a:prstGeom>
          <a:noFill/>
          <a:ln w="0">
            <a:noFill/>
          </a:ln>
        </p:spPr>
        <p:style>
          <a:lnRef idx="0">
            <a:scrgbClr r="0" g="0" b="0"/>
          </a:lnRef>
          <a:fillRef idx="0">
            <a:scrgbClr r="0" g="0" b="0"/>
          </a:fillRef>
          <a:effectRef idx="0">
            <a:scrgbClr r="0" g="0" b="0"/>
          </a:effectRef>
          <a:fontRef idx="minor"/>
        </p:style>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CustomShape 1"/>
          <p:cNvSpPr/>
          <p:nvPr/>
        </p:nvSpPr>
        <p:spPr>
          <a:xfrm>
            <a:off x="785880" y="429480"/>
            <a:ext cx="4903200" cy="93564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pPr>
            <a:r>
              <a:rPr lang="en-IN" sz="4000" b="1" strike="noStrike" spc="-1">
                <a:solidFill>
                  <a:srgbClr val="C50000"/>
                </a:solidFill>
                <a:latin typeface="Manjari"/>
                <a:ea typeface="DejaVu Sans"/>
              </a:rPr>
              <a:t>Motivation</a:t>
            </a:r>
            <a:endParaRPr lang="en-IN" sz="4000" b="0" strike="noStrike" spc="-1">
              <a:latin typeface="Arial"/>
            </a:endParaRPr>
          </a:p>
        </p:txBody>
      </p:sp>
      <p:sp>
        <p:nvSpPr>
          <p:cNvPr id="240" name="CustomShape 2"/>
          <p:cNvSpPr/>
          <p:nvPr/>
        </p:nvSpPr>
        <p:spPr>
          <a:xfrm>
            <a:off x="792360" y="1800000"/>
            <a:ext cx="7991280" cy="236124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marL="216000" indent="-215640">
              <a:lnSpc>
                <a:spcPct val="100000"/>
              </a:lnSpc>
              <a:buClr>
                <a:srgbClr val="000000"/>
              </a:buClr>
              <a:buSzPct val="45000"/>
              <a:buFont typeface="Wingdings" charset="2"/>
              <a:buChar char=""/>
            </a:pPr>
            <a:r>
              <a:rPr lang="en-IN" sz="1400" b="0" strike="noStrike" spc="-1">
                <a:solidFill>
                  <a:srgbClr val="434343"/>
                </a:solidFill>
                <a:latin typeface="Roboto"/>
                <a:ea typeface="Roboto"/>
              </a:rPr>
              <a:t>Sometimes we need the help of doctors, but due to our helter-skelter lifestyle we choose to ignore it or sometimes we may overvalue it. But it might lead to some serious concerns.</a:t>
            </a:r>
            <a:br/>
            <a:r>
              <a:rPr lang="en-IN" sz="1400" b="0" strike="noStrike" spc="-1">
                <a:solidFill>
                  <a:srgbClr val="434343"/>
                </a:solidFill>
                <a:latin typeface="Roboto"/>
                <a:ea typeface="DejaVu Sans"/>
              </a:rPr>
              <a:t> </a:t>
            </a:r>
            <a:endParaRPr lang="en-IN" sz="1400" b="0" strike="noStrike" spc="-1">
              <a:latin typeface="Arial"/>
            </a:endParaRPr>
          </a:p>
          <a:p>
            <a:pPr marL="216000" indent="-215640">
              <a:lnSpc>
                <a:spcPct val="100000"/>
              </a:lnSpc>
              <a:buClr>
                <a:srgbClr val="000000"/>
              </a:buClr>
              <a:buSzPct val="45000"/>
              <a:buFont typeface="Wingdings" charset="2"/>
              <a:buChar char=""/>
            </a:pPr>
            <a:r>
              <a:rPr lang="en-IN" sz="1400" b="0" strike="noStrike" spc="-1">
                <a:solidFill>
                  <a:srgbClr val="434343"/>
                </a:solidFill>
                <a:latin typeface="Roboto"/>
                <a:ea typeface="Roboto"/>
              </a:rPr>
              <a:t>In rural areas, doctors are available but they are not specialists, so they may not give a thought to considering seriousness of disease.</a:t>
            </a:r>
            <a:br/>
            <a:r>
              <a:rPr lang="en-IN" sz="1400" b="0" strike="noStrike" spc="-1">
                <a:solidFill>
                  <a:srgbClr val="434343"/>
                </a:solidFill>
                <a:latin typeface="Roboto"/>
                <a:ea typeface="DejaVu Sans"/>
              </a:rPr>
              <a:t> </a:t>
            </a:r>
            <a:endParaRPr lang="en-IN" sz="1400" b="0" strike="noStrike" spc="-1">
              <a:latin typeface="Arial"/>
            </a:endParaRPr>
          </a:p>
          <a:p>
            <a:pPr marL="216000" indent="-215640">
              <a:lnSpc>
                <a:spcPct val="100000"/>
              </a:lnSpc>
              <a:buClr>
                <a:srgbClr val="000000"/>
              </a:buClr>
              <a:buSzPct val="45000"/>
              <a:buFont typeface="Wingdings" charset="2"/>
              <a:buChar char=""/>
            </a:pPr>
            <a:r>
              <a:rPr lang="en-IN" sz="1400" b="0" strike="noStrike" spc="-1">
                <a:solidFill>
                  <a:srgbClr val="434343"/>
                </a:solidFill>
                <a:latin typeface="Roboto"/>
                <a:ea typeface="Roboto"/>
              </a:rPr>
              <a:t>There isn’t any existing system which connects all the medical system.</a:t>
            </a:r>
            <a:endParaRPr lang="en-IN" sz="1400" b="0" strike="noStrike" spc="-1">
              <a:latin typeface="Arial"/>
            </a:endParaRPr>
          </a:p>
          <a:p>
            <a:pPr marL="216000" indent="-215640">
              <a:lnSpc>
                <a:spcPct val="100000"/>
              </a:lnSpc>
              <a:tabLst>
                <a:tab pos="0" algn="l"/>
              </a:tabLst>
            </a:pPr>
            <a:endParaRPr lang="en-IN" sz="1400" b="0" strike="noStrike" spc="-1">
              <a:latin typeface="Arial"/>
            </a:endParaRPr>
          </a:p>
          <a:p>
            <a:pPr marL="216000" indent="-215640">
              <a:lnSpc>
                <a:spcPct val="100000"/>
              </a:lnSpc>
              <a:tabLst>
                <a:tab pos="0" algn="l"/>
              </a:tabLst>
            </a:pPr>
            <a:r>
              <a:rPr lang="en-IN" sz="1400" b="0" strike="noStrike" spc="-1">
                <a:solidFill>
                  <a:srgbClr val="434343"/>
                </a:solidFill>
                <a:latin typeface="Roboto"/>
                <a:ea typeface="Roboto"/>
              </a:rPr>
              <a:t>This is when the proposed system will help you !!</a:t>
            </a:r>
            <a:endParaRPr lang="en-IN" sz="1400" b="0" strike="noStrike" spc="-1">
              <a:latin typeface="Arial"/>
            </a:endParaRPr>
          </a:p>
        </p:txBody>
      </p:sp>
      <p:grpSp>
        <p:nvGrpSpPr>
          <p:cNvPr id="241" name="Group 3"/>
          <p:cNvGrpSpPr/>
          <p:nvPr/>
        </p:nvGrpSpPr>
        <p:grpSpPr>
          <a:xfrm>
            <a:off x="6390720" y="714960"/>
            <a:ext cx="893520" cy="911520"/>
            <a:chOff x="6390720" y="714960"/>
            <a:chExt cx="893520" cy="911520"/>
          </a:xfrm>
        </p:grpSpPr>
        <p:sp>
          <p:nvSpPr>
            <p:cNvPr id="242" name="CustomShape 4"/>
            <p:cNvSpPr/>
            <p:nvPr/>
          </p:nvSpPr>
          <p:spPr>
            <a:xfrm rot="2305200">
              <a:off x="6478200" y="1133280"/>
              <a:ext cx="502920" cy="395280"/>
            </a:xfrm>
            <a:custGeom>
              <a:avLst/>
              <a:gdLst/>
              <a:ahLst/>
              <a:cxnLst/>
              <a:rect l="l" t="t" r="r" b="b"/>
              <a:pathLst>
                <a:path w="33427" h="25832">
                  <a:moveTo>
                    <a:pt x="25174" y="1"/>
                  </a:moveTo>
                  <a:cubicBezTo>
                    <a:pt x="24047" y="1"/>
                    <a:pt x="22918" y="322"/>
                    <a:pt x="21779" y="932"/>
                  </a:cubicBezTo>
                  <a:cubicBezTo>
                    <a:pt x="21779" y="932"/>
                    <a:pt x="16696" y="3926"/>
                    <a:pt x="12230" y="6566"/>
                  </a:cubicBezTo>
                  <a:cubicBezTo>
                    <a:pt x="8806" y="8584"/>
                    <a:pt x="5746" y="10400"/>
                    <a:pt x="5599" y="10511"/>
                  </a:cubicBezTo>
                  <a:cubicBezTo>
                    <a:pt x="2554" y="12357"/>
                    <a:pt x="334" y="14269"/>
                    <a:pt x="187" y="17632"/>
                  </a:cubicBezTo>
                  <a:cubicBezTo>
                    <a:pt x="0" y="21967"/>
                    <a:pt x="3364" y="25633"/>
                    <a:pt x="7703" y="25826"/>
                  </a:cubicBezTo>
                  <a:cubicBezTo>
                    <a:pt x="7799" y="25830"/>
                    <a:pt x="7895" y="25832"/>
                    <a:pt x="7989" y="25832"/>
                  </a:cubicBezTo>
                  <a:cubicBezTo>
                    <a:pt x="9810" y="25832"/>
                    <a:pt x="11306" y="25103"/>
                    <a:pt x="12897" y="24141"/>
                  </a:cubicBezTo>
                  <a:lnTo>
                    <a:pt x="19209" y="20378"/>
                  </a:lnTo>
                  <a:lnTo>
                    <a:pt x="28151" y="15053"/>
                  </a:lnTo>
                  <a:cubicBezTo>
                    <a:pt x="28829" y="14653"/>
                    <a:pt x="30063" y="13763"/>
                    <a:pt x="30579" y="13131"/>
                  </a:cubicBezTo>
                  <a:cubicBezTo>
                    <a:pt x="33426" y="9697"/>
                    <a:pt x="32390" y="3926"/>
                    <a:pt x="29648" y="1756"/>
                  </a:cubicBezTo>
                  <a:cubicBezTo>
                    <a:pt x="28148" y="561"/>
                    <a:pt x="26663" y="1"/>
                    <a:pt x="25174" y="1"/>
                  </a:cubicBezTo>
                  <a:close/>
                </a:path>
              </a:pathLst>
            </a:custGeom>
            <a:solidFill>
              <a:srgbClr val="71ABB0"/>
            </a:solidFill>
            <a:ln w="0">
              <a:noFill/>
            </a:ln>
          </p:spPr>
          <p:style>
            <a:lnRef idx="0">
              <a:scrgbClr r="0" g="0" b="0"/>
            </a:lnRef>
            <a:fillRef idx="0">
              <a:scrgbClr r="0" g="0" b="0"/>
            </a:fillRef>
            <a:effectRef idx="0">
              <a:scrgbClr r="0" g="0" b="0"/>
            </a:effectRef>
            <a:fontRef idx="minor"/>
          </p:style>
        </p:sp>
        <p:sp>
          <p:nvSpPr>
            <p:cNvPr id="243" name="CustomShape 5"/>
            <p:cNvSpPr/>
            <p:nvPr/>
          </p:nvSpPr>
          <p:spPr>
            <a:xfrm rot="2305200">
              <a:off x="6472800" y="1167480"/>
              <a:ext cx="317160" cy="295920"/>
            </a:xfrm>
            <a:custGeom>
              <a:avLst/>
              <a:gdLst/>
              <a:ahLst/>
              <a:cxnLst/>
              <a:rect l="l" t="t" r="r" b="b"/>
              <a:pathLst>
                <a:path w="21096" h="19370">
                  <a:moveTo>
                    <a:pt x="13300" y="1"/>
                  </a:moveTo>
                  <a:cubicBezTo>
                    <a:pt x="12979" y="1"/>
                    <a:pt x="12620" y="33"/>
                    <a:pt x="12230" y="104"/>
                  </a:cubicBezTo>
                  <a:cubicBezTo>
                    <a:pt x="8806" y="2122"/>
                    <a:pt x="5746" y="3938"/>
                    <a:pt x="5599" y="4049"/>
                  </a:cubicBezTo>
                  <a:cubicBezTo>
                    <a:pt x="2554" y="5895"/>
                    <a:pt x="334" y="7807"/>
                    <a:pt x="187" y="11170"/>
                  </a:cubicBezTo>
                  <a:cubicBezTo>
                    <a:pt x="0" y="15505"/>
                    <a:pt x="3364" y="19171"/>
                    <a:pt x="7703" y="19364"/>
                  </a:cubicBezTo>
                  <a:cubicBezTo>
                    <a:pt x="7799" y="19368"/>
                    <a:pt x="7895" y="19370"/>
                    <a:pt x="7989" y="19370"/>
                  </a:cubicBezTo>
                  <a:cubicBezTo>
                    <a:pt x="9810" y="19370"/>
                    <a:pt x="11306" y="18641"/>
                    <a:pt x="12897" y="17679"/>
                  </a:cubicBezTo>
                  <a:lnTo>
                    <a:pt x="19209" y="13916"/>
                  </a:lnTo>
                  <a:cubicBezTo>
                    <a:pt x="20185" y="12258"/>
                    <a:pt x="20828" y="10629"/>
                    <a:pt x="20883" y="9289"/>
                  </a:cubicBezTo>
                  <a:cubicBezTo>
                    <a:pt x="21096" y="4347"/>
                    <a:pt x="17768" y="185"/>
                    <a:pt x="13433" y="3"/>
                  </a:cubicBezTo>
                  <a:cubicBezTo>
                    <a:pt x="13390" y="1"/>
                    <a:pt x="13345" y="1"/>
                    <a:pt x="13300" y="1"/>
                  </a:cubicBezTo>
                  <a:close/>
                </a:path>
              </a:pathLst>
            </a:custGeom>
            <a:solidFill>
              <a:srgbClr val="A70000"/>
            </a:solidFill>
            <a:ln w="0">
              <a:noFill/>
            </a:ln>
          </p:spPr>
          <p:style>
            <a:lnRef idx="0">
              <a:scrgbClr r="0" g="0" b="0"/>
            </a:lnRef>
            <a:fillRef idx="0">
              <a:scrgbClr r="0" g="0" b="0"/>
            </a:fillRef>
            <a:effectRef idx="0">
              <a:scrgbClr r="0" g="0" b="0"/>
            </a:effectRef>
            <a:fontRef idx="minor"/>
          </p:style>
        </p:sp>
        <p:sp>
          <p:nvSpPr>
            <p:cNvPr id="244" name="CustomShape 6"/>
            <p:cNvSpPr/>
            <p:nvPr/>
          </p:nvSpPr>
          <p:spPr>
            <a:xfrm rot="2305200">
              <a:off x="6706080" y="831240"/>
              <a:ext cx="511560" cy="392040"/>
            </a:xfrm>
            <a:custGeom>
              <a:avLst/>
              <a:gdLst/>
              <a:ahLst/>
              <a:cxnLst/>
              <a:rect l="l" t="t" r="r" b="b"/>
              <a:pathLst>
                <a:path w="34013" h="25614">
                  <a:moveTo>
                    <a:pt x="8863" y="0"/>
                  </a:moveTo>
                  <a:cubicBezTo>
                    <a:pt x="4963" y="0"/>
                    <a:pt x="1215" y="3207"/>
                    <a:pt x="632" y="6264"/>
                  </a:cubicBezTo>
                  <a:cubicBezTo>
                    <a:pt x="0" y="9577"/>
                    <a:pt x="1087" y="11939"/>
                    <a:pt x="3576" y="13618"/>
                  </a:cubicBezTo>
                  <a:cubicBezTo>
                    <a:pt x="3576" y="13618"/>
                    <a:pt x="8588" y="16724"/>
                    <a:pt x="13008" y="19450"/>
                  </a:cubicBezTo>
                  <a:cubicBezTo>
                    <a:pt x="16387" y="21533"/>
                    <a:pt x="19416" y="23400"/>
                    <a:pt x="19588" y="23476"/>
                  </a:cubicBezTo>
                  <a:cubicBezTo>
                    <a:pt x="21657" y="24722"/>
                    <a:pt x="23570" y="25614"/>
                    <a:pt x="25537" y="25614"/>
                  </a:cubicBezTo>
                  <a:cubicBezTo>
                    <a:pt x="26474" y="25614"/>
                    <a:pt x="27424" y="25411"/>
                    <a:pt x="28409" y="24947"/>
                  </a:cubicBezTo>
                  <a:cubicBezTo>
                    <a:pt x="32334" y="23086"/>
                    <a:pt x="34013" y="18403"/>
                    <a:pt x="32167" y="14478"/>
                  </a:cubicBezTo>
                  <a:cubicBezTo>
                    <a:pt x="31332" y="12708"/>
                    <a:pt x="29936" y="11671"/>
                    <a:pt x="28262" y="10659"/>
                  </a:cubicBezTo>
                  <a:lnTo>
                    <a:pt x="21991" y="6831"/>
                  </a:lnTo>
                  <a:lnTo>
                    <a:pt x="13099" y="1399"/>
                  </a:lnTo>
                  <a:cubicBezTo>
                    <a:pt x="12437" y="989"/>
                    <a:pt x="11071" y="311"/>
                    <a:pt x="10267" y="144"/>
                  </a:cubicBezTo>
                  <a:cubicBezTo>
                    <a:pt x="9800" y="46"/>
                    <a:pt x="9330" y="0"/>
                    <a:pt x="8863" y="0"/>
                  </a:cubicBezTo>
                  <a:close/>
                </a:path>
              </a:pathLst>
            </a:custGeom>
            <a:solidFill>
              <a:srgbClr val="71ABB0"/>
            </a:solidFill>
            <a:ln w="0">
              <a:noFill/>
            </a:ln>
          </p:spPr>
          <p:style>
            <a:lnRef idx="0">
              <a:scrgbClr r="0" g="0" b="0"/>
            </a:lnRef>
            <a:fillRef idx="0">
              <a:scrgbClr r="0" g="0" b="0"/>
            </a:fillRef>
            <a:effectRef idx="0">
              <a:scrgbClr r="0" g="0" b="0"/>
            </a:effectRef>
            <a:fontRef idx="minor"/>
          </p:style>
        </p:sp>
        <p:sp>
          <p:nvSpPr>
            <p:cNvPr id="245" name="CustomShape 7"/>
            <p:cNvSpPr/>
            <p:nvPr/>
          </p:nvSpPr>
          <p:spPr>
            <a:xfrm rot="2305200">
              <a:off x="6819840" y="977760"/>
              <a:ext cx="353160" cy="287280"/>
            </a:xfrm>
            <a:custGeom>
              <a:avLst/>
              <a:gdLst/>
              <a:ahLst/>
              <a:cxnLst/>
              <a:rect l="l" t="t" r="r" b="b"/>
              <a:pathLst>
                <a:path w="23504" h="18802">
                  <a:moveTo>
                    <a:pt x="10583" y="1"/>
                  </a:moveTo>
                  <a:cubicBezTo>
                    <a:pt x="9018" y="1"/>
                    <a:pt x="7624" y="220"/>
                    <a:pt x="6606" y="702"/>
                  </a:cubicBezTo>
                  <a:cubicBezTo>
                    <a:pt x="2130" y="2811"/>
                    <a:pt x="1" y="7696"/>
                    <a:pt x="1852" y="11616"/>
                  </a:cubicBezTo>
                  <a:cubicBezTo>
                    <a:pt x="1999" y="11935"/>
                    <a:pt x="2221" y="12273"/>
                    <a:pt x="2499" y="12638"/>
                  </a:cubicBezTo>
                  <a:cubicBezTo>
                    <a:pt x="5878" y="14721"/>
                    <a:pt x="8907" y="16588"/>
                    <a:pt x="9079" y="16664"/>
                  </a:cubicBezTo>
                  <a:cubicBezTo>
                    <a:pt x="11148" y="17910"/>
                    <a:pt x="13061" y="18802"/>
                    <a:pt x="15028" y="18802"/>
                  </a:cubicBezTo>
                  <a:cubicBezTo>
                    <a:pt x="15965" y="18802"/>
                    <a:pt x="16915" y="18599"/>
                    <a:pt x="17900" y="18135"/>
                  </a:cubicBezTo>
                  <a:cubicBezTo>
                    <a:pt x="21825" y="16274"/>
                    <a:pt x="23504" y="11591"/>
                    <a:pt x="21658" y="7671"/>
                  </a:cubicBezTo>
                  <a:cubicBezTo>
                    <a:pt x="20823" y="5901"/>
                    <a:pt x="19427" y="4864"/>
                    <a:pt x="17753" y="3852"/>
                  </a:cubicBezTo>
                  <a:lnTo>
                    <a:pt x="11482" y="24"/>
                  </a:lnTo>
                  <a:cubicBezTo>
                    <a:pt x="11177" y="9"/>
                    <a:pt x="10877" y="1"/>
                    <a:pt x="10583" y="1"/>
                  </a:cubicBezTo>
                  <a:close/>
                </a:path>
              </a:pathLst>
            </a:custGeom>
            <a:solidFill>
              <a:srgbClr val="A70000"/>
            </a:solidFill>
            <a:ln w="0">
              <a:noFill/>
            </a:ln>
          </p:spPr>
          <p:style>
            <a:lnRef idx="0">
              <a:scrgbClr r="0" g="0" b="0"/>
            </a:lnRef>
            <a:fillRef idx="0">
              <a:scrgbClr r="0" g="0" b="0"/>
            </a:fillRef>
            <a:effectRef idx="0">
              <a:scrgbClr r="0" g="0" b="0"/>
            </a:effectRef>
            <a:fontRef idx="minor"/>
          </p:style>
        </p:sp>
      </p:grpSp>
      <p:sp>
        <p:nvSpPr>
          <p:cNvPr id="246" name="CustomShape 8"/>
          <p:cNvSpPr/>
          <p:nvPr/>
        </p:nvSpPr>
        <p:spPr>
          <a:xfrm>
            <a:off x="8712000" y="4798800"/>
            <a:ext cx="431640" cy="345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000000"/>
                </a:solidFill>
                <a:latin typeface="Arial"/>
                <a:ea typeface="DejaVu Sans"/>
              </a:rPr>
              <a:t>3</a:t>
            </a:r>
            <a:endParaRPr lang="en-IN" sz="1800" b="0" strike="noStrike" spc="-1" dirty="0">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p:nvPr/>
        </p:nvSpPr>
        <p:spPr>
          <a:xfrm>
            <a:off x="1785960" y="0"/>
            <a:ext cx="5903280" cy="71388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pPr>
            <a:r>
              <a:rPr lang="en-IN" sz="3200" b="1" strike="noStrike" spc="-1" dirty="0">
                <a:solidFill>
                  <a:srgbClr val="C50000"/>
                </a:solidFill>
                <a:latin typeface="Manjari"/>
                <a:ea typeface="DejaVu Sans"/>
              </a:rPr>
              <a:t>System Flow</a:t>
            </a:r>
            <a:endParaRPr lang="en-IN" sz="3200" b="0" strike="noStrike" spc="-1" dirty="0">
              <a:latin typeface="Arial"/>
            </a:endParaRPr>
          </a:p>
        </p:txBody>
      </p:sp>
      <p:pic>
        <p:nvPicPr>
          <p:cNvPr id="3" name="Picture 2" descr="SystemFlow.jpeg"/>
          <p:cNvPicPr>
            <a:picLocks noChangeAspect="1"/>
          </p:cNvPicPr>
          <p:nvPr/>
        </p:nvPicPr>
        <p:blipFill>
          <a:blip r:embed="rId2" cstate="print"/>
          <a:stretch>
            <a:fillRect/>
          </a:stretch>
        </p:blipFill>
        <p:spPr>
          <a:xfrm>
            <a:off x="214282" y="643718"/>
            <a:ext cx="8715436" cy="4501370"/>
          </a:xfrm>
          <a:prstGeom prst="rect">
            <a:avLst/>
          </a:prstGeom>
        </p:spPr>
      </p:pic>
      <p:sp>
        <p:nvSpPr>
          <p:cNvPr id="4" name="CustomShape 8"/>
          <p:cNvSpPr/>
          <p:nvPr/>
        </p:nvSpPr>
        <p:spPr>
          <a:xfrm>
            <a:off x="8929718" y="4798800"/>
            <a:ext cx="213922" cy="345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IN" spc="-1" dirty="0">
                <a:solidFill>
                  <a:srgbClr val="000000"/>
                </a:solidFill>
                <a:latin typeface="Arial"/>
              </a:rPr>
              <a:t>4</a:t>
            </a:r>
            <a:endParaRPr lang="en-IN" sz="1800" b="0" strike="noStrike" spc="-1" dirty="0">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1785960" y="0"/>
            <a:ext cx="5903280" cy="71388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pPr>
            <a:r>
              <a:rPr lang="en-IN" sz="3200" b="1" strike="noStrike" spc="-1" dirty="0">
                <a:solidFill>
                  <a:srgbClr val="C50000"/>
                </a:solidFill>
                <a:latin typeface="Manjari"/>
                <a:ea typeface="DejaVu Sans"/>
              </a:rPr>
              <a:t>System Architecture</a:t>
            </a:r>
            <a:endParaRPr lang="en-IN" sz="3200" b="0" strike="noStrike" spc="-1" dirty="0">
              <a:latin typeface="Arial"/>
            </a:endParaRPr>
          </a:p>
        </p:txBody>
      </p:sp>
      <p:sp>
        <p:nvSpPr>
          <p:cNvPr id="253" name="CustomShape 2"/>
          <p:cNvSpPr/>
          <p:nvPr/>
        </p:nvSpPr>
        <p:spPr>
          <a:xfrm>
            <a:off x="8712000" y="4798800"/>
            <a:ext cx="431640" cy="345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5</a:t>
            </a:r>
            <a:endParaRPr lang="en-IN" sz="1800" b="0" strike="noStrike" spc="-1">
              <a:latin typeface="Arial"/>
            </a:endParaRPr>
          </a:p>
        </p:txBody>
      </p:sp>
      <p:pic>
        <p:nvPicPr>
          <p:cNvPr id="254" name="Picture 4" descr="Architecture.jpeg"/>
          <p:cNvPicPr/>
          <p:nvPr/>
        </p:nvPicPr>
        <p:blipFill>
          <a:blip r:embed="rId2"/>
          <a:srcRect t="16677" b="22231"/>
          <a:stretch/>
        </p:blipFill>
        <p:spPr>
          <a:xfrm>
            <a:off x="857160" y="1215360"/>
            <a:ext cx="7639200" cy="3500280"/>
          </a:xfrm>
          <a:prstGeom prst="rect">
            <a:avLst/>
          </a:prstGeom>
          <a:ln w="0">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CustomShape 1"/>
          <p:cNvSpPr/>
          <p:nvPr/>
        </p:nvSpPr>
        <p:spPr>
          <a:xfrm>
            <a:off x="2857320" y="0"/>
            <a:ext cx="3239640" cy="64764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00000"/>
              </a:lnSpc>
            </a:pPr>
            <a:r>
              <a:rPr lang="en-IN" sz="2800" b="1" strike="noStrike" spc="-1">
                <a:solidFill>
                  <a:srgbClr val="C50000"/>
                </a:solidFill>
                <a:latin typeface="Manjari"/>
                <a:ea typeface="Manjari"/>
              </a:rPr>
              <a:t>Class Diagram</a:t>
            </a:r>
            <a:endParaRPr lang="en-IN" sz="2800" b="0" strike="noStrike" spc="-1">
              <a:latin typeface="Arial"/>
            </a:endParaRPr>
          </a:p>
        </p:txBody>
      </p:sp>
      <p:sp>
        <p:nvSpPr>
          <p:cNvPr id="256" name="CustomShape 2"/>
          <p:cNvSpPr/>
          <p:nvPr/>
        </p:nvSpPr>
        <p:spPr>
          <a:xfrm>
            <a:off x="8712000" y="4798800"/>
            <a:ext cx="431640" cy="345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6</a:t>
            </a:r>
            <a:endParaRPr lang="en-IN" sz="1800" b="0" strike="noStrike" spc="-1">
              <a:latin typeface="Arial"/>
            </a:endParaRPr>
          </a:p>
        </p:txBody>
      </p:sp>
      <p:pic>
        <p:nvPicPr>
          <p:cNvPr id="257" name="Picture 4" descr="ClassDiagram.jpg"/>
          <p:cNvPicPr/>
          <p:nvPr/>
        </p:nvPicPr>
        <p:blipFill>
          <a:blip r:embed="rId2"/>
          <a:stretch/>
        </p:blipFill>
        <p:spPr>
          <a:xfrm>
            <a:off x="0" y="572400"/>
            <a:ext cx="9143640" cy="4285800"/>
          </a:xfrm>
          <a:prstGeom prst="rect">
            <a:avLst/>
          </a:prstGeom>
          <a:ln w="0">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2786040" y="0"/>
            <a:ext cx="3230280" cy="55476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gn="ctr">
              <a:lnSpc>
                <a:spcPct val="100000"/>
              </a:lnSpc>
            </a:pPr>
            <a:r>
              <a:rPr lang="en-IN" sz="2800" b="1" strike="noStrike" spc="-1">
                <a:solidFill>
                  <a:srgbClr val="C50000"/>
                </a:solidFill>
                <a:latin typeface="Manjari"/>
                <a:ea typeface="DejaVu Sans"/>
              </a:rPr>
              <a:t>Activity Diagram</a:t>
            </a:r>
            <a:endParaRPr lang="en-IN" sz="2800" b="0" strike="noStrike" spc="-1">
              <a:latin typeface="Arial"/>
            </a:endParaRPr>
          </a:p>
        </p:txBody>
      </p:sp>
      <p:sp>
        <p:nvSpPr>
          <p:cNvPr id="259" name="CustomShape 2"/>
          <p:cNvSpPr/>
          <p:nvPr/>
        </p:nvSpPr>
        <p:spPr>
          <a:xfrm>
            <a:off x="8858160" y="4798800"/>
            <a:ext cx="285480" cy="345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7</a:t>
            </a:r>
            <a:endParaRPr lang="en-IN" sz="1800" b="0" strike="noStrike" spc="-1">
              <a:latin typeface="Arial"/>
            </a:endParaRPr>
          </a:p>
        </p:txBody>
      </p:sp>
      <p:pic>
        <p:nvPicPr>
          <p:cNvPr id="260" name="Picture 5" descr="ActivityDiagram.png"/>
          <p:cNvPicPr/>
          <p:nvPr/>
        </p:nvPicPr>
        <p:blipFill>
          <a:blip r:embed="rId3"/>
          <a:stretch/>
        </p:blipFill>
        <p:spPr>
          <a:xfrm>
            <a:off x="214200" y="572400"/>
            <a:ext cx="8643600" cy="4429440"/>
          </a:xfrm>
          <a:prstGeom prst="rect">
            <a:avLst/>
          </a:prstGeom>
          <a:ln w="0">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CustomShape 1"/>
          <p:cNvSpPr/>
          <p:nvPr/>
        </p:nvSpPr>
        <p:spPr>
          <a:xfrm>
            <a:off x="2071800" y="0"/>
            <a:ext cx="4643280" cy="64332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pPr>
            <a:r>
              <a:rPr lang="en-IN" sz="2800" b="1" strike="noStrike" spc="-1">
                <a:solidFill>
                  <a:srgbClr val="C50000"/>
                </a:solidFill>
                <a:latin typeface="Manjari"/>
                <a:ea typeface="DejaVu Sans"/>
              </a:rPr>
              <a:t>Sequence Diagram</a:t>
            </a:r>
            <a:endParaRPr lang="en-IN" sz="2800" b="0" strike="noStrike" spc="-1">
              <a:latin typeface="Arial"/>
            </a:endParaRPr>
          </a:p>
          <a:p>
            <a:pPr algn="ctr">
              <a:lnSpc>
                <a:spcPct val="100000"/>
              </a:lnSpc>
            </a:pPr>
            <a:r>
              <a:rPr lang="en-IN" sz="1400" b="1" strike="noStrike" spc="-1">
                <a:solidFill>
                  <a:srgbClr val="C50000"/>
                </a:solidFill>
                <a:latin typeface="Manjari"/>
                <a:ea typeface="DejaVu Sans"/>
              </a:rPr>
              <a:t>Login</a:t>
            </a:r>
            <a:endParaRPr lang="en-IN" sz="1400" b="0" strike="noStrike" spc="-1">
              <a:latin typeface="Arial"/>
            </a:endParaRPr>
          </a:p>
        </p:txBody>
      </p:sp>
      <p:sp>
        <p:nvSpPr>
          <p:cNvPr id="262" name="CustomShape 2"/>
          <p:cNvSpPr/>
          <p:nvPr/>
        </p:nvSpPr>
        <p:spPr>
          <a:xfrm>
            <a:off x="8854920" y="4798800"/>
            <a:ext cx="288720" cy="345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8</a:t>
            </a:r>
            <a:endParaRPr lang="en-IN" sz="1800" b="0" strike="noStrike" spc="-1">
              <a:latin typeface="Arial"/>
            </a:endParaRPr>
          </a:p>
        </p:txBody>
      </p:sp>
      <p:pic>
        <p:nvPicPr>
          <p:cNvPr id="263" name="Picture 5" descr="SequenceLogin.png"/>
          <p:cNvPicPr/>
          <p:nvPr/>
        </p:nvPicPr>
        <p:blipFill>
          <a:blip r:embed="rId2"/>
          <a:srcRect r="1562" b="5025"/>
          <a:stretch/>
        </p:blipFill>
        <p:spPr>
          <a:xfrm>
            <a:off x="214282" y="643680"/>
            <a:ext cx="8715436" cy="4142880"/>
          </a:xfrm>
          <a:prstGeom prst="rect">
            <a:avLst/>
          </a:prstGeom>
          <a:ln w="0">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CustomShape 1"/>
          <p:cNvSpPr/>
          <p:nvPr/>
        </p:nvSpPr>
        <p:spPr>
          <a:xfrm>
            <a:off x="8929718" y="4798800"/>
            <a:ext cx="213922" cy="345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IN" sz="1800" b="0" strike="noStrike" spc="-1" dirty="0">
                <a:solidFill>
                  <a:srgbClr val="000000"/>
                </a:solidFill>
                <a:latin typeface="Arial"/>
                <a:ea typeface="DejaVu Sans"/>
              </a:rPr>
              <a:t>9</a:t>
            </a:r>
            <a:endParaRPr lang="en-IN" sz="1800" b="0" strike="noStrike" spc="-1" dirty="0">
              <a:latin typeface="Arial"/>
            </a:endParaRPr>
          </a:p>
        </p:txBody>
      </p:sp>
      <p:sp>
        <p:nvSpPr>
          <p:cNvPr id="265" name="CustomShape 2"/>
          <p:cNvSpPr/>
          <p:nvPr/>
        </p:nvSpPr>
        <p:spPr>
          <a:xfrm>
            <a:off x="2071800" y="0"/>
            <a:ext cx="4643280" cy="64332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pPr>
            <a:r>
              <a:rPr lang="en-IN" sz="2800" b="1" strike="noStrike" spc="-1">
                <a:solidFill>
                  <a:srgbClr val="C50000"/>
                </a:solidFill>
                <a:latin typeface="Manjari"/>
                <a:ea typeface="DejaVu Sans"/>
              </a:rPr>
              <a:t>Sequence Diagram</a:t>
            </a:r>
            <a:endParaRPr lang="en-IN" sz="2800" b="0" strike="noStrike" spc="-1">
              <a:latin typeface="Arial"/>
            </a:endParaRPr>
          </a:p>
          <a:p>
            <a:pPr algn="ctr">
              <a:lnSpc>
                <a:spcPct val="100000"/>
              </a:lnSpc>
            </a:pPr>
            <a:r>
              <a:rPr lang="en-IN" sz="1400" b="1" strike="noStrike" spc="-1">
                <a:solidFill>
                  <a:srgbClr val="C50000"/>
                </a:solidFill>
                <a:latin typeface="Manjari"/>
                <a:ea typeface="DejaVu Sans"/>
              </a:rPr>
              <a:t>Patient</a:t>
            </a:r>
            <a:endParaRPr lang="en-IN" sz="1400" b="0" strike="noStrike" spc="-1">
              <a:latin typeface="Arial"/>
            </a:endParaRPr>
          </a:p>
        </p:txBody>
      </p:sp>
      <p:pic>
        <p:nvPicPr>
          <p:cNvPr id="266" name="Picture 5" descr="SequencePatient.png"/>
          <p:cNvPicPr/>
          <p:nvPr/>
        </p:nvPicPr>
        <p:blipFill>
          <a:blip r:embed="rId2"/>
          <a:srcRect t="2792" b="5570"/>
          <a:stretch/>
        </p:blipFill>
        <p:spPr>
          <a:xfrm>
            <a:off x="214282" y="715156"/>
            <a:ext cx="8715436" cy="4142880"/>
          </a:xfrm>
          <a:prstGeom prst="rect">
            <a:avLst/>
          </a:prstGeom>
          <a:ln w="0">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541</TotalTime>
  <Words>1433</Words>
  <Application>Microsoft Office PowerPoint</Application>
  <PresentationFormat>Custom</PresentationFormat>
  <Paragraphs>304</Paragraphs>
  <Slides>27</Slides>
  <Notes>1</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27</vt:i4>
      </vt:variant>
    </vt:vector>
  </HeadingPairs>
  <TitlesOfParts>
    <vt:vector size="40" baseType="lpstr">
      <vt:lpstr>Arial</vt:lpstr>
      <vt:lpstr>DejaVu Sans</vt:lpstr>
      <vt:lpstr>Manjari</vt:lpstr>
      <vt:lpstr>Roboto</vt:lpstr>
      <vt:lpstr>Rockwell</vt:lpstr>
      <vt:lpstr>StarSymbol</vt:lpstr>
      <vt:lpstr>Symbol</vt:lpstr>
      <vt:lpstr>Times New Roman</vt:lpstr>
      <vt:lpstr>Wingdings</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Implementation and coding</vt:lpstr>
      <vt:lpstr>PowerPoint Presentation</vt:lpstr>
      <vt:lpstr>PowerPoint Presentation</vt:lpstr>
      <vt:lpstr>2. Server-side Unit Testing</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Yash</dc:creator>
  <dc:description/>
  <cp:lastModifiedBy>yoyashpatil619@gmail.com</cp:lastModifiedBy>
  <cp:revision>126</cp:revision>
  <dcterms:modified xsi:type="dcterms:W3CDTF">2021-05-25T09:41:01Z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23</vt:i4>
  </property>
</Properties>
</file>