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2"/>
  </p:notesMasterIdLst>
  <p:sldIdLst>
    <p:sldId id="256" r:id="rId2"/>
    <p:sldId id="257" r:id="rId3"/>
    <p:sldId id="258" r:id="rId4"/>
    <p:sldId id="259" r:id="rId5"/>
    <p:sldId id="260" r:id="rId6"/>
    <p:sldId id="261" r:id="rId7"/>
    <p:sldId id="266"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138957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2d998d2c4_0_10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2d998d2c4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2d998d2c4_0_10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2d998d2c4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2d998d2c4_0_10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2d998d2c4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d998d2c4_0_10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d998d2c4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2d998d2c4_0_10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2d998d2c4_0_1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2d998d2c4_0_10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2d998d2c4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2d998d2c4_0_10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2d998d2c4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2d998d2c4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2d998d2c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78" y="-6350"/>
            <a:ext cx="9144178" cy="5149935"/>
            <a:chOff x="-104" y="-8467"/>
            <a:chExt cx="12192237" cy="6866580"/>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104" y="54"/>
              <a:ext cx="842700" cy="5666100"/>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130300" y="1803400"/>
            <a:ext cx="5825100" cy="1234800"/>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 name="Google Shape;35;p2"/>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no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a:endParaRPr/>
          </a:p>
        </p:txBody>
      </p:sp>
      <p:sp>
        <p:nvSpPr>
          <p:cNvPr id="36" name="Google Shape;36;p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 name="Google Shape;37;p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 name="Google Shape;38;p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1"/>
          <p:cNvSpPr txBox="1">
            <a:spLocks noGrp="1"/>
          </p:cNvSpPr>
          <p:nvPr>
            <p:ph type="body" idx="1"/>
          </p:nvPr>
        </p:nvSpPr>
        <p:spPr>
          <a:xfrm>
            <a:off x="508001" y="3352800"/>
            <a:ext cx="6447600" cy="1178100"/>
          </a:xfrm>
          <a:prstGeom prst="rect">
            <a:avLst/>
          </a:prstGeom>
          <a:noFill/>
          <a:ln>
            <a:noFill/>
          </a:ln>
        </p:spPr>
        <p:txBody>
          <a:bodyPr spcFirstLastPara="1" wrap="square" lIns="68575" tIns="34275" rIns="68575" bIns="34275" anchor="ctr" anchorCtr="0">
            <a:noAutofit/>
          </a:bodyPr>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93" name="Google Shape;93;p1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1"/>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2"/>
          <p:cNvSpPr txBox="1">
            <a:spLocks noGrp="1"/>
          </p:cNvSpPr>
          <p:nvPr>
            <p:ph type="body" idx="1"/>
          </p:nvPr>
        </p:nvSpPr>
        <p:spPr>
          <a:xfrm>
            <a:off x="1024604" y="2724150"/>
            <a:ext cx="5418300" cy="285900"/>
          </a:xfrm>
          <a:prstGeom prst="rect">
            <a:avLst/>
          </a:prstGeom>
          <a:noFill/>
          <a:ln>
            <a:noFill/>
          </a:ln>
        </p:spPr>
        <p:txBody>
          <a:bodyPr spcFirstLastPara="1" wrap="square" lIns="68575" tIns="34275" rIns="68575" bIns="34275" anchor="ctr" anchorCtr="0">
            <a:noAutofit/>
          </a:bodyPr>
          <a:lstStyle>
            <a:lvl1pPr marL="457200" lvl="0" indent="-228600" algn="l">
              <a:spcBef>
                <a:spcPts val="800"/>
              </a:spcBef>
              <a:spcAft>
                <a:spcPts val="0"/>
              </a:spcAft>
              <a:buSzPts val="1000"/>
              <a:buFont typeface="Trebuchet MS"/>
              <a:buNone/>
              <a:defRPr sz="1200">
                <a:solidFill>
                  <a:srgbClr val="7F7F7F"/>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99" name="Google Shape;99;p12"/>
          <p:cNvSpPr txBox="1">
            <a:spLocks noGrp="1"/>
          </p:cNvSpPr>
          <p:nvPr>
            <p:ph type="body" idx="2"/>
          </p:nvPr>
        </p:nvSpPr>
        <p:spPr>
          <a:xfrm>
            <a:off x="508001" y="3352800"/>
            <a:ext cx="6447600" cy="1178100"/>
          </a:xfrm>
          <a:prstGeom prst="rect">
            <a:avLst/>
          </a:prstGeom>
          <a:noFill/>
          <a:ln>
            <a:noFill/>
          </a:ln>
        </p:spPr>
        <p:txBody>
          <a:bodyPr spcFirstLastPara="1" wrap="square" lIns="68575" tIns="34275" rIns="68575" bIns="34275" anchor="ctr" anchorCtr="0">
            <a:noAutofit/>
          </a:bodyPr>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00" name="Google Shape;100;p1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12"/>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3" name="Google Shape;103;p12"/>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b="0" i="0" u="none" strike="noStrike" cap="none">
                <a:solidFill>
                  <a:srgbClr val="BFE471"/>
                </a:solidFill>
                <a:latin typeface="Arial"/>
                <a:ea typeface="Arial"/>
                <a:cs typeface="Arial"/>
                <a:sym typeface="Arial"/>
              </a:rPr>
              <a:t>“</a:t>
            </a:r>
            <a:endParaRPr sz="1100"/>
          </a:p>
        </p:txBody>
      </p:sp>
      <p:sp>
        <p:nvSpPr>
          <p:cNvPr id="104" name="Google Shape;104;p12"/>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b="0" i="0" u="none" strike="noStrike" cap="none">
                <a:solidFill>
                  <a:srgbClr val="BFE471"/>
                </a:solidFill>
                <a:latin typeface="Arial"/>
                <a:ea typeface="Arial"/>
                <a:cs typeface="Arial"/>
                <a:sym typeface="Arial"/>
              </a:rPr>
              <a:t>”</a:t>
            </a:r>
            <a:endParaRPr sz="14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13"/>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noAutofit/>
          </a:bodyPr>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08" name="Google Shape;108;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1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1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698500" y="457200"/>
            <a:ext cx="6070500" cy="2266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14"/>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noAutofit/>
          </a:bodyPr>
          <a:lstStyle>
            <a:lvl1pPr marL="457200" lvl="0" indent="-228600" algn="l">
              <a:spcBef>
                <a:spcPts val="800"/>
              </a:spcBef>
              <a:spcAft>
                <a:spcPts val="0"/>
              </a:spcAft>
              <a:buSzPts val="1400"/>
              <a:buFont typeface="Trebuchet MS"/>
              <a:buNone/>
              <a:defRPr sz="1800">
                <a:solidFill>
                  <a:srgbClr val="3F3F3F"/>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14" name="Google Shape;114;p14"/>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noAutofit/>
          </a:bodyPr>
          <a:lstStyle>
            <a:lvl1pPr marL="457200" lvl="0" indent="-228600" algn="l">
              <a:spcBef>
                <a:spcPts val="800"/>
              </a:spcBef>
              <a:spcAft>
                <a:spcPts val="0"/>
              </a:spcAft>
              <a:buSzPts val="1100"/>
              <a:buNone/>
              <a:defRPr sz="14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15" name="Google Shape;115;p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1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1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18" name="Google Shape;118;p14"/>
          <p:cNvSpPr txBox="1"/>
          <p:nvPr/>
        </p:nvSpPr>
        <p:spPr>
          <a:xfrm>
            <a:off x="406403" y="592783"/>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b="0" i="0" u="none" strike="noStrike" cap="none">
                <a:solidFill>
                  <a:srgbClr val="BFE471"/>
                </a:solidFill>
                <a:latin typeface="Arial"/>
                <a:ea typeface="Arial"/>
                <a:cs typeface="Arial"/>
                <a:sym typeface="Arial"/>
              </a:rPr>
              <a:t>“</a:t>
            </a:r>
            <a:endParaRPr sz="1100"/>
          </a:p>
        </p:txBody>
      </p:sp>
      <p:sp>
        <p:nvSpPr>
          <p:cNvPr id="119" name="Google Shape;119;p14"/>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b="0" i="0" u="none" strike="noStrike" cap="none">
                <a:solidFill>
                  <a:srgbClr val="BFE47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514349" y="457200"/>
            <a:ext cx="6441300" cy="22668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15"/>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noAutofit/>
          </a:bodyPr>
          <a:lstStyle>
            <a:lvl1pPr marL="457200" lvl="0" indent="-228600" algn="l">
              <a:spcBef>
                <a:spcPts val="800"/>
              </a:spcBef>
              <a:spcAft>
                <a:spcPts val="0"/>
              </a:spcAft>
              <a:buSzPts val="1400"/>
              <a:buFont typeface="Trebuchet MS"/>
              <a:buNone/>
              <a:defRPr sz="1800">
                <a:solidFill>
                  <a:schemeClr val="accent1"/>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23" name="Google Shape;123;p15"/>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noAutofit/>
          </a:bodyPr>
          <a:lstStyle>
            <a:lvl1pPr marL="457200" lvl="0" indent="-228600" algn="l">
              <a:spcBef>
                <a:spcPts val="800"/>
              </a:spcBef>
              <a:spcAft>
                <a:spcPts val="0"/>
              </a:spcAft>
              <a:buSzPts val="1100"/>
              <a:buNone/>
              <a:defRPr sz="14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24" name="Google Shape;124;p1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1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15"/>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16"/>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no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30" name="Google Shape;130;p1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1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16"/>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7"/>
          <p:cNvSpPr txBox="1">
            <a:spLocks noGrp="1"/>
          </p:cNvSpPr>
          <p:nvPr>
            <p:ph type="body" idx="1"/>
          </p:nvPr>
        </p:nvSpPr>
        <p:spPr>
          <a:xfrm rot="5400000">
            <a:off x="1186264" y="-220950"/>
            <a:ext cx="3938700" cy="5295000"/>
          </a:xfrm>
          <a:prstGeom prst="rect">
            <a:avLst/>
          </a:prstGeom>
          <a:noFill/>
          <a:ln>
            <a:noFill/>
          </a:ln>
        </p:spPr>
        <p:txBody>
          <a:bodyPr spcFirstLastPara="1" wrap="square" lIns="68575" tIns="34275" rIns="68575" bIns="34275" anchor="t" anchorCtr="0">
            <a:no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36" name="Google Shape;136;p1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1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17"/>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42" name="Google Shape;42;p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 name="Google Shape;43;p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4" name="Google Shape;44;p3"/>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508001" y="2025650"/>
            <a:ext cx="6447600" cy="1369800"/>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7" name="Google Shape;47;p4"/>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noAutofit/>
          </a:bodyPr>
          <a:lstStyle>
            <a:lvl1pPr marL="457200" lvl="0" indent="-228600" algn="l">
              <a:spcBef>
                <a:spcPts val="800"/>
              </a:spcBef>
              <a:spcAft>
                <a:spcPts val="0"/>
              </a:spcAft>
              <a:buSzPts val="1200"/>
              <a:buNone/>
              <a:defRPr sz="15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48" name="Google Shape;48;p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9" name="Google Shape;49;p4"/>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 name="Google Shape;50;p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3" name="Google Shape;53;p5"/>
          <p:cNvSpPr txBox="1">
            <a:spLocks noGrp="1"/>
          </p:cNvSpPr>
          <p:nvPr>
            <p:ph type="body" idx="1"/>
          </p:nvPr>
        </p:nvSpPr>
        <p:spPr>
          <a:xfrm>
            <a:off x="508000" y="1620442"/>
            <a:ext cx="3138000" cy="2910600"/>
          </a:xfrm>
          <a:prstGeom prst="rect">
            <a:avLst/>
          </a:prstGeom>
          <a:noFill/>
          <a:ln>
            <a:noFill/>
          </a:ln>
        </p:spPr>
        <p:txBody>
          <a:bodyPr spcFirstLastPara="1" wrap="square" lIns="68575" tIns="34275" rIns="68575" bIns="34275" anchor="t" anchorCtr="0">
            <a:no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54" name="Google Shape;54;p5"/>
          <p:cNvSpPr txBox="1">
            <a:spLocks noGrp="1"/>
          </p:cNvSpPr>
          <p:nvPr>
            <p:ph type="body" idx="2"/>
          </p:nvPr>
        </p:nvSpPr>
        <p:spPr>
          <a:xfrm>
            <a:off x="3817477" y="1620442"/>
            <a:ext cx="3138000" cy="2910600"/>
          </a:xfrm>
          <a:prstGeom prst="rect">
            <a:avLst/>
          </a:prstGeom>
          <a:noFill/>
          <a:ln>
            <a:noFill/>
          </a:ln>
        </p:spPr>
        <p:txBody>
          <a:bodyPr spcFirstLastPara="1" wrap="square" lIns="68575" tIns="34275" rIns="68575" bIns="34275" anchor="t" anchorCtr="0">
            <a:no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55" name="Google Shape;55;p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 name="Google Shape;56;p5"/>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7" name="Google Shape;57;p5"/>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6"/>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noAutofit/>
          </a:bodyPr>
          <a:lstStyle>
            <a:lvl1pPr marL="457200" lvl="0" indent="-228600" algn="l">
              <a:spcBef>
                <a:spcPts val="800"/>
              </a:spcBef>
              <a:spcAft>
                <a:spcPts val="0"/>
              </a:spcAft>
              <a:buSzPts val="1400"/>
              <a:buNone/>
              <a:defRPr sz="1800" b="0"/>
            </a:lvl1pPr>
            <a:lvl2pPr marL="914400" lvl="1" indent="-228600" algn="l">
              <a:spcBef>
                <a:spcPts val="800"/>
              </a:spcBef>
              <a:spcAft>
                <a:spcPts val="0"/>
              </a:spcAft>
              <a:buSzPts val="1200"/>
              <a:buNone/>
              <a:defRPr sz="1500" b="1"/>
            </a:lvl2pPr>
            <a:lvl3pPr marL="1371600" lvl="2" indent="-228600" algn="l">
              <a:spcBef>
                <a:spcPts val="800"/>
              </a:spcBef>
              <a:spcAft>
                <a:spcPts val="0"/>
              </a:spcAft>
              <a:buSzPts val="1100"/>
              <a:buNone/>
              <a:defRPr sz="1400" b="1"/>
            </a:lvl3pPr>
            <a:lvl4pPr marL="1828800" lvl="3" indent="-228600" algn="l">
              <a:spcBef>
                <a:spcPts val="800"/>
              </a:spcBef>
              <a:spcAft>
                <a:spcPts val="0"/>
              </a:spcAft>
              <a:buSzPts val="1000"/>
              <a:buNone/>
              <a:defRPr sz="1200" b="1"/>
            </a:lvl4pPr>
            <a:lvl5pPr marL="2286000" lvl="4" indent="-228600" algn="l">
              <a:spcBef>
                <a:spcPts val="800"/>
              </a:spcBef>
              <a:spcAft>
                <a:spcPts val="0"/>
              </a:spcAft>
              <a:buSzPts val="1000"/>
              <a:buNone/>
              <a:defRPr sz="1200" b="1"/>
            </a:lvl5pPr>
            <a:lvl6pPr marL="2743200" lvl="5" indent="-228600" algn="l">
              <a:spcBef>
                <a:spcPts val="800"/>
              </a:spcBef>
              <a:spcAft>
                <a:spcPts val="0"/>
              </a:spcAft>
              <a:buSzPts val="1000"/>
              <a:buNone/>
              <a:defRPr sz="1200" b="1"/>
            </a:lvl6pPr>
            <a:lvl7pPr marL="3200400" lvl="6" indent="-228600" algn="l">
              <a:spcBef>
                <a:spcPts val="800"/>
              </a:spcBef>
              <a:spcAft>
                <a:spcPts val="0"/>
              </a:spcAft>
              <a:buSzPts val="1000"/>
              <a:buNone/>
              <a:defRPr sz="1200" b="1"/>
            </a:lvl7pPr>
            <a:lvl8pPr marL="3657600" lvl="7" indent="-228600" algn="l">
              <a:spcBef>
                <a:spcPts val="800"/>
              </a:spcBef>
              <a:spcAft>
                <a:spcPts val="0"/>
              </a:spcAft>
              <a:buSzPts val="1000"/>
              <a:buNone/>
              <a:defRPr sz="1200" b="1"/>
            </a:lvl8pPr>
            <a:lvl9pPr marL="4114800" lvl="8" indent="-228600" algn="l">
              <a:spcBef>
                <a:spcPts val="800"/>
              </a:spcBef>
              <a:spcAft>
                <a:spcPts val="0"/>
              </a:spcAft>
              <a:buSzPts val="1000"/>
              <a:buNone/>
              <a:defRPr sz="1200" b="1"/>
            </a:lvl9pPr>
          </a:lstStyle>
          <a:p>
            <a:endParaRPr/>
          </a:p>
        </p:txBody>
      </p:sp>
      <p:sp>
        <p:nvSpPr>
          <p:cNvPr id="61" name="Google Shape;61;p6"/>
          <p:cNvSpPr txBox="1">
            <a:spLocks noGrp="1"/>
          </p:cNvSpPr>
          <p:nvPr>
            <p:ph type="body" idx="2"/>
          </p:nvPr>
        </p:nvSpPr>
        <p:spPr>
          <a:xfrm>
            <a:off x="506809" y="2052934"/>
            <a:ext cx="3139200" cy="2478000"/>
          </a:xfrm>
          <a:prstGeom prst="rect">
            <a:avLst/>
          </a:prstGeom>
          <a:noFill/>
          <a:ln>
            <a:noFill/>
          </a:ln>
        </p:spPr>
        <p:txBody>
          <a:bodyPr spcFirstLastPara="1" wrap="square" lIns="68575" tIns="34275" rIns="68575" bIns="34275" anchor="t" anchorCtr="0">
            <a:no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62" name="Google Shape;62;p6"/>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noAutofit/>
          </a:bodyPr>
          <a:lstStyle>
            <a:lvl1pPr marL="457200" lvl="0" indent="-228600" algn="l">
              <a:spcBef>
                <a:spcPts val="800"/>
              </a:spcBef>
              <a:spcAft>
                <a:spcPts val="0"/>
              </a:spcAft>
              <a:buSzPts val="1400"/>
              <a:buNone/>
              <a:defRPr sz="1800" b="0"/>
            </a:lvl1pPr>
            <a:lvl2pPr marL="914400" lvl="1" indent="-228600" algn="l">
              <a:spcBef>
                <a:spcPts val="800"/>
              </a:spcBef>
              <a:spcAft>
                <a:spcPts val="0"/>
              </a:spcAft>
              <a:buSzPts val="1200"/>
              <a:buNone/>
              <a:defRPr sz="1500" b="1"/>
            </a:lvl2pPr>
            <a:lvl3pPr marL="1371600" lvl="2" indent="-228600" algn="l">
              <a:spcBef>
                <a:spcPts val="800"/>
              </a:spcBef>
              <a:spcAft>
                <a:spcPts val="0"/>
              </a:spcAft>
              <a:buSzPts val="1100"/>
              <a:buNone/>
              <a:defRPr sz="1400" b="1"/>
            </a:lvl3pPr>
            <a:lvl4pPr marL="1828800" lvl="3" indent="-228600" algn="l">
              <a:spcBef>
                <a:spcPts val="800"/>
              </a:spcBef>
              <a:spcAft>
                <a:spcPts val="0"/>
              </a:spcAft>
              <a:buSzPts val="1000"/>
              <a:buNone/>
              <a:defRPr sz="1200" b="1"/>
            </a:lvl4pPr>
            <a:lvl5pPr marL="2286000" lvl="4" indent="-228600" algn="l">
              <a:spcBef>
                <a:spcPts val="800"/>
              </a:spcBef>
              <a:spcAft>
                <a:spcPts val="0"/>
              </a:spcAft>
              <a:buSzPts val="1000"/>
              <a:buNone/>
              <a:defRPr sz="1200" b="1"/>
            </a:lvl5pPr>
            <a:lvl6pPr marL="2743200" lvl="5" indent="-228600" algn="l">
              <a:spcBef>
                <a:spcPts val="800"/>
              </a:spcBef>
              <a:spcAft>
                <a:spcPts val="0"/>
              </a:spcAft>
              <a:buSzPts val="1000"/>
              <a:buNone/>
              <a:defRPr sz="1200" b="1"/>
            </a:lvl6pPr>
            <a:lvl7pPr marL="3200400" lvl="6" indent="-228600" algn="l">
              <a:spcBef>
                <a:spcPts val="800"/>
              </a:spcBef>
              <a:spcAft>
                <a:spcPts val="0"/>
              </a:spcAft>
              <a:buSzPts val="1000"/>
              <a:buNone/>
              <a:defRPr sz="1200" b="1"/>
            </a:lvl7pPr>
            <a:lvl8pPr marL="3657600" lvl="7" indent="-228600" algn="l">
              <a:spcBef>
                <a:spcPts val="800"/>
              </a:spcBef>
              <a:spcAft>
                <a:spcPts val="0"/>
              </a:spcAft>
              <a:buSzPts val="1000"/>
              <a:buNone/>
              <a:defRPr sz="1200" b="1"/>
            </a:lvl8pPr>
            <a:lvl9pPr marL="4114800" lvl="8" indent="-228600" algn="l">
              <a:spcBef>
                <a:spcPts val="800"/>
              </a:spcBef>
              <a:spcAft>
                <a:spcPts val="0"/>
              </a:spcAft>
              <a:buSzPts val="1000"/>
              <a:buNone/>
              <a:defRPr sz="1200" b="1"/>
            </a:lvl9pPr>
          </a:lstStyle>
          <a:p>
            <a:endParaRPr/>
          </a:p>
        </p:txBody>
      </p:sp>
      <p:sp>
        <p:nvSpPr>
          <p:cNvPr id="63" name="Google Shape;63;p6"/>
          <p:cNvSpPr txBox="1">
            <a:spLocks noGrp="1"/>
          </p:cNvSpPr>
          <p:nvPr>
            <p:ph type="body" idx="4"/>
          </p:nvPr>
        </p:nvSpPr>
        <p:spPr>
          <a:xfrm>
            <a:off x="3816288" y="2052934"/>
            <a:ext cx="3139200" cy="2478000"/>
          </a:xfrm>
          <a:prstGeom prst="rect">
            <a:avLst/>
          </a:prstGeom>
          <a:noFill/>
          <a:ln>
            <a:noFill/>
          </a:ln>
        </p:spPr>
        <p:txBody>
          <a:bodyPr spcFirstLastPara="1" wrap="square" lIns="68575" tIns="34275" rIns="68575" bIns="34275" anchor="t" anchorCtr="0">
            <a:no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64" name="Google Shape;64;p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6"/>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6"/>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7"/>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7"/>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8"/>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8"/>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508000" y="1123953"/>
            <a:ext cx="2890800" cy="958800"/>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9"/>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no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79" name="Google Shape;79;p9"/>
          <p:cNvSpPr txBox="1">
            <a:spLocks noGrp="1"/>
          </p:cNvSpPr>
          <p:nvPr>
            <p:ph type="body" idx="2"/>
          </p:nvPr>
        </p:nvSpPr>
        <p:spPr>
          <a:xfrm>
            <a:off x="508000" y="2082802"/>
            <a:ext cx="2890800" cy="1938300"/>
          </a:xfrm>
          <a:prstGeom prst="rect">
            <a:avLst/>
          </a:prstGeom>
          <a:noFill/>
          <a:ln>
            <a:noFill/>
          </a:ln>
        </p:spPr>
        <p:txBody>
          <a:bodyPr spcFirstLastPara="1" wrap="square" lIns="68575" tIns="34275" rIns="68575" bIns="34275" anchor="t" anchorCtr="0">
            <a:noAutofit/>
          </a:bodyPr>
          <a:lstStyle>
            <a:lvl1pPr marL="457200" lvl="0" indent="-228600" algn="l">
              <a:spcBef>
                <a:spcPts val="800"/>
              </a:spcBef>
              <a:spcAft>
                <a:spcPts val="0"/>
              </a:spcAft>
              <a:buSzPts val="800"/>
              <a:buNone/>
              <a:defRPr sz="1100"/>
            </a:lvl1pPr>
            <a:lvl2pPr marL="914400" lvl="1" indent="-228600" algn="l">
              <a:spcBef>
                <a:spcPts val="800"/>
              </a:spcBef>
              <a:spcAft>
                <a:spcPts val="0"/>
              </a:spcAft>
              <a:buSzPts val="800"/>
              <a:buNone/>
              <a:defRPr sz="1100"/>
            </a:lvl2pPr>
            <a:lvl3pPr marL="1371600" lvl="2" indent="-228600" algn="l">
              <a:spcBef>
                <a:spcPts val="800"/>
              </a:spcBef>
              <a:spcAft>
                <a:spcPts val="0"/>
              </a:spcAft>
              <a:buSzPts val="700"/>
              <a:buNone/>
              <a:defRPr sz="900"/>
            </a:lvl3pPr>
            <a:lvl4pPr marL="1828800" lvl="3" indent="-228600" algn="l">
              <a:spcBef>
                <a:spcPts val="800"/>
              </a:spcBef>
              <a:spcAft>
                <a:spcPts val="0"/>
              </a:spcAft>
              <a:buSzPts val="600"/>
              <a:buNone/>
              <a:defRPr sz="800"/>
            </a:lvl4pPr>
            <a:lvl5pPr marL="2286000" lvl="4" indent="-228600" algn="l">
              <a:spcBef>
                <a:spcPts val="800"/>
              </a:spcBef>
              <a:spcAft>
                <a:spcPts val="0"/>
              </a:spcAft>
              <a:buSzPts val="600"/>
              <a:buNone/>
              <a:defRPr sz="800"/>
            </a:lvl5pPr>
            <a:lvl6pPr marL="2743200" lvl="5" indent="-228600" algn="l">
              <a:spcBef>
                <a:spcPts val="800"/>
              </a:spcBef>
              <a:spcAft>
                <a:spcPts val="0"/>
              </a:spcAft>
              <a:buSzPts val="600"/>
              <a:buNone/>
              <a:defRPr sz="800"/>
            </a:lvl6pPr>
            <a:lvl7pPr marL="3200400" lvl="6" indent="-228600" algn="l">
              <a:spcBef>
                <a:spcPts val="800"/>
              </a:spcBef>
              <a:spcAft>
                <a:spcPts val="0"/>
              </a:spcAft>
              <a:buSzPts val="600"/>
              <a:buNone/>
              <a:defRPr sz="800"/>
            </a:lvl7pPr>
            <a:lvl8pPr marL="3657600" lvl="7" indent="-228600" algn="l">
              <a:spcBef>
                <a:spcPts val="800"/>
              </a:spcBef>
              <a:spcAft>
                <a:spcPts val="0"/>
              </a:spcAft>
              <a:buSzPts val="600"/>
              <a:buNone/>
              <a:defRPr sz="800"/>
            </a:lvl8pPr>
            <a:lvl9pPr marL="4114800" lvl="8" indent="-228600" algn="l">
              <a:spcBef>
                <a:spcPts val="800"/>
              </a:spcBef>
              <a:spcAft>
                <a:spcPts val="0"/>
              </a:spcAft>
              <a:buSzPts val="600"/>
              <a:buNone/>
              <a:defRPr sz="800"/>
            </a:lvl9pPr>
          </a:lstStyle>
          <a:p>
            <a:endParaRPr/>
          </a:p>
        </p:txBody>
      </p:sp>
      <p:sp>
        <p:nvSpPr>
          <p:cNvPr id="80" name="Google Shape;80;p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9"/>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9"/>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0"/>
          <p:cNvSpPr>
            <a:spLocks noGrp="1"/>
          </p:cNvSpPr>
          <p:nvPr>
            <p:ph type="pic" idx="2"/>
          </p:nvPr>
        </p:nvSpPr>
        <p:spPr>
          <a:xfrm>
            <a:off x="508000" y="457200"/>
            <a:ext cx="6447600" cy="2884200"/>
          </a:xfrm>
          <a:prstGeom prst="rect">
            <a:avLst/>
          </a:prstGeom>
          <a:noFill/>
          <a:ln>
            <a:noFill/>
          </a:ln>
        </p:spPr>
        <p:txBody>
          <a:bodyPr spcFirstLastPara="1" wrap="square" lIns="68575" tIns="34275" rIns="68575" bIns="34275" anchor="t" anchorCtr="0">
            <a:noAutofit/>
          </a:bodyPr>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508000" y="4025503"/>
            <a:ext cx="6447600" cy="505500"/>
          </a:xfrm>
          <a:prstGeom prst="rect">
            <a:avLst/>
          </a:prstGeom>
          <a:noFill/>
          <a:ln>
            <a:noFill/>
          </a:ln>
        </p:spPr>
        <p:txBody>
          <a:bodyPr spcFirstLastPara="1" wrap="square" lIns="68575" tIns="34275" rIns="68575" bIns="34275" anchor="t" anchorCtr="0">
            <a:noAutofit/>
          </a:bodyPr>
          <a:lstStyle>
            <a:lvl1pPr marL="457200" lvl="0" indent="-228600" algn="l">
              <a:spcBef>
                <a:spcPts val="800"/>
              </a:spcBef>
              <a:spcAft>
                <a:spcPts val="0"/>
              </a:spcAft>
              <a:buSzPts val="700"/>
              <a:buNone/>
              <a:defRPr sz="900"/>
            </a:lvl1pPr>
            <a:lvl2pPr marL="914400" lvl="1" indent="-228600" algn="l">
              <a:spcBef>
                <a:spcPts val="800"/>
              </a:spcBef>
              <a:spcAft>
                <a:spcPts val="0"/>
              </a:spcAft>
              <a:buSzPts val="700"/>
              <a:buNone/>
              <a:defRPr sz="900"/>
            </a:lvl2pPr>
            <a:lvl3pPr marL="1371600" lvl="2" indent="-228600" algn="l">
              <a:spcBef>
                <a:spcPts val="800"/>
              </a:spcBef>
              <a:spcAft>
                <a:spcPts val="0"/>
              </a:spcAft>
              <a:buSzPts val="600"/>
              <a:buNone/>
              <a:defRPr sz="800"/>
            </a:lvl3pPr>
            <a:lvl4pPr marL="1828800" lvl="3" indent="-228600" algn="l">
              <a:spcBef>
                <a:spcPts val="800"/>
              </a:spcBef>
              <a:spcAft>
                <a:spcPts val="0"/>
              </a:spcAft>
              <a:buSzPts val="500"/>
              <a:buNone/>
              <a:defRPr sz="700"/>
            </a:lvl4pPr>
            <a:lvl5pPr marL="2286000" lvl="4" indent="-228600" algn="l">
              <a:spcBef>
                <a:spcPts val="800"/>
              </a:spcBef>
              <a:spcAft>
                <a:spcPts val="0"/>
              </a:spcAft>
              <a:buSzPts val="500"/>
              <a:buNone/>
              <a:defRPr sz="700"/>
            </a:lvl5pPr>
            <a:lvl6pPr marL="2743200" lvl="5" indent="-228600" algn="l">
              <a:spcBef>
                <a:spcPts val="800"/>
              </a:spcBef>
              <a:spcAft>
                <a:spcPts val="0"/>
              </a:spcAft>
              <a:buSzPts val="500"/>
              <a:buNone/>
              <a:defRPr sz="700"/>
            </a:lvl6pPr>
            <a:lvl7pPr marL="3200400" lvl="6" indent="-228600" algn="l">
              <a:spcBef>
                <a:spcPts val="800"/>
              </a:spcBef>
              <a:spcAft>
                <a:spcPts val="0"/>
              </a:spcAft>
              <a:buSzPts val="500"/>
              <a:buNone/>
              <a:defRPr sz="700"/>
            </a:lvl7pPr>
            <a:lvl8pPr marL="3657600" lvl="7" indent="-228600" algn="l">
              <a:spcBef>
                <a:spcPts val="800"/>
              </a:spcBef>
              <a:spcAft>
                <a:spcPts val="0"/>
              </a:spcAft>
              <a:buSzPts val="500"/>
              <a:buNone/>
              <a:defRPr sz="700"/>
            </a:lvl8pPr>
            <a:lvl9pPr marL="4114800" lvl="8" indent="-228600" algn="l">
              <a:spcBef>
                <a:spcPts val="800"/>
              </a:spcBef>
              <a:spcAft>
                <a:spcPts val="0"/>
              </a:spcAft>
              <a:buSzPts val="500"/>
              <a:buNone/>
              <a:defRPr sz="700"/>
            </a:lvl9pPr>
          </a:lstStyle>
          <a:p>
            <a:endParaRPr/>
          </a:p>
        </p:txBody>
      </p:sp>
      <p:sp>
        <p:nvSpPr>
          <p:cNvPr id="87" name="Google Shape;87;p1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0"/>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0"/>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800" cy="2844900"/>
            </a:xfrm>
            <a:prstGeom prst="triangle">
              <a:avLst>
                <a:gd name="adj" fmla="val 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8" name="Google Shape;18;p1"/>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Autofit/>
          </a:bodyPr>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1135642" y="1777724"/>
            <a:ext cx="5825100" cy="12348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GB" dirty="0"/>
              <a:t>Quiz Game Presentation</a:t>
            </a:r>
            <a:endParaRPr dirty="0"/>
          </a:p>
        </p:txBody>
      </p:sp>
      <p:sp>
        <p:nvSpPr>
          <p:cNvPr id="144" name="Google Shape;144;p18"/>
          <p:cNvSpPr txBox="1">
            <a:spLocks noGrp="1"/>
          </p:cNvSpPr>
          <p:nvPr>
            <p:ph type="subTitle" idx="1"/>
          </p:nvPr>
        </p:nvSpPr>
        <p:spPr>
          <a:xfrm>
            <a:off x="307005" y="3092637"/>
            <a:ext cx="5825100" cy="1871249"/>
          </a:xfrm>
          <a:prstGeom prst="rect">
            <a:avLst/>
          </a:prstGeom>
        </p:spPr>
        <p:txBody>
          <a:bodyPr spcFirstLastPara="1" wrap="square" lIns="68575" tIns="34275" rIns="68575" bIns="34275" anchor="t" anchorCtr="0">
            <a:noAutofit/>
          </a:bodyPr>
          <a:lstStyle/>
          <a:p>
            <a:pPr marL="914400" lvl="0" indent="0" algn="l" rtl="0">
              <a:spcBef>
                <a:spcPts val="800"/>
              </a:spcBef>
              <a:spcAft>
                <a:spcPts val="0"/>
              </a:spcAft>
              <a:buNone/>
            </a:pPr>
            <a:r>
              <a:rPr lang="en-US" dirty="0" smtClean="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p:nvPr/>
        </p:nvSpPr>
        <p:spPr>
          <a:xfrm>
            <a:off x="2275000" y="1508425"/>
            <a:ext cx="4265700" cy="143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4800"/>
              <a:t> 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GB"/>
              <a:t>Introduction</a:t>
            </a:r>
            <a:endParaRPr/>
          </a:p>
        </p:txBody>
      </p:sp>
      <p:sp>
        <p:nvSpPr>
          <p:cNvPr id="150" name="Google Shape;150;p19"/>
          <p:cNvSpPr txBox="1">
            <a:spLocks noGrp="1"/>
          </p:cNvSpPr>
          <p:nvPr>
            <p:ph type="body" idx="1"/>
          </p:nvPr>
        </p:nvSpPr>
        <p:spPr>
          <a:xfrm>
            <a:off x="508000" y="1606992"/>
            <a:ext cx="6447600" cy="2910600"/>
          </a:xfrm>
          <a:prstGeom prst="rect">
            <a:avLst/>
          </a:prstGeom>
        </p:spPr>
        <p:txBody>
          <a:bodyPr spcFirstLastPara="1" wrap="square" lIns="68575" tIns="34275" rIns="68575" bIns="34275" anchor="t" anchorCtr="0">
            <a:noAutofit/>
          </a:bodyPr>
          <a:lstStyle/>
          <a:p>
            <a:pPr marL="457200" lvl="0" indent="-342900" algn="l" rtl="0">
              <a:spcBef>
                <a:spcPts val="800"/>
              </a:spcBef>
              <a:spcAft>
                <a:spcPts val="0"/>
              </a:spcAft>
              <a:buSzPts val="1800"/>
              <a:buFont typeface="Arial"/>
              <a:buChar char="►"/>
            </a:pPr>
            <a:r>
              <a:rPr lang="en-GB" sz="1800">
                <a:solidFill>
                  <a:srgbClr val="202122"/>
                </a:solidFill>
                <a:highlight>
                  <a:srgbClr val="FFFFFF"/>
                </a:highlight>
                <a:latin typeface="Arial"/>
                <a:ea typeface="Arial"/>
                <a:cs typeface="Arial"/>
                <a:sym typeface="Arial"/>
              </a:rPr>
              <a:t>A </a:t>
            </a:r>
            <a:r>
              <a:rPr lang="en-GB" sz="1800" b="1">
                <a:solidFill>
                  <a:srgbClr val="202122"/>
                </a:solidFill>
                <a:highlight>
                  <a:srgbClr val="FFFFFF"/>
                </a:highlight>
                <a:latin typeface="Arial"/>
                <a:ea typeface="Arial"/>
                <a:cs typeface="Arial"/>
                <a:sym typeface="Arial"/>
              </a:rPr>
              <a:t>quiz</a:t>
            </a:r>
            <a:r>
              <a:rPr lang="en-GB" sz="1800">
                <a:solidFill>
                  <a:srgbClr val="202122"/>
                </a:solidFill>
                <a:highlight>
                  <a:srgbClr val="FFFFFF"/>
                </a:highlight>
                <a:latin typeface="Arial"/>
                <a:ea typeface="Arial"/>
                <a:cs typeface="Arial"/>
                <a:sym typeface="Arial"/>
              </a:rPr>
              <a:t> is a form of game or mind sport in which players attempt to answer questions correctly. It is a game to test knowledge about a certain subject.</a:t>
            </a:r>
            <a:endParaRPr sz="1800">
              <a:solidFill>
                <a:srgbClr val="202122"/>
              </a:solidFill>
              <a:highlight>
                <a:srgbClr val="FFFFFF"/>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solidFill>
                  <a:srgbClr val="202122"/>
                </a:solidFill>
                <a:highlight>
                  <a:srgbClr val="FFFFFF"/>
                </a:highlight>
                <a:latin typeface="Arial"/>
                <a:ea typeface="Arial"/>
                <a:cs typeface="Arial"/>
                <a:sym typeface="Arial"/>
              </a:rPr>
              <a:t>In some countries, a quiz is also a brief assessment used in education and similar fields to measure growth in knowledge, abilities, and/or skills.</a:t>
            </a:r>
            <a:endParaRPr sz="1800">
              <a:solidFill>
                <a:srgbClr val="2021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619550" y="420000"/>
            <a:ext cx="6447600" cy="9906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chemeClr val="dk1"/>
              </a:buClr>
              <a:buSzPts val="1100"/>
              <a:buFont typeface="Arial"/>
              <a:buNone/>
            </a:pPr>
            <a:r>
              <a:rPr lang="en-GB"/>
              <a:t>Core Idea of Project</a:t>
            </a:r>
            <a:endParaRPr/>
          </a:p>
        </p:txBody>
      </p:sp>
      <p:sp>
        <p:nvSpPr>
          <p:cNvPr id="156" name="Google Shape;156;p20"/>
          <p:cNvSpPr txBox="1">
            <a:spLocks noGrp="1"/>
          </p:cNvSpPr>
          <p:nvPr>
            <p:ph type="body" idx="1"/>
          </p:nvPr>
        </p:nvSpPr>
        <p:spPr>
          <a:xfrm>
            <a:off x="508000" y="1326150"/>
            <a:ext cx="6447600" cy="3204900"/>
          </a:xfrm>
          <a:prstGeom prst="rect">
            <a:avLst/>
          </a:prstGeom>
        </p:spPr>
        <p:txBody>
          <a:bodyPr spcFirstLastPara="1" wrap="square" lIns="68575" tIns="34275" rIns="68575" bIns="34275" anchor="t" anchorCtr="0">
            <a:noAutofit/>
          </a:bodyPr>
          <a:lstStyle/>
          <a:p>
            <a:pPr marL="457200" lvl="0" indent="-342900" algn="l" rtl="0">
              <a:lnSpc>
                <a:spcPct val="115000"/>
              </a:lnSpc>
              <a:spcBef>
                <a:spcPts val="1000"/>
              </a:spcBef>
              <a:spcAft>
                <a:spcPts val="0"/>
              </a:spcAft>
              <a:buSzPts val="1800"/>
              <a:buFont typeface="Arial"/>
              <a:buChar char="►"/>
            </a:pPr>
            <a:r>
              <a:rPr lang="en-GB" sz="1800">
                <a:solidFill>
                  <a:srgbClr val="404040"/>
                </a:solidFill>
                <a:latin typeface="Arial"/>
                <a:ea typeface="Arial"/>
                <a:cs typeface="Arial"/>
                <a:sym typeface="Arial"/>
              </a:rPr>
              <a:t>This game is coded in ‘C’ language which is general purpose language.</a:t>
            </a:r>
            <a:endParaRPr sz="1800">
              <a:solidFill>
                <a:srgbClr val="404040"/>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GB" sz="1800">
                <a:solidFill>
                  <a:srgbClr val="404040"/>
                </a:solidFill>
                <a:latin typeface="Arial"/>
                <a:ea typeface="Arial"/>
                <a:cs typeface="Arial"/>
                <a:sym typeface="Arial"/>
              </a:rPr>
              <a:t>The game contains some general knowledge question list and ten questions come up at random to the player. </a:t>
            </a:r>
            <a:endParaRPr sz="1800">
              <a:solidFill>
                <a:srgbClr val="404040"/>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Each right answer will award score of 4 points and wrong answer cut down 1 point.</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The name of highest scorer is stored separately.</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We can search details of any player by his/her name.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GB"/>
              <a:t>Building Strategy</a:t>
            </a:r>
            <a:endParaRPr/>
          </a:p>
        </p:txBody>
      </p:sp>
      <p:sp>
        <p:nvSpPr>
          <p:cNvPr id="162" name="Google Shape;162;p21"/>
          <p:cNvSpPr txBox="1">
            <a:spLocks noGrp="1"/>
          </p:cNvSpPr>
          <p:nvPr>
            <p:ph type="body" idx="1"/>
          </p:nvPr>
        </p:nvSpPr>
        <p:spPr>
          <a:xfrm>
            <a:off x="508000" y="1620450"/>
            <a:ext cx="6447600" cy="3281400"/>
          </a:xfrm>
          <a:prstGeom prst="rect">
            <a:avLst/>
          </a:prstGeom>
        </p:spPr>
        <p:txBody>
          <a:bodyPr spcFirstLastPara="1" wrap="square" lIns="68575" tIns="34275" rIns="68575" bIns="34275" anchor="t" anchorCtr="0">
            <a:noAutofit/>
          </a:bodyPr>
          <a:lstStyle/>
          <a:p>
            <a:pPr marL="457200" lvl="0" indent="-342900" algn="l" rtl="0">
              <a:spcBef>
                <a:spcPts val="800"/>
              </a:spcBef>
              <a:spcAft>
                <a:spcPts val="0"/>
              </a:spcAft>
              <a:buSzPts val="1800"/>
              <a:buFont typeface="Arial"/>
              <a:buChar char="►"/>
            </a:pPr>
            <a:r>
              <a:rPr lang="en-GB" sz="1800">
                <a:latin typeface="Arial"/>
                <a:ea typeface="Arial"/>
                <a:cs typeface="Arial"/>
                <a:sym typeface="Arial"/>
              </a:rPr>
              <a:t>This is a small,simple and easy to use project developed in ‘C’ language.</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We have created separate questions and answers text file for the project.</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Here, we will select random 10 questions for every players using rand() function and seeded it with current time to get more randomness.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From the random number generated, we will create array of unique number.</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Then, from that random number, we selected corresponding question number and answer.</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chemeClr val="dk1"/>
              </a:buClr>
              <a:buSzPts val="1100"/>
              <a:buFont typeface="Arial"/>
              <a:buNone/>
            </a:pPr>
            <a:r>
              <a:rPr lang="en-GB"/>
              <a:t>Building Strategy (contd.)</a:t>
            </a:r>
            <a:endParaRPr/>
          </a:p>
          <a:p>
            <a:pPr marL="0" lvl="0" indent="0" algn="l" rtl="0">
              <a:spcBef>
                <a:spcPts val="0"/>
              </a:spcBef>
              <a:spcAft>
                <a:spcPts val="0"/>
              </a:spcAft>
              <a:buNone/>
            </a:pPr>
            <a:endParaRPr/>
          </a:p>
        </p:txBody>
      </p:sp>
      <p:sp>
        <p:nvSpPr>
          <p:cNvPr id="168" name="Google Shape;168;p22"/>
          <p:cNvSpPr txBox="1">
            <a:spLocks noGrp="1"/>
          </p:cNvSpPr>
          <p:nvPr>
            <p:ph type="body" idx="1"/>
          </p:nvPr>
        </p:nvSpPr>
        <p:spPr>
          <a:xfrm>
            <a:off x="508000" y="1620442"/>
            <a:ext cx="6447600" cy="2910600"/>
          </a:xfrm>
          <a:prstGeom prst="rect">
            <a:avLst/>
          </a:prstGeom>
        </p:spPr>
        <p:txBody>
          <a:bodyPr spcFirstLastPara="1" wrap="square" lIns="68575" tIns="34275" rIns="68575" bIns="34275" anchor="t" anchorCtr="0">
            <a:noAutofit/>
          </a:bodyPr>
          <a:lstStyle/>
          <a:p>
            <a:pPr marL="457200" lvl="0" indent="-342900" algn="l" rtl="0">
              <a:spcBef>
                <a:spcPts val="800"/>
              </a:spcBef>
              <a:spcAft>
                <a:spcPts val="0"/>
              </a:spcAft>
              <a:buSzPts val="1800"/>
              <a:buFont typeface="Arial"/>
              <a:buChar char="►"/>
            </a:pPr>
            <a:r>
              <a:rPr lang="en-GB" sz="1800">
                <a:latin typeface="Arial"/>
                <a:ea typeface="Arial"/>
                <a:cs typeface="Arial"/>
                <a:sym typeface="Arial"/>
              </a:rPr>
              <a:t>We used Dev C++ to develop the project.</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We have used different panel for the game which are: </a:t>
            </a:r>
            <a:endParaRPr sz="1800">
              <a:latin typeface="Arial"/>
              <a:ea typeface="Arial"/>
              <a:cs typeface="Arial"/>
              <a:sym typeface="Arial"/>
            </a:endParaRPr>
          </a:p>
          <a:p>
            <a:pPr marL="457200" lvl="0" indent="6600" algn="l" rtl="0">
              <a:spcBef>
                <a:spcPts val="0"/>
              </a:spcBef>
              <a:spcAft>
                <a:spcPts val="0"/>
              </a:spcAft>
              <a:buSzPts val="1200"/>
              <a:buFont typeface="Arial"/>
              <a:buChar char="❏"/>
            </a:pPr>
            <a:r>
              <a:rPr lang="en-GB" sz="1500">
                <a:latin typeface="Arial"/>
                <a:ea typeface="Arial"/>
                <a:cs typeface="Arial"/>
                <a:sym typeface="Arial"/>
              </a:rPr>
              <a:t>Start Game</a:t>
            </a:r>
            <a:endParaRPr sz="1500">
              <a:latin typeface="Arial"/>
              <a:ea typeface="Arial"/>
              <a:cs typeface="Arial"/>
              <a:sym typeface="Arial"/>
            </a:endParaRPr>
          </a:p>
          <a:p>
            <a:pPr marL="457200" lvl="0" indent="6600" algn="l" rtl="0">
              <a:spcBef>
                <a:spcPts val="0"/>
              </a:spcBef>
              <a:spcAft>
                <a:spcPts val="0"/>
              </a:spcAft>
              <a:buSzPts val="1200"/>
              <a:buFont typeface="Arial"/>
              <a:buChar char="❏"/>
            </a:pPr>
            <a:r>
              <a:rPr lang="en-GB" sz="1500">
                <a:latin typeface="Arial"/>
                <a:ea typeface="Arial"/>
                <a:cs typeface="Arial"/>
                <a:sym typeface="Arial"/>
              </a:rPr>
              <a:t>View Highest Score</a:t>
            </a:r>
            <a:endParaRPr sz="1500">
              <a:latin typeface="Arial"/>
              <a:ea typeface="Arial"/>
              <a:cs typeface="Arial"/>
              <a:sym typeface="Arial"/>
            </a:endParaRPr>
          </a:p>
          <a:p>
            <a:pPr marL="457200" lvl="0" indent="6600" algn="l" rtl="0">
              <a:spcBef>
                <a:spcPts val="0"/>
              </a:spcBef>
              <a:spcAft>
                <a:spcPts val="0"/>
              </a:spcAft>
              <a:buSzPts val="1200"/>
              <a:buFont typeface="Arial"/>
              <a:buChar char="❏"/>
            </a:pPr>
            <a:r>
              <a:rPr lang="en-GB" sz="1500">
                <a:latin typeface="Arial"/>
                <a:ea typeface="Arial"/>
                <a:cs typeface="Arial"/>
                <a:sym typeface="Arial"/>
              </a:rPr>
              <a:t>Reset Score</a:t>
            </a:r>
            <a:endParaRPr sz="1500">
              <a:latin typeface="Arial"/>
              <a:ea typeface="Arial"/>
              <a:cs typeface="Arial"/>
              <a:sym typeface="Arial"/>
            </a:endParaRPr>
          </a:p>
          <a:p>
            <a:pPr marL="457200" lvl="0" indent="6600" algn="l" rtl="0">
              <a:spcBef>
                <a:spcPts val="0"/>
              </a:spcBef>
              <a:spcAft>
                <a:spcPts val="0"/>
              </a:spcAft>
              <a:buSzPts val="1200"/>
              <a:buFont typeface="Arial"/>
              <a:buChar char="❏"/>
            </a:pPr>
            <a:r>
              <a:rPr lang="en-GB" sz="1500">
                <a:latin typeface="Arial"/>
                <a:ea typeface="Arial"/>
                <a:cs typeface="Arial"/>
                <a:sym typeface="Arial"/>
              </a:rPr>
              <a:t>Search Record</a:t>
            </a:r>
            <a:endParaRPr sz="1500">
              <a:latin typeface="Arial"/>
              <a:ea typeface="Arial"/>
              <a:cs typeface="Arial"/>
              <a:sym typeface="Arial"/>
            </a:endParaRPr>
          </a:p>
          <a:p>
            <a:pPr marL="457200" lvl="0" indent="6600" algn="l" rtl="0">
              <a:spcBef>
                <a:spcPts val="0"/>
              </a:spcBef>
              <a:spcAft>
                <a:spcPts val="0"/>
              </a:spcAft>
              <a:buSzPts val="1200"/>
              <a:buFont typeface="Arial"/>
              <a:buChar char="❏"/>
            </a:pPr>
            <a:r>
              <a:rPr lang="en-GB" sz="1500">
                <a:latin typeface="Arial"/>
                <a:ea typeface="Arial"/>
                <a:cs typeface="Arial"/>
                <a:sym typeface="Arial"/>
              </a:rPr>
              <a:t>Help</a:t>
            </a:r>
            <a:endParaRPr sz="1500">
              <a:latin typeface="Arial"/>
              <a:ea typeface="Arial"/>
              <a:cs typeface="Arial"/>
              <a:sym typeface="Arial"/>
            </a:endParaRPr>
          </a:p>
          <a:p>
            <a:pPr marL="457200" lvl="0" indent="6600" algn="l" rtl="0">
              <a:spcBef>
                <a:spcPts val="0"/>
              </a:spcBef>
              <a:spcAft>
                <a:spcPts val="0"/>
              </a:spcAft>
              <a:buSzPts val="1200"/>
              <a:buFont typeface="Arial"/>
              <a:buChar char="❏"/>
            </a:pPr>
            <a:r>
              <a:rPr lang="en-GB" sz="1500">
                <a:latin typeface="Arial"/>
                <a:ea typeface="Arial"/>
                <a:cs typeface="Arial"/>
                <a:sym typeface="Arial"/>
              </a:rPr>
              <a:t>Quit</a:t>
            </a:r>
            <a:endParaRPr sz="1500">
              <a:latin typeface="Arial"/>
              <a:ea typeface="Arial"/>
              <a:cs typeface="Arial"/>
              <a:sym typeface="Arial"/>
            </a:endParaRPr>
          </a:p>
          <a:p>
            <a:pPr marL="457200" lvl="0" indent="-342900" algn="l" rtl="0">
              <a:spcBef>
                <a:spcPts val="0"/>
              </a:spcBef>
              <a:spcAft>
                <a:spcPts val="0"/>
              </a:spcAft>
              <a:buSzPts val="1800"/>
              <a:buFont typeface="Arial"/>
              <a:buChar char="►"/>
            </a:pPr>
            <a:r>
              <a:rPr lang="en-GB" sz="1500">
                <a:latin typeface="Arial"/>
                <a:ea typeface="Arial"/>
                <a:cs typeface="Arial"/>
                <a:sym typeface="Arial"/>
              </a:rPr>
              <a:t>We, have used Beep(x,y) inbuilt function to create sound.</a:t>
            </a:r>
            <a:endParaRPr sz="1500">
              <a:latin typeface="Arial"/>
              <a:ea typeface="Arial"/>
              <a:cs typeface="Arial"/>
              <a:sym typeface="Arial"/>
            </a:endParaRPr>
          </a:p>
          <a:p>
            <a:pPr marL="457200" lvl="0" indent="-342900" algn="l" rtl="0">
              <a:spcBef>
                <a:spcPts val="0"/>
              </a:spcBef>
              <a:spcAft>
                <a:spcPts val="0"/>
              </a:spcAft>
              <a:buSzPts val="1800"/>
              <a:buFont typeface="Arial"/>
              <a:buChar char="►"/>
            </a:pPr>
            <a:r>
              <a:rPr lang="en-GB" sz="1500">
                <a:latin typeface="Arial"/>
                <a:ea typeface="Arial"/>
                <a:cs typeface="Arial"/>
                <a:sym typeface="Arial"/>
              </a:rPr>
              <a:t>We have included several header files which are needed to run this program.</a:t>
            </a:r>
            <a:endParaRPr sz="1500">
              <a:latin typeface="Arial"/>
              <a:ea typeface="Arial"/>
              <a:cs typeface="Arial"/>
              <a:sym typeface="Arial"/>
            </a:endParaRPr>
          </a:p>
          <a:p>
            <a:pPr marL="0" lvl="0" indent="0" algn="l" rtl="0">
              <a:spcBef>
                <a:spcPts val="800"/>
              </a:spcBef>
              <a:spcAft>
                <a:spcPts val="0"/>
              </a:spcAft>
              <a:buNone/>
            </a:pP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GB"/>
              <a:t>Guide to Implement the Project</a:t>
            </a:r>
            <a:endParaRPr/>
          </a:p>
        </p:txBody>
      </p:sp>
      <p:sp>
        <p:nvSpPr>
          <p:cNvPr id="174" name="Google Shape;174;p23"/>
          <p:cNvSpPr txBox="1">
            <a:spLocks noGrp="1"/>
          </p:cNvSpPr>
          <p:nvPr>
            <p:ph type="body" idx="1"/>
          </p:nvPr>
        </p:nvSpPr>
        <p:spPr>
          <a:xfrm>
            <a:off x="508000" y="1620442"/>
            <a:ext cx="6447600" cy="2910600"/>
          </a:xfrm>
          <a:prstGeom prst="rect">
            <a:avLst/>
          </a:prstGeom>
        </p:spPr>
        <p:txBody>
          <a:bodyPr spcFirstLastPara="1" wrap="square" lIns="68575" tIns="34275" rIns="68575" bIns="34275" anchor="t" anchorCtr="0">
            <a:noAutofit/>
          </a:bodyPr>
          <a:lstStyle/>
          <a:p>
            <a:pPr marL="457200" lvl="0" indent="-317500" algn="l" rtl="0">
              <a:spcBef>
                <a:spcPts val="800"/>
              </a:spcBef>
              <a:spcAft>
                <a:spcPts val="0"/>
              </a:spcAft>
              <a:buSzPts val="1400"/>
              <a:buChar char="►"/>
            </a:pPr>
            <a:r>
              <a:rPr lang="en-GB"/>
              <a:t>This Project is done in C language, so we need GCC Compiler to Compile and Run the Program.</a:t>
            </a:r>
            <a:endParaRPr/>
          </a:p>
          <a:p>
            <a:pPr marL="457200" lvl="0" indent="-317500" algn="l" rtl="0">
              <a:spcBef>
                <a:spcPts val="0"/>
              </a:spcBef>
              <a:spcAft>
                <a:spcPts val="0"/>
              </a:spcAft>
              <a:buSzPts val="1400"/>
              <a:buChar char="►"/>
            </a:pPr>
            <a:r>
              <a:rPr lang="en-GB"/>
              <a:t>In addition to this, we need question and answer text file in same folder where .c file is stored.</a:t>
            </a:r>
            <a:endParaRPr/>
          </a:p>
          <a:p>
            <a:pPr marL="457200" lvl="0" indent="-317500" algn="l" rtl="0">
              <a:spcBef>
                <a:spcPts val="0"/>
              </a:spcBef>
              <a:spcAft>
                <a:spcPts val="0"/>
              </a:spcAft>
              <a:buSzPts val="1400"/>
              <a:buChar char="►"/>
            </a:pPr>
            <a:r>
              <a:rPr lang="en-GB"/>
              <a:t>The program is executed as: First, main function is called, then we will input through file, we have all question on it.Then one by one question are displayed on console in random order.</a:t>
            </a:r>
            <a:endParaRPr/>
          </a:p>
          <a:p>
            <a:pPr marL="457200" lvl="0" indent="-317500" algn="l" rtl="0">
              <a:spcBef>
                <a:spcPts val="0"/>
              </a:spcBef>
              <a:spcAft>
                <a:spcPts val="0"/>
              </a:spcAft>
              <a:buSzPts val="1400"/>
              <a:buChar char="►"/>
            </a:pPr>
            <a:r>
              <a:rPr lang="en-GB"/>
              <a:t>User have four options through which he has to choose one correct options from it and if users enter the key which is not the part of the options, then it will not accept the character and we need to input it again.</a:t>
            </a:r>
            <a:endParaRPr/>
          </a:p>
          <a:p>
            <a:pPr marL="457200" lvl="0" indent="-317500" algn="l" rtl="0">
              <a:spcBef>
                <a:spcPts val="0"/>
              </a:spcBef>
              <a:spcAft>
                <a:spcPts val="0"/>
              </a:spcAft>
              <a:buSzPts val="1400"/>
              <a:buChar char="►"/>
            </a:pPr>
            <a:r>
              <a:rPr lang="en-GB"/>
              <a:t>This makes the application more personal and interactive for the user.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 and Modifications</a:t>
            </a:r>
            <a:endParaRPr lang="en-US" dirty="0"/>
          </a:p>
        </p:txBody>
      </p:sp>
      <p:sp>
        <p:nvSpPr>
          <p:cNvPr id="3" name="Text Placeholder 2"/>
          <p:cNvSpPr>
            <a:spLocks noGrp="1"/>
          </p:cNvSpPr>
          <p:nvPr>
            <p:ph type="body" idx="1"/>
          </p:nvPr>
        </p:nvSpPr>
        <p:spPr/>
        <p:txBody>
          <a:bodyPr/>
          <a:lstStyle/>
          <a:p>
            <a:r>
              <a:rPr lang="en-US" dirty="0" smtClean="0"/>
              <a:t>We can add difficulty level in quiz as it goes on i.e. after some correct questions, difficulty level of questions increases.</a:t>
            </a:r>
          </a:p>
          <a:p>
            <a:r>
              <a:rPr lang="en-US" dirty="0" smtClean="0"/>
              <a:t>We can create quiz test on basis of subjects like question division on basis of math, science, etc.</a:t>
            </a:r>
          </a:p>
          <a:p>
            <a:r>
              <a:rPr lang="en-US" dirty="0" smtClean="0"/>
              <a:t>We can extend this project for quiz answer sheet checking for evaluation in schools.</a:t>
            </a:r>
          </a:p>
          <a:p>
            <a:r>
              <a:rPr lang="en-US" dirty="0" smtClean="0"/>
              <a:t>We can have one-on-one challenge between two users.</a:t>
            </a:r>
            <a:endParaRPr lang="en-US" dirty="0"/>
          </a:p>
        </p:txBody>
      </p:sp>
    </p:spTree>
    <p:extLst>
      <p:ext uri="{BB962C8B-B14F-4D97-AF65-F5344CB8AC3E}">
        <p14:creationId xmlns:p14="http://schemas.microsoft.com/office/powerpoint/2010/main" val="60021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GB"/>
              <a:t>DEMO </a:t>
            </a:r>
            <a:endParaRPr>
              <a:latin typeface="Arial"/>
              <a:ea typeface="Arial"/>
              <a:cs typeface="Arial"/>
              <a:sym typeface="Arial"/>
            </a:endParaRPr>
          </a:p>
        </p:txBody>
      </p:sp>
      <p:sp>
        <p:nvSpPr>
          <p:cNvPr id="186" name="Google Shape;186;p25"/>
          <p:cNvSpPr txBox="1">
            <a:spLocks noGrp="1"/>
          </p:cNvSpPr>
          <p:nvPr>
            <p:ph type="body" idx="1"/>
          </p:nvPr>
        </p:nvSpPr>
        <p:spPr>
          <a:xfrm>
            <a:off x="335750" y="1101225"/>
            <a:ext cx="6714000" cy="3908100"/>
          </a:xfrm>
          <a:prstGeom prst="rect">
            <a:avLst/>
          </a:prstGeom>
        </p:spPr>
        <p:txBody>
          <a:bodyPr spcFirstLastPara="1" wrap="square" lIns="68575" tIns="34275" rIns="68575" bIns="34275" anchor="t" anchorCtr="0">
            <a:noAutofit/>
          </a:bodyPr>
          <a:lstStyle/>
          <a:p>
            <a:pPr marL="457200" lvl="0" indent="-298450" algn="l" rtl="0">
              <a:spcBef>
                <a:spcPts val="800"/>
              </a:spcBef>
              <a:spcAft>
                <a:spcPts val="0"/>
              </a:spcAft>
              <a:buSzPts val="1100"/>
              <a:buChar char="►"/>
            </a:pPr>
            <a:r>
              <a:rPr lang="en-GB"/>
              <a:t>Main Page:   </a:t>
            </a:r>
            <a:endParaRPr/>
          </a:p>
          <a:p>
            <a:pPr marL="457200" lvl="0" indent="0" algn="l" rtl="0">
              <a:spcBef>
                <a:spcPts val="800"/>
              </a:spcBef>
              <a:spcAft>
                <a:spcPts val="0"/>
              </a:spcAft>
              <a:buNone/>
            </a:pPr>
            <a:r>
              <a:rPr lang="en-GB"/>
              <a:t>                 </a:t>
            </a:r>
            <a:endParaRPr/>
          </a:p>
        </p:txBody>
      </p:sp>
      <p:pic>
        <p:nvPicPr>
          <p:cNvPr id="187" name="Google Shape;187;p25"/>
          <p:cNvPicPr preferRelativeResize="0"/>
          <p:nvPr/>
        </p:nvPicPr>
        <p:blipFill>
          <a:blip r:embed="rId3">
            <a:alphaModFix/>
          </a:blip>
          <a:stretch>
            <a:fillRect/>
          </a:stretch>
        </p:blipFill>
        <p:spPr>
          <a:xfrm>
            <a:off x="843400" y="1557825"/>
            <a:ext cx="6112200" cy="331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GB"/>
              <a:t>DEMO (contd.)</a:t>
            </a:r>
            <a:endParaRPr/>
          </a:p>
        </p:txBody>
      </p:sp>
      <p:sp>
        <p:nvSpPr>
          <p:cNvPr id="193" name="Google Shape;193;p26"/>
          <p:cNvSpPr txBox="1">
            <a:spLocks noGrp="1"/>
          </p:cNvSpPr>
          <p:nvPr>
            <p:ph type="body" idx="1"/>
          </p:nvPr>
        </p:nvSpPr>
        <p:spPr>
          <a:xfrm>
            <a:off x="322300" y="1011850"/>
            <a:ext cx="6687000" cy="3782400"/>
          </a:xfrm>
          <a:prstGeom prst="rect">
            <a:avLst/>
          </a:prstGeom>
        </p:spPr>
        <p:txBody>
          <a:bodyPr spcFirstLastPara="1" wrap="square" lIns="68575" tIns="34275" rIns="68575" bIns="34275" anchor="t" anchorCtr="0">
            <a:noAutofit/>
          </a:bodyPr>
          <a:lstStyle/>
          <a:p>
            <a:pPr marL="457200" lvl="0" indent="-298450" algn="l" rtl="0">
              <a:spcBef>
                <a:spcPts val="800"/>
              </a:spcBef>
              <a:spcAft>
                <a:spcPts val="0"/>
              </a:spcAft>
              <a:buSzPts val="1100"/>
              <a:buChar char="►"/>
            </a:pPr>
            <a:r>
              <a:rPr lang="en-GB"/>
              <a:t>Quiz Question Page:</a:t>
            </a:r>
            <a:endParaRPr/>
          </a:p>
        </p:txBody>
      </p:sp>
      <p:pic>
        <p:nvPicPr>
          <p:cNvPr id="194" name="Google Shape;194;p26"/>
          <p:cNvPicPr preferRelativeResize="0"/>
          <p:nvPr/>
        </p:nvPicPr>
        <p:blipFill>
          <a:blip r:embed="rId3">
            <a:alphaModFix/>
          </a:blip>
          <a:stretch>
            <a:fillRect/>
          </a:stretch>
        </p:blipFill>
        <p:spPr>
          <a:xfrm>
            <a:off x="565125" y="1447800"/>
            <a:ext cx="6897475" cy="286307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519</Words>
  <Application>Microsoft Office PowerPoint</Application>
  <PresentationFormat>On-screen Show (16:9)</PresentationFormat>
  <Paragraphs>45</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Quiz Game Presentation</vt:lpstr>
      <vt:lpstr>Introduction</vt:lpstr>
      <vt:lpstr>Core Idea of Project</vt:lpstr>
      <vt:lpstr>Building Strategy</vt:lpstr>
      <vt:lpstr>Building Strategy (contd.) </vt:lpstr>
      <vt:lpstr>Guide to Implement the Project</vt:lpstr>
      <vt:lpstr>Future Scope and Modifications</vt:lpstr>
      <vt:lpstr>DEMO </vt:lpstr>
      <vt:lpstr>DEMO (contd.)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Game Presentation</dc:title>
  <cp:lastModifiedBy>Saurabh</cp:lastModifiedBy>
  <cp:revision>4</cp:revision>
  <dcterms:modified xsi:type="dcterms:W3CDTF">2020-11-24T07:20:26Z</dcterms:modified>
</cp:coreProperties>
</file>