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0" r:id="rId8"/>
    <p:sldId id="276" r:id="rId9"/>
    <p:sldId id="261" r:id="rId10"/>
    <p:sldId id="262" r:id="rId11"/>
    <p:sldId id="277" r:id="rId12"/>
    <p:sldId id="263" r:id="rId13"/>
    <p:sldId id="264" r:id="rId14"/>
    <p:sldId id="265" r:id="rId15"/>
    <p:sldId id="267" r:id="rId16"/>
    <p:sldId id="278" r:id="rId17"/>
    <p:sldId id="268" r:id="rId18"/>
    <p:sldId id="270" r:id="rId19"/>
    <p:sldId id="271" r:id="rId20"/>
    <p:sldId id="272" r:id="rId21"/>
    <p:sldId id="273"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C331C4-0E5D-4C09-B297-0755AB54CEA9}" v="404" dt="2022-07-15T05:37:21.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hra, Madhu Mangal" userId="76f1848b-a2c9-4127-b051-ba3f3e891d72" providerId="ADAL" clId="{55C331C4-0E5D-4C09-B297-0755AB54CEA9}"/>
    <pc:docChg chg="undo custSel addSld modSld">
      <pc:chgData name="Mishra, Madhu Mangal" userId="76f1848b-a2c9-4127-b051-ba3f3e891d72" providerId="ADAL" clId="{55C331C4-0E5D-4C09-B297-0755AB54CEA9}" dt="2022-07-13T12:39:57.534" v="3210" actId="11"/>
      <pc:docMkLst>
        <pc:docMk/>
      </pc:docMkLst>
      <pc:sldChg chg="addSp delSp modSp new mod">
        <pc:chgData name="Mishra, Madhu Mangal" userId="76f1848b-a2c9-4127-b051-ba3f3e891d72" providerId="ADAL" clId="{55C331C4-0E5D-4C09-B297-0755AB54CEA9}" dt="2022-07-13T11:06:56.304" v="2880" actId="1076"/>
        <pc:sldMkLst>
          <pc:docMk/>
          <pc:sldMk cId="3707301272" sldId="257"/>
        </pc:sldMkLst>
        <pc:spChg chg="mod">
          <ac:chgData name="Mishra, Madhu Mangal" userId="76f1848b-a2c9-4127-b051-ba3f3e891d72" providerId="ADAL" clId="{55C331C4-0E5D-4C09-B297-0755AB54CEA9}" dt="2022-07-12T10:14:06.720" v="2823" actId="207"/>
          <ac:spMkLst>
            <pc:docMk/>
            <pc:sldMk cId="3707301272" sldId="257"/>
            <ac:spMk id="2" creationId="{44A7AA7E-1DF0-4CA3-9740-BD6DF0519013}"/>
          </ac:spMkLst>
        </pc:spChg>
        <pc:spChg chg="add del mod">
          <ac:chgData name="Mishra, Madhu Mangal" userId="76f1848b-a2c9-4127-b051-ba3f3e891d72" providerId="ADAL" clId="{55C331C4-0E5D-4C09-B297-0755AB54CEA9}" dt="2022-07-12T04:29:23.669" v="362" actId="255"/>
          <ac:spMkLst>
            <pc:docMk/>
            <pc:sldMk cId="3707301272" sldId="257"/>
            <ac:spMk id="3" creationId="{9EECF9AB-1CA6-47AA-AD8F-1299FB9A2B2B}"/>
          </ac:spMkLst>
        </pc:spChg>
        <pc:picChg chg="add del mod">
          <ac:chgData name="Mishra, Madhu Mangal" userId="76f1848b-a2c9-4127-b051-ba3f3e891d72" providerId="ADAL" clId="{55C331C4-0E5D-4C09-B297-0755AB54CEA9}" dt="2022-07-12T04:23:14.307" v="42"/>
          <ac:picMkLst>
            <pc:docMk/>
            <pc:sldMk cId="3707301272" sldId="257"/>
            <ac:picMk id="5" creationId="{41CCF397-12CB-4AA4-B910-04E8AA643089}"/>
          </ac:picMkLst>
        </pc:picChg>
        <pc:picChg chg="add del mod">
          <ac:chgData name="Mishra, Madhu Mangal" userId="76f1848b-a2c9-4127-b051-ba3f3e891d72" providerId="ADAL" clId="{55C331C4-0E5D-4C09-B297-0755AB54CEA9}" dt="2022-07-12T04:26:59.174" v="324"/>
          <ac:picMkLst>
            <pc:docMk/>
            <pc:sldMk cId="3707301272" sldId="257"/>
            <ac:picMk id="7" creationId="{E8BAF3F0-EADE-47FB-9E24-DD7EA0EE9D0E}"/>
          </ac:picMkLst>
        </pc:picChg>
        <pc:picChg chg="add mod">
          <ac:chgData name="Mishra, Madhu Mangal" userId="76f1848b-a2c9-4127-b051-ba3f3e891d72" providerId="ADAL" clId="{55C331C4-0E5D-4C09-B297-0755AB54CEA9}" dt="2022-07-13T11:06:56.304" v="2880" actId="1076"/>
          <ac:picMkLst>
            <pc:docMk/>
            <pc:sldMk cId="3707301272" sldId="257"/>
            <ac:picMk id="9" creationId="{B32BDBF6-75D7-4778-8402-64590351DE7D}"/>
          </ac:picMkLst>
        </pc:picChg>
      </pc:sldChg>
      <pc:sldChg chg="addSp delSp modSp new mod">
        <pc:chgData name="Mishra, Madhu Mangal" userId="76f1848b-a2c9-4127-b051-ba3f3e891d72" providerId="ADAL" clId="{55C331C4-0E5D-4C09-B297-0755AB54CEA9}" dt="2022-07-12T04:39:40.129" v="778" actId="14100"/>
        <pc:sldMkLst>
          <pc:docMk/>
          <pc:sldMk cId="299273991" sldId="258"/>
        </pc:sldMkLst>
        <pc:spChg chg="del">
          <ac:chgData name="Mishra, Madhu Mangal" userId="76f1848b-a2c9-4127-b051-ba3f3e891d72" providerId="ADAL" clId="{55C331C4-0E5D-4C09-B297-0755AB54CEA9}" dt="2022-07-12T04:30:03.140" v="365" actId="478"/>
          <ac:spMkLst>
            <pc:docMk/>
            <pc:sldMk cId="299273991" sldId="258"/>
            <ac:spMk id="2" creationId="{6BB5F6D0-AD8B-4A82-8E62-47D87BD22645}"/>
          </ac:spMkLst>
        </pc:spChg>
        <pc:spChg chg="mod">
          <ac:chgData name="Mishra, Madhu Mangal" userId="76f1848b-a2c9-4127-b051-ba3f3e891d72" providerId="ADAL" clId="{55C331C4-0E5D-4C09-B297-0755AB54CEA9}" dt="2022-07-12T04:39:40.129" v="778" actId="14100"/>
          <ac:spMkLst>
            <pc:docMk/>
            <pc:sldMk cId="299273991" sldId="258"/>
            <ac:spMk id="3" creationId="{D3DD00B2-8DDD-4E59-9749-B9F55E037179}"/>
          </ac:spMkLst>
        </pc:spChg>
        <pc:picChg chg="add mod">
          <ac:chgData name="Mishra, Madhu Mangal" userId="76f1848b-a2c9-4127-b051-ba3f3e891d72" providerId="ADAL" clId="{55C331C4-0E5D-4C09-B297-0755AB54CEA9}" dt="2022-07-12T04:39:23.723" v="775" actId="1076"/>
          <ac:picMkLst>
            <pc:docMk/>
            <pc:sldMk cId="299273991" sldId="258"/>
            <ac:picMk id="5" creationId="{625E58F9-76E0-406B-9C51-0797EBC64733}"/>
          </ac:picMkLst>
        </pc:picChg>
      </pc:sldChg>
      <pc:sldChg chg="addSp delSp modSp new mod">
        <pc:chgData name="Mishra, Madhu Mangal" userId="76f1848b-a2c9-4127-b051-ba3f3e891d72" providerId="ADAL" clId="{55C331C4-0E5D-4C09-B297-0755AB54CEA9}" dt="2022-07-12T04:42:00.500" v="978" actId="20577"/>
        <pc:sldMkLst>
          <pc:docMk/>
          <pc:sldMk cId="3442682346" sldId="259"/>
        </pc:sldMkLst>
        <pc:spChg chg="del">
          <ac:chgData name="Mishra, Madhu Mangal" userId="76f1848b-a2c9-4127-b051-ba3f3e891d72" providerId="ADAL" clId="{55C331C4-0E5D-4C09-B297-0755AB54CEA9}" dt="2022-07-12T04:36:12.900" v="634" actId="478"/>
          <ac:spMkLst>
            <pc:docMk/>
            <pc:sldMk cId="3442682346" sldId="259"/>
            <ac:spMk id="2" creationId="{6982D23D-7FA6-455E-A8A8-DBEDB466DCA7}"/>
          </ac:spMkLst>
        </pc:spChg>
        <pc:spChg chg="mod">
          <ac:chgData name="Mishra, Madhu Mangal" userId="76f1848b-a2c9-4127-b051-ba3f3e891d72" providerId="ADAL" clId="{55C331C4-0E5D-4C09-B297-0755AB54CEA9}" dt="2022-07-12T04:42:00.500" v="978" actId="20577"/>
          <ac:spMkLst>
            <pc:docMk/>
            <pc:sldMk cId="3442682346" sldId="259"/>
            <ac:spMk id="3" creationId="{636BE6DA-98DC-45BD-A085-8E7F7E47655E}"/>
          </ac:spMkLst>
        </pc:spChg>
        <pc:picChg chg="add del mod">
          <ac:chgData name="Mishra, Madhu Mangal" userId="76f1848b-a2c9-4127-b051-ba3f3e891d72" providerId="ADAL" clId="{55C331C4-0E5D-4C09-B297-0755AB54CEA9}" dt="2022-07-12T04:38:27.328" v="703" actId="478"/>
          <ac:picMkLst>
            <pc:docMk/>
            <pc:sldMk cId="3442682346" sldId="259"/>
            <ac:picMk id="5" creationId="{8E45F2FD-C98D-4A73-A6DF-E926925F585C}"/>
          </ac:picMkLst>
        </pc:picChg>
        <pc:picChg chg="add mod">
          <ac:chgData name="Mishra, Madhu Mangal" userId="76f1848b-a2c9-4127-b051-ba3f3e891d72" providerId="ADAL" clId="{55C331C4-0E5D-4C09-B297-0755AB54CEA9}" dt="2022-07-12T04:38:52.102" v="736" actId="1076"/>
          <ac:picMkLst>
            <pc:docMk/>
            <pc:sldMk cId="3442682346" sldId="259"/>
            <ac:picMk id="7" creationId="{3A1615E5-249B-402C-BF5F-BD3D38E859A2}"/>
          </ac:picMkLst>
        </pc:picChg>
      </pc:sldChg>
      <pc:sldChg chg="addSp modSp new mod">
        <pc:chgData name="Mishra, Madhu Mangal" userId="76f1848b-a2c9-4127-b051-ba3f3e891d72" providerId="ADAL" clId="{55C331C4-0E5D-4C09-B297-0755AB54CEA9}" dt="2022-07-13T11:15:50.974" v="3111" actId="20577"/>
        <pc:sldMkLst>
          <pc:docMk/>
          <pc:sldMk cId="585403413" sldId="260"/>
        </pc:sldMkLst>
        <pc:spChg chg="mod">
          <ac:chgData name="Mishra, Madhu Mangal" userId="76f1848b-a2c9-4127-b051-ba3f3e891d72" providerId="ADAL" clId="{55C331C4-0E5D-4C09-B297-0755AB54CEA9}" dt="2022-07-12T10:40:37.533" v="2879" actId="20577"/>
          <ac:spMkLst>
            <pc:docMk/>
            <pc:sldMk cId="585403413" sldId="260"/>
            <ac:spMk id="2" creationId="{DD6C160C-7930-4FD4-9D75-E67BCB179D6F}"/>
          </ac:spMkLst>
        </pc:spChg>
        <pc:spChg chg="mod">
          <ac:chgData name="Mishra, Madhu Mangal" userId="76f1848b-a2c9-4127-b051-ba3f3e891d72" providerId="ADAL" clId="{55C331C4-0E5D-4C09-B297-0755AB54CEA9}" dt="2022-07-13T11:15:50.974" v="3111" actId="20577"/>
          <ac:spMkLst>
            <pc:docMk/>
            <pc:sldMk cId="585403413" sldId="260"/>
            <ac:spMk id="3" creationId="{35B4F11A-E5D3-4274-9F92-78C74669F550}"/>
          </ac:spMkLst>
        </pc:spChg>
        <pc:picChg chg="add mod">
          <ac:chgData name="Mishra, Madhu Mangal" userId="76f1848b-a2c9-4127-b051-ba3f3e891d72" providerId="ADAL" clId="{55C331C4-0E5D-4C09-B297-0755AB54CEA9}" dt="2022-07-12T08:45:05.924" v="1108" actId="1076"/>
          <ac:picMkLst>
            <pc:docMk/>
            <pc:sldMk cId="585403413" sldId="260"/>
            <ac:picMk id="5" creationId="{E5E1D8F9-6DDA-4A33-8500-77CC1CFAB9C1}"/>
          </ac:picMkLst>
        </pc:picChg>
      </pc:sldChg>
      <pc:sldChg chg="addSp delSp modSp new mod">
        <pc:chgData name="Mishra, Madhu Mangal" userId="76f1848b-a2c9-4127-b051-ba3f3e891d72" providerId="ADAL" clId="{55C331C4-0E5D-4C09-B297-0755AB54CEA9}" dt="2022-07-12T09:29:41.829" v="1154" actId="14100"/>
        <pc:sldMkLst>
          <pc:docMk/>
          <pc:sldMk cId="3229018678" sldId="261"/>
        </pc:sldMkLst>
        <pc:spChg chg="del">
          <ac:chgData name="Mishra, Madhu Mangal" userId="76f1848b-a2c9-4127-b051-ba3f3e891d72" providerId="ADAL" clId="{55C331C4-0E5D-4C09-B297-0755AB54CEA9}" dt="2022-07-12T08:45:36.386" v="1110" actId="478"/>
          <ac:spMkLst>
            <pc:docMk/>
            <pc:sldMk cId="3229018678" sldId="261"/>
            <ac:spMk id="2" creationId="{8B6BEBDC-0A02-4798-9977-78AE73411A66}"/>
          </ac:spMkLst>
        </pc:spChg>
        <pc:spChg chg="mod">
          <ac:chgData name="Mishra, Madhu Mangal" userId="76f1848b-a2c9-4127-b051-ba3f3e891d72" providerId="ADAL" clId="{55C331C4-0E5D-4C09-B297-0755AB54CEA9}" dt="2022-07-12T08:47:48.292" v="1147" actId="20577"/>
          <ac:spMkLst>
            <pc:docMk/>
            <pc:sldMk cId="3229018678" sldId="261"/>
            <ac:spMk id="3" creationId="{12AB4E3A-6648-463D-A4BE-9BB7D9A2290A}"/>
          </ac:spMkLst>
        </pc:spChg>
        <pc:picChg chg="add mod">
          <ac:chgData name="Mishra, Madhu Mangal" userId="76f1848b-a2c9-4127-b051-ba3f3e891d72" providerId="ADAL" clId="{55C331C4-0E5D-4C09-B297-0755AB54CEA9}" dt="2022-07-12T09:29:41.829" v="1154" actId="14100"/>
          <ac:picMkLst>
            <pc:docMk/>
            <pc:sldMk cId="3229018678" sldId="261"/>
            <ac:picMk id="5" creationId="{CBE8C6BC-D178-4391-9912-0087A357941F}"/>
          </ac:picMkLst>
        </pc:picChg>
      </pc:sldChg>
      <pc:sldChg chg="delSp modSp new mod">
        <pc:chgData name="Mishra, Madhu Mangal" userId="76f1848b-a2c9-4127-b051-ba3f3e891d72" providerId="ADAL" clId="{55C331C4-0E5D-4C09-B297-0755AB54CEA9}" dt="2022-07-12T09:37:43.129" v="1862" actId="20577"/>
        <pc:sldMkLst>
          <pc:docMk/>
          <pc:sldMk cId="2451635987" sldId="262"/>
        </pc:sldMkLst>
        <pc:spChg chg="del">
          <ac:chgData name="Mishra, Madhu Mangal" userId="76f1848b-a2c9-4127-b051-ba3f3e891d72" providerId="ADAL" clId="{55C331C4-0E5D-4C09-B297-0755AB54CEA9}" dt="2022-07-12T09:30:05.238" v="1156" actId="478"/>
          <ac:spMkLst>
            <pc:docMk/>
            <pc:sldMk cId="2451635987" sldId="262"/>
            <ac:spMk id="2" creationId="{63B9465A-F3A2-405F-94AC-389B91D12158}"/>
          </ac:spMkLst>
        </pc:spChg>
        <pc:spChg chg="mod">
          <ac:chgData name="Mishra, Madhu Mangal" userId="76f1848b-a2c9-4127-b051-ba3f3e891d72" providerId="ADAL" clId="{55C331C4-0E5D-4C09-B297-0755AB54CEA9}" dt="2022-07-12T09:37:43.129" v="1862" actId="20577"/>
          <ac:spMkLst>
            <pc:docMk/>
            <pc:sldMk cId="2451635987" sldId="262"/>
            <ac:spMk id="3" creationId="{DE0A747F-7173-421F-A933-BCF687877BA4}"/>
          </ac:spMkLst>
        </pc:spChg>
      </pc:sldChg>
      <pc:sldChg chg="addSp delSp modSp new mod">
        <pc:chgData name="Mishra, Madhu Mangal" userId="76f1848b-a2c9-4127-b051-ba3f3e891d72" providerId="ADAL" clId="{55C331C4-0E5D-4C09-B297-0755AB54CEA9}" dt="2022-07-12T09:49:33.845" v="2202" actId="14100"/>
        <pc:sldMkLst>
          <pc:docMk/>
          <pc:sldMk cId="767267481" sldId="263"/>
        </pc:sldMkLst>
        <pc:spChg chg="del">
          <ac:chgData name="Mishra, Madhu Mangal" userId="76f1848b-a2c9-4127-b051-ba3f3e891d72" providerId="ADAL" clId="{55C331C4-0E5D-4C09-B297-0755AB54CEA9}" dt="2022-07-12T09:41:45.983" v="1864" actId="478"/>
          <ac:spMkLst>
            <pc:docMk/>
            <pc:sldMk cId="767267481" sldId="263"/>
            <ac:spMk id="2" creationId="{3984291D-DE9F-41D7-8BFE-368515A27DE6}"/>
          </ac:spMkLst>
        </pc:spChg>
        <pc:spChg chg="mod">
          <ac:chgData name="Mishra, Madhu Mangal" userId="76f1848b-a2c9-4127-b051-ba3f3e891d72" providerId="ADAL" clId="{55C331C4-0E5D-4C09-B297-0755AB54CEA9}" dt="2022-07-12T09:49:33.845" v="2202" actId="14100"/>
          <ac:spMkLst>
            <pc:docMk/>
            <pc:sldMk cId="767267481" sldId="263"/>
            <ac:spMk id="3" creationId="{BFFCE408-6928-4E79-9FCA-088669B7916A}"/>
          </ac:spMkLst>
        </pc:spChg>
        <pc:picChg chg="add mod">
          <ac:chgData name="Mishra, Madhu Mangal" userId="76f1848b-a2c9-4127-b051-ba3f3e891d72" providerId="ADAL" clId="{55C331C4-0E5D-4C09-B297-0755AB54CEA9}" dt="2022-07-12T09:49:15.222" v="2199" actId="14100"/>
          <ac:picMkLst>
            <pc:docMk/>
            <pc:sldMk cId="767267481" sldId="263"/>
            <ac:picMk id="5" creationId="{B7FC972B-2CDF-4BF9-9789-F4A2DB8DDC9D}"/>
          </ac:picMkLst>
        </pc:picChg>
      </pc:sldChg>
      <pc:sldChg chg="addSp delSp modSp new mod">
        <pc:chgData name="Mishra, Madhu Mangal" userId="76f1848b-a2c9-4127-b051-ba3f3e891d72" providerId="ADAL" clId="{55C331C4-0E5D-4C09-B297-0755AB54CEA9}" dt="2022-07-12T10:38:01.395" v="2873" actId="14100"/>
        <pc:sldMkLst>
          <pc:docMk/>
          <pc:sldMk cId="970913635" sldId="264"/>
        </pc:sldMkLst>
        <pc:spChg chg="del">
          <ac:chgData name="Mishra, Madhu Mangal" userId="76f1848b-a2c9-4127-b051-ba3f3e891d72" providerId="ADAL" clId="{55C331C4-0E5D-4C09-B297-0755AB54CEA9}" dt="2022-07-12T09:50:18.842" v="2204" actId="478"/>
          <ac:spMkLst>
            <pc:docMk/>
            <pc:sldMk cId="970913635" sldId="264"/>
            <ac:spMk id="2" creationId="{2255D924-BC3E-49F5-B7A1-4A27C84C2D17}"/>
          </ac:spMkLst>
        </pc:spChg>
        <pc:spChg chg="mod">
          <ac:chgData name="Mishra, Madhu Mangal" userId="76f1848b-a2c9-4127-b051-ba3f3e891d72" providerId="ADAL" clId="{55C331C4-0E5D-4C09-B297-0755AB54CEA9}" dt="2022-07-12T10:37:40.845" v="2870" actId="20577"/>
          <ac:spMkLst>
            <pc:docMk/>
            <pc:sldMk cId="970913635" sldId="264"/>
            <ac:spMk id="3" creationId="{4EAE50ED-F75D-4901-A91F-5CA55CD02CD8}"/>
          </ac:spMkLst>
        </pc:spChg>
        <pc:picChg chg="add del mod">
          <ac:chgData name="Mishra, Madhu Mangal" userId="76f1848b-a2c9-4127-b051-ba3f3e891d72" providerId="ADAL" clId="{55C331C4-0E5D-4C09-B297-0755AB54CEA9}" dt="2022-07-12T09:57:39.234" v="2419" actId="478"/>
          <ac:picMkLst>
            <pc:docMk/>
            <pc:sldMk cId="970913635" sldId="264"/>
            <ac:picMk id="5" creationId="{0E85E43B-A58F-4C5A-9AEA-56028F8B8DA0}"/>
          </ac:picMkLst>
        </pc:picChg>
        <pc:picChg chg="add mod">
          <ac:chgData name="Mishra, Madhu Mangal" userId="76f1848b-a2c9-4127-b051-ba3f3e891d72" providerId="ADAL" clId="{55C331C4-0E5D-4C09-B297-0755AB54CEA9}" dt="2022-07-12T10:38:01.395" v="2873" actId="14100"/>
          <ac:picMkLst>
            <pc:docMk/>
            <pc:sldMk cId="970913635" sldId="264"/>
            <ac:picMk id="7" creationId="{254B96FF-85AB-4C02-8A7B-438FCE88E738}"/>
          </ac:picMkLst>
        </pc:picChg>
      </pc:sldChg>
      <pc:sldChg chg="addSp delSp modSp new mod">
        <pc:chgData name="Mishra, Madhu Mangal" userId="76f1848b-a2c9-4127-b051-ba3f3e891d72" providerId="ADAL" clId="{55C331C4-0E5D-4C09-B297-0755AB54CEA9}" dt="2022-07-12T10:14:27.800" v="2824" actId="207"/>
        <pc:sldMkLst>
          <pc:docMk/>
          <pc:sldMk cId="2030920087" sldId="265"/>
        </pc:sldMkLst>
        <pc:spChg chg="mod">
          <ac:chgData name="Mishra, Madhu Mangal" userId="76f1848b-a2c9-4127-b051-ba3f3e891d72" providerId="ADAL" clId="{55C331C4-0E5D-4C09-B297-0755AB54CEA9}" dt="2022-07-12T10:14:27.800" v="2824" actId="207"/>
          <ac:spMkLst>
            <pc:docMk/>
            <pc:sldMk cId="2030920087" sldId="265"/>
            <ac:spMk id="2" creationId="{CF18E5D8-2100-4A16-89E5-027E81A6E275}"/>
          </ac:spMkLst>
        </pc:spChg>
        <pc:spChg chg="mod">
          <ac:chgData name="Mishra, Madhu Mangal" userId="76f1848b-a2c9-4127-b051-ba3f3e891d72" providerId="ADAL" clId="{55C331C4-0E5D-4C09-B297-0755AB54CEA9}" dt="2022-07-12T10:00:50.590" v="2573" actId="20577"/>
          <ac:spMkLst>
            <pc:docMk/>
            <pc:sldMk cId="2030920087" sldId="265"/>
            <ac:spMk id="3" creationId="{7957AC85-4EF4-44CD-BB11-BA14E20A6CFB}"/>
          </ac:spMkLst>
        </pc:spChg>
        <pc:picChg chg="add del mod">
          <ac:chgData name="Mishra, Madhu Mangal" userId="76f1848b-a2c9-4127-b051-ba3f3e891d72" providerId="ADAL" clId="{55C331C4-0E5D-4C09-B297-0755AB54CEA9}" dt="2022-07-12T09:59:12.214" v="2452" actId="478"/>
          <ac:picMkLst>
            <pc:docMk/>
            <pc:sldMk cId="2030920087" sldId="265"/>
            <ac:picMk id="4" creationId="{BA8E359B-D4E1-48B2-913D-8AAB82F5D350}"/>
          </ac:picMkLst>
        </pc:picChg>
      </pc:sldChg>
      <pc:sldChg chg="addSp delSp modSp new mod">
        <pc:chgData name="Mishra, Madhu Mangal" userId="76f1848b-a2c9-4127-b051-ba3f3e891d72" providerId="ADAL" clId="{55C331C4-0E5D-4C09-B297-0755AB54CEA9}" dt="2022-07-12T09:59:24.428" v="2456"/>
        <pc:sldMkLst>
          <pc:docMk/>
          <pc:sldMk cId="2728449075" sldId="266"/>
        </pc:sldMkLst>
        <pc:spChg chg="del">
          <ac:chgData name="Mishra, Madhu Mangal" userId="76f1848b-a2c9-4127-b051-ba3f3e891d72" providerId="ADAL" clId="{55C331C4-0E5D-4C09-B297-0755AB54CEA9}" dt="2022-07-12T09:59:18.345" v="2454" actId="478"/>
          <ac:spMkLst>
            <pc:docMk/>
            <pc:sldMk cId="2728449075" sldId="266"/>
            <ac:spMk id="2" creationId="{49E0FBE9-CBFA-48ED-B3E5-175467867A40}"/>
          </ac:spMkLst>
        </pc:spChg>
        <pc:spChg chg="del mod">
          <ac:chgData name="Mishra, Madhu Mangal" userId="76f1848b-a2c9-4127-b051-ba3f3e891d72" providerId="ADAL" clId="{55C331C4-0E5D-4C09-B297-0755AB54CEA9}" dt="2022-07-12T09:59:24.428" v="2456"/>
          <ac:spMkLst>
            <pc:docMk/>
            <pc:sldMk cId="2728449075" sldId="266"/>
            <ac:spMk id="3" creationId="{A50818C3-2A36-49B0-A9EE-617D06611B13}"/>
          </ac:spMkLst>
        </pc:spChg>
        <pc:picChg chg="add mod">
          <ac:chgData name="Mishra, Madhu Mangal" userId="76f1848b-a2c9-4127-b051-ba3f3e891d72" providerId="ADAL" clId="{55C331C4-0E5D-4C09-B297-0755AB54CEA9}" dt="2022-07-12T09:59:24.428" v="2456"/>
          <ac:picMkLst>
            <pc:docMk/>
            <pc:sldMk cId="2728449075" sldId="266"/>
            <ac:picMk id="4" creationId="{1FAC2B72-BB68-4E7E-A007-28DF2BA3C217}"/>
          </ac:picMkLst>
        </pc:picChg>
      </pc:sldChg>
      <pc:sldChg chg="delSp modSp new mod">
        <pc:chgData name="Mishra, Madhu Mangal" userId="76f1848b-a2c9-4127-b051-ba3f3e891d72" providerId="ADAL" clId="{55C331C4-0E5D-4C09-B297-0755AB54CEA9}" dt="2022-07-12T10:28:02.440" v="2843" actId="27636"/>
        <pc:sldMkLst>
          <pc:docMk/>
          <pc:sldMk cId="1546689849" sldId="267"/>
        </pc:sldMkLst>
        <pc:spChg chg="del">
          <ac:chgData name="Mishra, Madhu Mangal" userId="76f1848b-a2c9-4127-b051-ba3f3e891d72" providerId="ADAL" clId="{55C331C4-0E5D-4C09-B297-0755AB54CEA9}" dt="2022-07-12T10:01:43.499" v="2575" actId="478"/>
          <ac:spMkLst>
            <pc:docMk/>
            <pc:sldMk cId="1546689849" sldId="267"/>
            <ac:spMk id="2" creationId="{72962503-1167-4F3F-BD9F-B2D535A1A287}"/>
          </ac:spMkLst>
        </pc:spChg>
        <pc:spChg chg="mod">
          <ac:chgData name="Mishra, Madhu Mangal" userId="76f1848b-a2c9-4127-b051-ba3f3e891d72" providerId="ADAL" clId="{55C331C4-0E5D-4C09-B297-0755AB54CEA9}" dt="2022-07-12T10:28:02.440" v="2843" actId="27636"/>
          <ac:spMkLst>
            <pc:docMk/>
            <pc:sldMk cId="1546689849" sldId="267"/>
            <ac:spMk id="3" creationId="{3A36D424-DD57-4717-B55A-98D351DC1B33}"/>
          </ac:spMkLst>
        </pc:spChg>
      </pc:sldChg>
      <pc:sldChg chg="delSp modSp new mod">
        <pc:chgData name="Mishra, Madhu Mangal" userId="76f1848b-a2c9-4127-b051-ba3f3e891d72" providerId="ADAL" clId="{55C331C4-0E5D-4C09-B297-0755AB54CEA9}" dt="2022-07-13T12:39:57.534" v="3210" actId="11"/>
        <pc:sldMkLst>
          <pc:docMk/>
          <pc:sldMk cId="3142496475" sldId="268"/>
        </pc:sldMkLst>
        <pc:spChg chg="del">
          <ac:chgData name="Mishra, Madhu Mangal" userId="76f1848b-a2c9-4127-b051-ba3f3e891d72" providerId="ADAL" clId="{55C331C4-0E5D-4C09-B297-0755AB54CEA9}" dt="2022-07-12T10:04:18.937" v="2599" actId="478"/>
          <ac:spMkLst>
            <pc:docMk/>
            <pc:sldMk cId="3142496475" sldId="268"/>
            <ac:spMk id="2" creationId="{FA2A426E-D0CA-437A-AF3A-6008F6CB8C46}"/>
          </ac:spMkLst>
        </pc:spChg>
        <pc:spChg chg="mod">
          <ac:chgData name="Mishra, Madhu Mangal" userId="76f1848b-a2c9-4127-b051-ba3f3e891d72" providerId="ADAL" clId="{55C331C4-0E5D-4C09-B297-0755AB54CEA9}" dt="2022-07-13T12:39:57.534" v="3210" actId="11"/>
          <ac:spMkLst>
            <pc:docMk/>
            <pc:sldMk cId="3142496475" sldId="268"/>
            <ac:spMk id="3" creationId="{E0603AA3-3479-4099-AD92-96D81C1C8D0D}"/>
          </ac:spMkLst>
        </pc:spChg>
      </pc:sldChg>
      <pc:sldChg chg="addSp delSp modSp new mod">
        <pc:chgData name="Mishra, Madhu Mangal" userId="76f1848b-a2c9-4127-b051-ba3f3e891d72" providerId="ADAL" clId="{55C331C4-0E5D-4C09-B297-0755AB54CEA9}" dt="2022-07-12T10:07:20.855" v="2637"/>
        <pc:sldMkLst>
          <pc:docMk/>
          <pc:sldMk cId="3802205438" sldId="269"/>
        </pc:sldMkLst>
        <pc:spChg chg="del">
          <ac:chgData name="Mishra, Madhu Mangal" userId="76f1848b-a2c9-4127-b051-ba3f3e891d72" providerId="ADAL" clId="{55C331C4-0E5D-4C09-B297-0755AB54CEA9}" dt="2022-07-12T10:07:16.076" v="2635" actId="478"/>
          <ac:spMkLst>
            <pc:docMk/>
            <pc:sldMk cId="3802205438" sldId="269"/>
            <ac:spMk id="2" creationId="{12E73251-590B-4E78-AD37-11A98AB40F74}"/>
          </ac:spMkLst>
        </pc:spChg>
        <pc:spChg chg="del mod">
          <ac:chgData name="Mishra, Madhu Mangal" userId="76f1848b-a2c9-4127-b051-ba3f3e891d72" providerId="ADAL" clId="{55C331C4-0E5D-4C09-B297-0755AB54CEA9}" dt="2022-07-12T10:07:20.855" v="2637"/>
          <ac:spMkLst>
            <pc:docMk/>
            <pc:sldMk cId="3802205438" sldId="269"/>
            <ac:spMk id="3" creationId="{4C5C133A-F342-43F0-9996-FAC7B69CF2F5}"/>
          </ac:spMkLst>
        </pc:spChg>
        <pc:picChg chg="add mod">
          <ac:chgData name="Mishra, Madhu Mangal" userId="76f1848b-a2c9-4127-b051-ba3f3e891d72" providerId="ADAL" clId="{55C331C4-0E5D-4C09-B297-0755AB54CEA9}" dt="2022-07-12T10:07:20.855" v="2637"/>
          <ac:picMkLst>
            <pc:docMk/>
            <pc:sldMk cId="3802205438" sldId="269"/>
            <ac:picMk id="4" creationId="{04860DBE-05AF-4633-B39C-E7A2AD36A46A}"/>
          </ac:picMkLst>
        </pc:picChg>
      </pc:sldChg>
      <pc:sldChg chg="delSp modSp new mod">
        <pc:chgData name="Mishra, Madhu Mangal" userId="76f1848b-a2c9-4127-b051-ba3f3e891d72" providerId="ADAL" clId="{55C331C4-0E5D-4C09-B297-0755AB54CEA9}" dt="2022-07-13T12:01:24.536" v="3175" actId="20577"/>
        <pc:sldMkLst>
          <pc:docMk/>
          <pc:sldMk cId="3299527320" sldId="270"/>
        </pc:sldMkLst>
        <pc:spChg chg="del">
          <ac:chgData name="Mishra, Madhu Mangal" userId="76f1848b-a2c9-4127-b051-ba3f3e891d72" providerId="ADAL" clId="{55C331C4-0E5D-4C09-B297-0755AB54CEA9}" dt="2022-07-12T10:07:40.583" v="2639" actId="478"/>
          <ac:spMkLst>
            <pc:docMk/>
            <pc:sldMk cId="3299527320" sldId="270"/>
            <ac:spMk id="2" creationId="{2539692D-E198-4904-A123-ED962A04B638}"/>
          </ac:spMkLst>
        </pc:spChg>
        <pc:spChg chg="mod">
          <ac:chgData name="Mishra, Madhu Mangal" userId="76f1848b-a2c9-4127-b051-ba3f3e891d72" providerId="ADAL" clId="{55C331C4-0E5D-4C09-B297-0755AB54CEA9}" dt="2022-07-13T12:01:24.536" v="3175" actId="20577"/>
          <ac:spMkLst>
            <pc:docMk/>
            <pc:sldMk cId="3299527320" sldId="270"/>
            <ac:spMk id="3" creationId="{43A97201-E373-4C5F-82E4-9452EF8FEB3D}"/>
          </ac:spMkLst>
        </pc:spChg>
      </pc:sldChg>
      <pc:sldChg chg="addSp delSp modSp new mod">
        <pc:chgData name="Mishra, Madhu Mangal" userId="76f1848b-a2c9-4127-b051-ba3f3e891d72" providerId="ADAL" clId="{55C331C4-0E5D-4C09-B297-0755AB54CEA9}" dt="2022-07-13T11:59:32.887" v="3169" actId="20577"/>
        <pc:sldMkLst>
          <pc:docMk/>
          <pc:sldMk cId="4135097823" sldId="271"/>
        </pc:sldMkLst>
        <pc:spChg chg="mod">
          <ac:chgData name="Mishra, Madhu Mangal" userId="76f1848b-a2c9-4127-b051-ba3f3e891d72" providerId="ADAL" clId="{55C331C4-0E5D-4C09-B297-0755AB54CEA9}" dt="2022-07-13T11:59:32.887" v="3169" actId="20577"/>
          <ac:spMkLst>
            <pc:docMk/>
            <pc:sldMk cId="4135097823" sldId="271"/>
            <ac:spMk id="2" creationId="{0536B92C-9DF4-4099-8071-3DB49066F3CD}"/>
          </ac:spMkLst>
        </pc:spChg>
        <pc:spChg chg="del">
          <ac:chgData name="Mishra, Madhu Mangal" userId="76f1848b-a2c9-4127-b051-ba3f3e891d72" providerId="ADAL" clId="{55C331C4-0E5D-4C09-B297-0755AB54CEA9}" dt="2022-07-12T10:09:58.371" v="2661"/>
          <ac:spMkLst>
            <pc:docMk/>
            <pc:sldMk cId="4135097823" sldId="271"/>
            <ac:spMk id="3" creationId="{A005A872-42E5-4902-B819-9F58D7687E28}"/>
          </ac:spMkLst>
        </pc:spChg>
        <pc:picChg chg="add mod">
          <ac:chgData name="Mishra, Madhu Mangal" userId="76f1848b-a2c9-4127-b051-ba3f3e891d72" providerId="ADAL" clId="{55C331C4-0E5D-4C09-B297-0755AB54CEA9}" dt="2022-07-12T10:10:06.297" v="2664" actId="14100"/>
          <ac:picMkLst>
            <pc:docMk/>
            <pc:sldMk cId="4135097823" sldId="271"/>
            <ac:picMk id="4" creationId="{6217F00C-517D-410C-8000-B2A461D02CDB}"/>
          </ac:picMkLst>
        </pc:picChg>
      </pc:sldChg>
      <pc:sldChg chg="addSp modSp new mod">
        <pc:chgData name="Mishra, Madhu Mangal" userId="76f1848b-a2c9-4127-b051-ba3f3e891d72" providerId="ADAL" clId="{55C331C4-0E5D-4C09-B297-0755AB54CEA9}" dt="2022-07-12T10:14:50.348" v="2825" actId="207"/>
        <pc:sldMkLst>
          <pc:docMk/>
          <pc:sldMk cId="2112733304" sldId="272"/>
        </pc:sldMkLst>
        <pc:spChg chg="mod">
          <ac:chgData name="Mishra, Madhu Mangal" userId="76f1848b-a2c9-4127-b051-ba3f3e891d72" providerId="ADAL" clId="{55C331C4-0E5D-4C09-B297-0755AB54CEA9}" dt="2022-07-12T10:14:50.348" v="2825" actId="207"/>
          <ac:spMkLst>
            <pc:docMk/>
            <pc:sldMk cId="2112733304" sldId="272"/>
            <ac:spMk id="2" creationId="{6F214F6F-BABC-425C-956C-3F96AACCE0EA}"/>
          </ac:spMkLst>
        </pc:spChg>
        <pc:spChg chg="mod">
          <ac:chgData name="Mishra, Madhu Mangal" userId="76f1848b-a2c9-4127-b051-ba3f3e891d72" providerId="ADAL" clId="{55C331C4-0E5D-4C09-B297-0755AB54CEA9}" dt="2022-07-12T10:11:17.463" v="2770" actId="20577"/>
          <ac:spMkLst>
            <pc:docMk/>
            <pc:sldMk cId="2112733304" sldId="272"/>
            <ac:spMk id="3" creationId="{8F71FF4F-FF9B-4421-A173-1E560BCB5239}"/>
          </ac:spMkLst>
        </pc:spChg>
        <pc:picChg chg="add mod">
          <ac:chgData name="Mishra, Madhu Mangal" userId="76f1848b-a2c9-4127-b051-ba3f3e891d72" providerId="ADAL" clId="{55C331C4-0E5D-4C09-B297-0755AB54CEA9}" dt="2022-07-12T10:11:27.572" v="2772" actId="1076"/>
          <ac:picMkLst>
            <pc:docMk/>
            <pc:sldMk cId="2112733304" sldId="272"/>
            <ac:picMk id="4" creationId="{615022B5-E62F-4EC2-BE2D-A8399AA87DBD}"/>
          </ac:picMkLst>
        </pc:picChg>
      </pc:sldChg>
      <pc:sldChg chg="addSp modSp new mod">
        <pc:chgData name="Mishra, Madhu Mangal" userId="76f1848b-a2c9-4127-b051-ba3f3e891d72" providerId="ADAL" clId="{55C331C4-0E5D-4C09-B297-0755AB54CEA9}" dt="2022-07-12T10:15:05.469" v="2826" actId="207"/>
        <pc:sldMkLst>
          <pc:docMk/>
          <pc:sldMk cId="1886772435" sldId="273"/>
        </pc:sldMkLst>
        <pc:spChg chg="mod">
          <ac:chgData name="Mishra, Madhu Mangal" userId="76f1848b-a2c9-4127-b051-ba3f3e891d72" providerId="ADAL" clId="{55C331C4-0E5D-4C09-B297-0755AB54CEA9}" dt="2022-07-12T10:15:05.469" v="2826" actId="207"/>
          <ac:spMkLst>
            <pc:docMk/>
            <pc:sldMk cId="1886772435" sldId="273"/>
            <ac:spMk id="2" creationId="{967E9D92-1969-4CFE-BE5C-E1FEDB927AE1}"/>
          </ac:spMkLst>
        </pc:spChg>
        <pc:spChg chg="mod">
          <ac:chgData name="Mishra, Madhu Mangal" userId="76f1848b-a2c9-4127-b051-ba3f3e891d72" providerId="ADAL" clId="{55C331C4-0E5D-4C09-B297-0755AB54CEA9}" dt="2022-07-12T10:12:27.048" v="2810"/>
          <ac:spMkLst>
            <pc:docMk/>
            <pc:sldMk cId="1886772435" sldId="273"/>
            <ac:spMk id="3" creationId="{F0B139A2-BA17-4801-A74D-7EC7356B0C53}"/>
          </ac:spMkLst>
        </pc:spChg>
        <pc:picChg chg="add mod">
          <ac:chgData name="Mishra, Madhu Mangal" userId="76f1848b-a2c9-4127-b051-ba3f3e891d72" providerId="ADAL" clId="{55C331C4-0E5D-4C09-B297-0755AB54CEA9}" dt="2022-07-12T10:12:37.280" v="2812" actId="1076"/>
          <ac:picMkLst>
            <pc:docMk/>
            <pc:sldMk cId="1886772435" sldId="273"/>
            <ac:picMk id="4" creationId="{D7757E95-8883-4ECB-AFE2-429B4FDCE9DF}"/>
          </ac:picMkLst>
        </pc:picChg>
      </pc:sldChg>
      <pc:sldChg chg="addSp delSp modSp new mod">
        <pc:chgData name="Mishra, Madhu Mangal" userId="76f1848b-a2c9-4127-b051-ba3f3e891d72" providerId="ADAL" clId="{55C331C4-0E5D-4C09-B297-0755AB54CEA9}" dt="2022-07-13T12:00:33.528" v="3172" actId="1076"/>
        <pc:sldMkLst>
          <pc:docMk/>
          <pc:sldMk cId="4202207905" sldId="274"/>
        </pc:sldMkLst>
        <pc:spChg chg="del">
          <ac:chgData name="Mishra, Madhu Mangal" userId="76f1848b-a2c9-4127-b051-ba3f3e891d72" providerId="ADAL" clId="{55C331C4-0E5D-4C09-B297-0755AB54CEA9}" dt="2022-07-12T10:12:58.707" v="2814" actId="478"/>
          <ac:spMkLst>
            <pc:docMk/>
            <pc:sldMk cId="4202207905" sldId="274"/>
            <ac:spMk id="2" creationId="{5DBE7474-43A5-4A71-A87D-5E5B7F405FDE}"/>
          </ac:spMkLst>
        </pc:spChg>
        <pc:spChg chg="del mod">
          <ac:chgData name="Mishra, Madhu Mangal" userId="76f1848b-a2c9-4127-b051-ba3f3e891d72" providerId="ADAL" clId="{55C331C4-0E5D-4C09-B297-0755AB54CEA9}" dt="2022-07-12T10:13:05.117" v="2816"/>
          <ac:spMkLst>
            <pc:docMk/>
            <pc:sldMk cId="4202207905" sldId="274"/>
            <ac:spMk id="3" creationId="{19EF15C8-80BE-4C9B-903F-55B914351086}"/>
          </ac:spMkLst>
        </pc:spChg>
        <pc:picChg chg="add mod">
          <ac:chgData name="Mishra, Madhu Mangal" userId="76f1848b-a2c9-4127-b051-ba3f3e891d72" providerId="ADAL" clId="{55C331C4-0E5D-4C09-B297-0755AB54CEA9}" dt="2022-07-13T12:00:33.528" v="3172" actId="1076"/>
          <ac:picMkLst>
            <pc:docMk/>
            <pc:sldMk cId="4202207905" sldId="274"/>
            <ac:picMk id="4" creationId="{EE23E4E6-3465-4AEA-ADC6-3DEA7C7FB87E}"/>
          </ac:picMkLst>
        </pc:picChg>
      </pc:sldChg>
      <pc:sldChg chg="delSp modSp new mod">
        <pc:chgData name="Mishra, Madhu Mangal" userId="76f1848b-a2c9-4127-b051-ba3f3e891d72" providerId="ADAL" clId="{55C331C4-0E5D-4C09-B297-0755AB54CEA9}" dt="2022-07-12T10:13:33.039" v="2821" actId="5793"/>
        <pc:sldMkLst>
          <pc:docMk/>
          <pc:sldMk cId="2734480021" sldId="275"/>
        </pc:sldMkLst>
        <pc:spChg chg="del">
          <ac:chgData name="Mishra, Madhu Mangal" userId="76f1848b-a2c9-4127-b051-ba3f3e891d72" providerId="ADAL" clId="{55C331C4-0E5D-4C09-B297-0755AB54CEA9}" dt="2022-07-12T10:13:26.054" v="2818" actId="478"/>
          <ac:spMkLst>
            <pc:docMk/>
            <pc:sldMk cId="2734480021" sldId="275"/>
            <ac:spMk id="2" creationId="{AED06E41-0922-4A3A-BA7D-E06089DEA6C2}"/>
          </ac:spMkLst>
        </pc:spChg>
        <pc:spChg chg="mod">
          <ac:chgData name="Mishra, Madhu Mangal" userId="76f1848b-a2c9-4127-b051-ba3f3e891d72" providerId="ADAL" clId="{55C331C4-0E5D-4C09-B297-0755AB54CEA9}" dt="2022-07-12T10:13:33.039" v="2821" actId="5793"/>
          <ac:spMkLst>
            <pc:docMk/>
            <pc:sldMk cId="2734480021" sldId="275"/>
            <ac:spMk id="3" creationId="{06DE8CCF-F965-41A3-A552-56BA4FE64712}"/>
          </ac:spMkLst>
        </pc:spChg>
      </pc:sldChg>
    </pc:docChg>
  </pc:docChgLst>
  <pc:docChgLst>
    <pc:chgData name="Thota, Srinivasa" userId="157f04ec-def3-4e3a-abf2-25e98c66ff15" providerId="ADAL" clId="{FC4F6ADE-0866-4CAE-A5D5-6058A9AB8E01}"/>
    <pc:docChg chg="undo custSel addSld delSld modSld">
      <pc:chgData name="Thota, Srinivasa" userId="157f04ec-def3-4e3a-abf2-25e98c66ff15" providerId="ADAL" clId="{FC4F6ADE-0866-4CAE-A5D5-6058A9AB8E01}" dt="2022-07-13T12:50:39.530" v="1007" actId="20577"/>
      <pc:docMkLst>
        <pc:docMk/>
      </pc:docMkLst>
      <pc:sldChg chg="addSp modSp mod">
        <pc:chgData name="Thota, Srinivasa" userId="157f04ec-def3-4e3a-abf2-25e98c66ff15" providerId="ADAL" clId="{FC4F6ADE-0866-4CAE-A5D5-6058A9AB8E01}" dt="2022-07-12T16:24:11.385" v="745" actId="13822"/>
        <pc:sldMkLst>
          <pc:docMk/>
          <pc:sldMk cId="3707301272" sldId="257"/>
        </pc:sldMkLst>
        <pc:spChg chg="mod">
          <ac:chgData name="Thota, Srinivasa" userId="157f04ec-def3-4e3a-abf2-25e98c66ff15" providerId="ADAL" clId="{FC4F6ADE-0866-4CAE-A5D5-6058A9AB8E01}" dt="2022-07-12T12:48:50.665" v="23" actId="20577"/>
          <ac:spMkLst>
            <pc:docMk/>
            <pc:sldMk cId="3707301272" sldId="257"/>
            <ac:spMk id="2" creationId="{44A7AA7E-1DF0-4CA3-9740-BD6DF0519013}"/>
          </ac:spMkLst>
        </pc:spChg>
        <pc:spChg chg="mod">
          <ac:chgData name="Thota, Srinivasa" userId="157f04ec-def3-4e3a-abf2-25e98c66ff15" providerId="ADAL" clId="{FC4F6ADE-0866-4CAE-A5D5-6058A9AB8E01}" dt="2022-07-12T16:24:11.385" v="745" actId="13822"/>
          <ac:spMkLst>
            <pc:docMk/>
            <pc:sldMk cId="3707301272" sldId="257"/>
            <ac:spMk id="3" creationId="{9EECF9AB-1CA6-47AA-AD8F-1299FB9A2B2B}"/>
          </ac:spMkLst>
        </pc:spChg>
        <pc:spChg chg="add mod">
          <ac:chgData name="Thota, Srinivasa" userId="157f04ec-def3-4e3a-abf2-25e98c66ff15" providerId="ADAL" clId="{FC4F6ADE-0866-4CAE-A5D5-6058A9AB8E01}" dt="2022-07-12T16:24:10.322" v="744" actId="13822"/>
          <ac:spMkLst>
            <pc:docMk/>
            <pc:sldMk cId="3707301272" sldId="257"/>
            <ac:spMk id="7" creationId="{FEFE52A2-52CB-4F18-BB82-856093E1D641}"/>
          </ac:spMkLst>
        </pc:spChg>
        <pc:picChg chg="add mod">
          <ac:chgData name="Thota, Srinivasa" userId="157f04ec-def3-4e3a-abf2-25e98c66ff15" providerId="ADAL" clId="{FC4F6ADE-0866-4CAE-A5D5-6058A9AB8E01}" dt="2022-07-12T12:51:30.163" v="60" actId="1076"/>
          <ac:picMkLst>
            <pc:docMk/>
            <pc:sldMk cId="3707301272" sldId="257"/>
            <ac:picMk id="5" creationId="{17AF9201-B0F3-48D3-9D0B-ED04DB0B825F}"/>
          </ac:picMkLst>
        </pc:picChg>
        <pc:picChg chg="mod modCrop">
          <ac:chgData name="Thota, Srinivasa" userId="157f04ec-def3-4e3a-abf2-25e98c66ff15" providerId="ADAL" clId="{FC4F6ADE-0866-4CAE-A5D5-6058A9AB8E01}" dt="2022-07-12T12:51:24.589" v="59" actId="1076"/>
          <ac:picMkLst>
            <pc:docMk/>
            <pc:sldMk cId="3707301272" sldId="257"/>
            <ac:picMk id="9" creationId="{B32BDBF6-75D7-4778-8402-64590351DE7D}"/>
          </ac:picMkLst>
        </pc:picChg>
      </pc:sldChg>
      <pc:sldChg chg="del">
        <pc:chgData name="Thota, Srinivasa" userId="157f04ec-def3-4e3a-abf2-25e98c66ff15" providerId="ADAL" clId="{FC4F6ADE-0866-4CAE-A5D5-6058A9AB8E01}" dt="2022-07-12T12:51:59.307" v="68" actId="47"/>
        <pc:sldMkLst>
          <pc:docMk/>
          <pc:sldMk cId="299273991" sldId="258"/>
        </pc:sldMkLst>
      </pc:sldChg>
      <pc:sldChg chg="addSp modSp mod">
        <pc:chgData name="Thota, Srinivasa" userId="157f04ec-def3-4e3a-abf2-25e98c66ff15" providerId="ADAL" clId="{FC4F6ADE-0866-4CAE-A5D5-6058A9AB8E01}" dt="2022-07-12T12:57:46.044" v="248" actId="20577"/>
        <pc:sldMkLst>
          <pc:docMk/>
          <pc:sldMk cId="3442682346" sldId="259"/>
        </pc:sldMkLst>
        <pc:spChg chg="mod">
          <ac:chgData name="Thota, Srinivasa" userId="157f04ec-def3-4e3a-abf2-25e98c66ff15" providerId="ADAL" clId="{FC4F6ADE-0866-4CAE-A5D5-6058A9AB8E01}" dt="2022-07-12T12:57:46.044" v="248" actId="20577"/>
          <ac:spMkLst>
            <pc:docMk/>
            <pc:sldMk cId="3442682346" sldId="259"/>
            <ac:spMk id="3" creationId="{636BE6DA-98DC-45BD-A085-8E7F7E47655E}"/>
          </ac:spMkLst>
        </pc:spChg>
        <pc:spChg chg="add mod">
          <ac:chgData name="Thota, Srinivasa" userId="157f04ec-def3-4e3a-abf2-25e98c66ff15" providerId="ADAL" clId="{FC4F6ADE-0866-4CAE-A5D5-6058A9AB8E01}" dt="2022-07-12T12:56:18.492" v="226" actId="20577"/>
          <ac:spMkLst>
            <pc:docMk/>
            <pc:sldMk cId="3442682346" sldId="259"/>
            <ac:spMk id="4" creationId="{083A6C87-557A-4558-8C18-C9E1C127F34B}"/>
          </ac:spMkLst>
        </pc:spChg>
        <pc:picChg chg="mod">
          <ac:chgData name="Thota, Srinivasa" userId="157f04ec-def3-4e3a-abf2-25e98c66ff15" providerId="ADAL" clId="{FC4F6ADE-0866-4CAE-A5D5-6058A9AB8E01}" dt="2022-07-12T12:56:26.294" v="228" actId="1076"/>
          <ac:picMkLst>
            <pc:docMk/>
            <pc:sldMk cId="3442682346" sldId="259"/>
            <ac:picMk id="7" creationId="{3A1615E5-249B-402C-BF5F-BD3D38E859A2}"/>
          </ac:picMkLst>
        </pc:picChg>
      </pc:sldChg>
      <pc:sldChg chg="addSp delSp modSp mod">
        <pc:chgData name="Thota, Srinivasa" userId="157f04ec-def3-4e3a-abf2-25e98c66ff15" providerId="ADAL" clId="{FC4F6ADE-0866-4CAE-A5D5-6058A9AB8E01}" dt="2022-07-13T12:50:39.530" v="1007" actId="20577"/>
        <pc:sldMkLst>
          <pc:docMk/>
          <pc:sldMk cId="585403413" sldId="260"/>
        </pc:sldMkLst>
        <pc:spChg chg="del mod">
          <ac:chgData name="Thota, Srinivasa" userId="157f04ec-def3-4e3a-abf2-25e98c66ff15" providerId="ADAL" clId="{FC4F6ADE-0866-4CAE-A5D5-6058A9AB8E01}" dt="2022-07-12T12:58:55.388" v="254" actId="478"/>
          <ac:spMkLst>
            <pc:docMk/>
            <pc:sldMk cId="585403413" sldId="260"/>
            <ac:spMk id="2" creationId="{DD6C160C-7930-4FD4-9D75-E67BCB179D6F}"/>
          </ac:spMkLst>
        </pc:spChg>
        <pc:spChg chg="add del mod">
          <ac:chgData name="Thota, Srinivasa" userId="157f04ec-def3-4e3a-abf2-25e98c66ff15" providerId="ADAL" clId="{FC4F6ADE-0866-4CAE-A5D5-6058A9AB8E01}" dt="2022-07-13T12:50:39.530" v="1007" actId="20577"/>
          <ac:spMkLst>
            <pc:docMk/>
            <pc:sldMk cId="585403413" sldId="260"/>
            <ac:spMk id="3" creationId="{35B4F11A-E5D3-4274-9F92-78C74669F550}"/>
          </ac:spMkLst>
        </pc:spChg>
        <pc:spChg chg="add mod">
          <ac:chgData name="Thota, Srinivasa" userId="157f04ec-def3-4e3a-abf2-25e98c66ff15" providerId="ADAL" clId="{FC4F6ADE-0866-4CAE-A5D5-6058A9AB8E01}" dt="2022-07-12T13:01:49.233" v="267" actId="6549"/>
          <ac:spMkLst>
            <pc:docMk/>
            <pc:sldMk cId="585403413" sldId="260"/>
            <ac:spMk id="6" creationId="{D517221E-8194-406A-8228-EACC2E65E2D7}"/>
          </ac:spMkLst>
        </pc:spChg>
        <pc:spChg chg="add del mod">
          <ac:chgData name="Thota, Srinivasa" userId="157f04ec-def3-4e3a-abf2-25e98c66ff15" providerId="ADAL" clId="{FC4F6ADE-0866-4CAE-A5D5-6058A9AB8E01}" dt="2022-07-12T12:58:51.413" v="253" actId="478"/>
          <ac:spMkLst>
            <pc:docMk/>
            <pc:sldMk cId="585403413" sldId="260"/>
            <ac:spMk id="7" creationId="{771EC456-51D1-470C-97D3-BFE8CA268FAB}"/>
          </ac:spMkLst>
        </pc:spChg>
        <pc:picChg chg="del mod">
          <ac:chgData name="Thota, Srinivasa" userId="157f04ec-def3-4e3a-abf2-25e98c66ff15" providerId="ADAL" clId="{FC4F6ADE-0866-4CAE-A5D5-6058A9AB8E01}" dt="2022-07-12T13:01:52.990" v="268" actId="478"/>
          <ac:picMkLst>
            <pc:docMk/>
            <pc:sldMk cId="585403413" sldId="260"/>
            <ac:picMk id="5" creationId="{E5E1D8F9-6DDA-4A33-8500-77CC1CFAB9C1}"/>
          </ac:picMkLst>
        </pc:picChg>
      </pc:sldChg>
      <pc:sldChg chg="addSp modSp mod">
        <pc:chgData name="Thota, Srinivasa" userId="157f04ec-def3-4e3a-abf2-25e98c66ff15" providerId="ADAL" clId="{FC4F6ADE-0866-4CAE-A5D5-6058A9AB8E01}" dt="2022-07-12T13:28:54.214" v="701" actId="1076"/>
        <pc:sldMkLst>
          <pc:docMk/>
          <pc:sldMk cId="3229018678" sldId="261"/>
        </pc:sldMkLst>
        <pc:spChg chg="mod">
          <ac:chgData name="Thota, Srinivasa" userId="157f04ec-def3-4e3a-abf2-25e98c66ff15" providerId="ADAL" clId="{FC4F6ADE-0866-4CAE-A5D5-6058A9AB8E01}" dt="2022-07-12T13:28:45.736" v="700" actId="27636"/>
          <ac:spMkLst>
            <pc:docMk/>
            <pc:sldMk cId="3229018678" sldId="261"/>
            <ac:spMk id="3" creationId="{12AB4E3A-6648-463D-A4BE-9BB7D9A2290A}"/>
          </ac:spMkLst>
        </pc:spChg>
        <pc:spChg chg="add mod">
          <ac:chgData name="Thota, Srinivasa" userId="157f04ec-def3-4e3a-abf2-25e98c66ff15" providerId="ADAL" clId="{FC4F6ADE-0866-4CAE-A5D5-6058A9AB8E01}" dt="2022-07-12T13:04:33.271" v="533"/>
          <ac:spMkLst>
            <pc:docMk/>
            <pc:sldMk cId="3229018678" sldId="261"/>
            <ac:spMk id="4" creationId="{35429C71-9C1B-490A-8679-D15BDA947067}"/>
          </ac:spMkLst>
        </pc:spChg>
        <pc:picChg chg="mod modCrop">
          <ac:chgData name="Thota, Srinivasa" userId="157f04ec-def3-4e3a-abf2-25e98c66ff15" providerId="ADAL" clId="{FC4F6ADE-0866-4CAE-A5D5-6058A9AB8E01}" dt="2022-07-12T13:28:54.214" v="701" actId="1076"/>
          <ac:picMkLst>
            <pc:docMk/>
            <pc:sldMk cId="3229018678" sldId="261"/>
            <ac:picMk id="5" creationId="{CBE8C6BC-D178-4391-9912-0087A357941F}"/>
          </ac:picMkLst>
        </pc:picChg>
      </pc:sldChg>
      <pc:sldChg chg="addSp modSp mod">
        <pc:chgData name="Thota, Srinivasa" userId="157f04ec-def3-4e3a-abf2-25e98c66ff15" providerId="ADAL" clId="{FC4F6ADE-0866-4CAE-A5D5-6058A9AB8E01}" dt="2022-07-12T13:30:31.772" v="722" actId="20577"/>
        <pc:sldMkLst>
          <pc:docMk/>
          <pc:sldMk cId="2451635987" sldId="262"/>
        </pc:sldMkLst>
        <pc:spChg chg="mod">
          <ac:chgData name="Thota, Srinivasa" userId="157f04ec-def3-4e3a-abf2-25e98c66ff15" providerId="ADAL" clId="{FC4F6ADE-0866-4CAE-A5D5-6058A9AB8E01}" dt="2022-07-12T13:30:31.772" v="722" actId="20577"/>
          <ac:spMkLst>
            <pc:docMk/>
            <pc:sldMk cId="2451635987" sldId="262"/>
            <ac:spMk id="3" creationId="{DE0A747F-7173-421F-A933-BCF687877BA4}"/>
          </ac:spMkLst>
        </pc:spChg>
        <pc:spChg chg="add mod">
          <ac:chgData name="Thota, Srinivasa" userId="157f04ec-def3-4e3a-abf2-25e98c66ff15" providerId="ADAL" clId="{FC4F6ADE-0866-4CAE-A5D5-6058A9AB8E01}" dt="2022-07-12T13:05:59.747" v="550"/>
          <ac:spMkLst>
            <pc:docMk/>
            <pc:sldMk cId="2451635987" sldId="262"/>
            <ac:spMk id="4" creationId="{1BD64183-1FBC-4EF0-84B6-4D8E7BA131C4}"/>
          </ac:spMkLst>
        </pc:spChg>
        <pc:picChg chg="add mod modCrop">
          <ac:chgData name="Thota, Srinivasa" userId="157f04ec-def3-4e3a-abf2-25e98c66ff15" providerId="ADAL" clId="{FC4F6ADE-0866-4CAE-A5D5-6058A9AB8E01}" dt="2022-07-12T13:30:27.667" v="720" actId="1076"/>
          <ac:picMkLst>
            <pc:docMk/>
            <pc:sldMk cId="2451635987" sldId="262"/>
            <ac:picMk id="5" creationId="{3D68D744-626A-4DD2-841D-02BD4F7B9608}"/>
          </ac:picMkLst>
        </pc:picChg>
      </pc:sldChg>
      <pc:sldChg chg="addSp modSp mod">
        <pc:chgData name="Thota, Srinivasa" userId="157f04ec-def3-4e3a-abf2-25e98c66ff15" providerId="ADAL" clId="{FC4F6ADE-0866-4CAE-A5D5-6058A9AB8E01}" dt="2022-07-12T13:33:10.817" v="739" actId="14100"/>
        <pc:sldMkLst>
          <pc:docMk/>
          <pc:sldMk cId="767267481" sldId="263"/>
        </pc:sldMkLst>
        <pc:spChg chg="mod">
          <ac:chgData name="Thota, Srinivasa" userId="157f04ec-def3-4e3a-abf2-25e98c66ff15" providerId="ADAL" clId="{FC4F6ADE-0866-4CAE-A5D5-6058A9AB8E01}" dt="2022-07-12T13:33:10.817" v="739" actId="14100"/>
          <ac:spMkLst>
            <pc:docMk/>
            <pc:sldMk cId="767267481" sldId="263"/>
            <ac:spMk id="3" creationId="{BFFCE408-6928-4E79-9FCA-088669B7916A}"/>
          </ac:spMkLst>
        </pc:spChg>
        <pc:spChg chg="add mod">
          <ac:chgData name="Thota, Srinivasa" userId="157f04ec-def3-4e3a-abf2-25e98c66ff15" providerId="ADAL" clId="{FC4F6ADE-0866-4CAE-A5D5-6058A9AB8E01}" dt="2022-07-12T13:33:00.620" v="737"/>
          <ac:spMkLst>
            <pc:docMk/>
            <pc:sldMk cId="767267481" sldId="263"/>
            <ac:spMk id="4" creationId="{4E9F6C45-B75E-4842-A92E-53D21D18FA31}"/>
          </ac:spMkLst>
        </pc:spChg>
        <pc:picChg chg="mod">
          <ac:chgData name="Thota, Srinivasa" userId="157f04ec-def3-4e3a-abf2-25e98c66ff15" providerId="ADAL" clId="{FC4F6ADE-0866-4CAE-A5D5-6058A9AB8E01}" dt="2022-07-12T13:33:05.695" v="738" actId="1076"/>
          <ac:picMkLst>
            <pc:docMk/>
            <pc:sldMk cId="767267481" sldId="263"/>
            <ac:picMk id="5" creationId="{B7FC972B-2CDF-4BF9-9789-F4A2DB8DDC9D}"/>
          </ac:picMkLst>
        </pc:picChg>
      </pc:sldChg>
      <pc:sldChg chg="addSp modSp mod">
        <pc:chgData name="Thota, Srinivasa" userId="157f04ec-def3-4e3a-abf2-25e98c66ff15" providerId="ADAL" clId="{FC4F6ADE-0866-4CAE-A5D5-6058A9AB8E01}" dt="2022-07-13T12:45:51.993" v="1004" actId="1076"/>
        <pc:sldMkLst>
          <pc:docMk/>
          <pc:sldMk cId="970913635" sldId="264"/>
        </pc:sldMkLst>
        <pc:spChg chg="mod">
          <ac:chgData name="Thota, Srinivasa" userId="157f04ec-def3-4e3a-abf2-25e98c66ff15" providerId="ADAL" clId="{FC4F6ADE-0866-4CAE-A5D5-6058A9AB8E01}" dt="2022-07-13T12:45:49.049" v="1003" actId="1076"/>
          <ac:spMkLst>
            <pc:docMk/>
            <pc:sldMk cId="970913635" sldId="264"/>
            <ac:spMk id="3" creationId="{4EAE50ED-F75D-4901-A91F-5CA55CD02CD8}"/>
          </ac:spMkLst>
        </pc:spChg>
        <pc:spChg chg="add mod">
          <ac:chgData name="Thota, Srinivasa" userId="157f04ec-def3-4e3a-abf2-25e98c66ff15" providerId="ADAL" clId="{FC4F6ADE-0866-4CAE-A5D5-6058A9AB8E01}" dt="2022-07-13T11:05:35.739" v="746"/>
          <ac:spMkLst>
            <pc:docMk/>
            <pc:sldMk cId="970913635" sldId="264"/>
            <ac:spMk id="4" creationId="{C2FDA255-5BE9-4660-B814-41DF8B6D936E}"/>
          </ac:spMkLst>
        </pc:spChg>
        <pc:picChg chg="mod modCrop">
          <ac:chgData name="Thota, Srinivasa" userId="157f04ec-def3-4e3a-abf2-25e98c66ff15" providerId="ADAL" clId="{FC4F6ADE-0866-4CAE-A5D5-6058A9AB8E01}" dt="2022-07-13T12:45:51.993" v="1004" actId="1076"/>
          <ac:picMkLst>
            <pc:docMk/>
            <pc:sldMk cId="970913635" sldId="264"/>
            <ac:picMk id="7" creationId="{254B96FF-85AB-4C02-8A7B-438FCE88E738}"/>
          </ac:picMkLst>
        </pc:picChg>
      </pc:sldChg>
      <pc:sldChg chg="addSp modSp mod">
        <pc:chgData name="Thota, Srinivasa" userId="157f04ec-def3-4e3a-abf2-25e98c66ff15" providerId="ADAL" clId="{FC4F6ADE-0866-4CAE-A5D5-6058A9AB8E01}" dt="2022-07-13T11:06:32.829" v="758" actId="20577"/>
        <pc:sldMkLst>
          <pc:docMk/>
          <pc:sldMk cId="2030920087" sldId="265"/>
        </pc:sldMkLst>
        <pc:spChg chg="mod">
          <ac:chgData name="Thota, Srinivasa" userId="157f04ec-def3-4e3a-abf2-25e98c66ff15" providerId="ADAL" clId="{FC4F6ADE-0866-4CAE-A5D5-6058A9AB8E01}" dt="2022-07-12T13:09:22.308" v="555" actId="1076"/>
          <ac:spMkLst>
            <pc:docMk/>
            <pc:sldMk cId="2030920087" sldId="265"/>
            <ac:spMk id="2" creationId="{CF18E5D8-2100-4A16-89E5-027E81A6E275}"/>
          </ac:spMkLst>
        </pc:spChg>
        <pc:spChg chg="mod">
          <ac:chgData name="Thota, Srinivasa" userId="157f04ec-def3-4e3a-abf2-25e98c66ff15" providerId="ADAL" clId="{FC4F6ADE-0866-4CAE-A5D5-6058A9AB8E01}" dt="2022-07-13T11:06:32.829" v="758" actId="20577"/>
          <ac:spMkLst>
            <pc:docMk/>
            <pc:sldMk cId="2030920087" sldId="265"/>
            <ac:spMk id="3" creationId="{7957AC85-4EF4-44CD-BB11-BA14E20A6CFB}"/>
          </ac:spMkLst>
        </pc:spChg>
        <pc:picChg chg="add mod">
          <ac:chgData name="Thota, Srinivasa" userId="157f04ec-def3-4e3a-abf2-25e98c66ff15" providerId="ADAL" clId="{FC4F6ADE-0866-4CAE-A5D5-6058A9AB8E01}" dt="2022-07-12T13:10:12.079" v="574" actId="1076"/>
          <ac:picMkLst>
            <pc:docMk/>
            <pc:sldMk cId="2030920087" sldId="265"/>
            <ac:picMk id="4" creationId="{55C2A4ED-4120-4310-B789-BB67460F1313}"/>
          </ac:picMkLst>
        </pc:picChg>
      </pc:sldChg>
      <pc:sldChg chg="addSp delSp modSp del mod">
        <pc:chgData name="Thota, Srinivasa" userId="157f04ec-def3-4e3a-abf2-25e98c66ff15" providerId="ADAL" clId="{FC4F6ADE-0866-4CAE-A5D5-6058A9AB8E01}" dt="2022-07-12T13:10:14.491" v="575" actId="47"/>
        <pc:sldMkLst>
          <pc:docMk/>
          <pc:sldMk cId="2728449075" sldId="266"/>
        </pc:sldMkLst>
        <pc:spChg chg="add mod">
          <ac:chgData name="Thota, Srinivasa" userId="157f04ec-def3-4e3a-abf2-25e98c66ff15" providerId="ADAL" clId="{FC4F6ADE-0866-4CAE-A5D5-6058A9AB8E01}" dt="2022-07-12T13:09:59.455" v="568" actId="21"/>
          <ac:spMkLst>
            <pc:docMk/>
            <pc:sldMk cId="2728449075" sldId="266"/>
            <ac:spMk id="3" creationId="{5182B95E-79E7-4171-8B55-0F5A6EF5F8ED}"/>
          </ac:spMkLst>
        </pc:spChg>
        <pc:picChg chg="del">
          <ac:chgData name="Thota, Srinivasa" userId="157f04ec-def3-4e3a-abf2-25e98c66ff15" providerId="ADAL" clId="{FC4F6ADE-0866-4CAE-A5D5-6058A9AB8E01}" dt="2022-07-12T13:09:59.455" v="568" actId="21"/>
          <ac:picMkLst>
            <pc:docMk/>
            <pc:sldMk cId="2728449075" sldId="266"/>
            <ac:picMk id="4" creationId="{1FAC2B72-BB68-4E7E-A007-28DF2BA3C217}"/>
          </ac:picMkLst>
        </pc:picChg>
      </pc:sldChg>
      <pc:sldChg chg="addSp modSp mod">
        <pc:chgData name="Thota, Srinivasa" userId="157f04ec-def3-4e3a-abf2-25e98c66ff15" providerId="ADAL" clId="{FC4F6ADE-0866-4CAE-A5D5-6058A9AB8E01}" dt="2022-07-13T12:45:34.753" v="1002" actId="1076"/>
        <pc:sldMkLst>
          <pc:docMk/>
          <pc:sldMk cId="1546689849" sldId="267"/>
        </pc:sldMkLst>
        <pc:spChg chg="mod">
          <ac:chgData name="Thota, Srinivasa" userId="157f04ec-def3-4e3a-abf2-25e98c66ff15" providerId="ADAL" clId="{FC4F6ADE-0866-4CAE-A5D5-6058A9AB8E01}" dt="2022-07-13T12:45:34.753" v="1002" actId="1076"/>
          <ac:spMkLst>
            <pc:docMk/>
            <pc:sldMk cId="1546689849" sldId="267"/>
            <ac:spMk id="3" creationId="{3A36D424-DD57-4717-B55A-98D351DC1B33}"/>
          </ac:spMkLst>
        </pc:spChg>
        <pc:spChg chg="add mod">
          <ac:chgData name="Thota, Srinivasa" userId="157f04ec-def3-4e3a-abf2-25e98c66ff15" providerId="ADAL" clId="{FC4F6ADE-0866-4CAE-A5D5-6058A9AB8E01}" dt="2022-07-13T11:07:36.587" v="767"/>
          <ac:spMkLst>
            <pc:docMk/>
            <pc:sldMk cId="1546689849" sldId="267"/>
            <ac:spMk id="4" creationId="{8794E939-9938-4D72-8E20-F4B3DDD08187}"/>
          </ac:spMkLst>
        </pc:spChg>
      </pc:sldChg>
      <pc:sldChg chg="addSp modSp mod">
        <pc:chgData name="Thota, Srinivasa" userId="157f04ec-def3-4e3a-abf2-25e98c66ff15" providerId="ADAL" clId="{FC4F6ADE-0866-4CAE-A5D5-6058A9AB8E01}" dt="2022-07-13T12:44:48.167" v="996" actId="11"/>
        <pc:sldMkLst>
          <pc:docMk/>
          <pc:sldMk cId="3142496475" sldId="268"/>
        </pc:sldMkLst>
        <pc:spChg chg="mod">
          <ac:chgData name="Thota, Srinivasa" userId="157f04ec-def3-4e3a-abf2-25e98c66ff15" providerId="ADAL" clId="{FC4F6ADE-0866-4CAE-A5D5-6058A9AB8E01}" dt="2022-07-13T12:44:48.167" v="996" actId="11"/>
          <ac:spMkLst>
            <pc:docMk/>
            <pc:sldMk cId="3142496475" sldId="268"/>
            <ac:spMk id="3" creationId="{E0603AA3-3479-4099-AD92-96D81C1C8D0D}"/>
          </ac:spMkLst>
        </pc:spChg>
        <pc:spChg chg="add mod">
          <ac:chgData name="Thota, Srinivasa" userId="157f04ec-def3-4e3a-abf2-25e98c66ff15" providerId="ADAL" clId="{FC4F6ADE-0866-4CAE-A5D5-6058A9AB8E01}" dt="2022-07-13T11:52:00.297" v="775"/>
          <ac:spMkLst>
            <pc:docMk/>
            <pc:sldMk cId="3142496475" sldId="268"/>
            <ac:spMk id="4" creationId="{AFA7D0A7-1375-47D2-92AE-BC5572E07030}"/>
          </ac:spMkLst>
        </pc:spChg>
        <pc:picChg chg="add mod">
          <ac:chgData name="Thota, Srinivasa" userId="157f04ec-def3-4e3a-abf2-25e98c66ff15" providerId="ADAL" clId="{FC4F6ADE-0866-4CAE-A5D5-6058A9AB8E01}" dt="2022-07-13T11:56:38.161" v="853" actId="1076"/>
          <ac:picMkLst>
            <pc:docMk/>
            <pc:sldMk cId="3142496475" sldId="268"/>
            <ac:picMk id="5" creationId="{63CC3FA6-41AA-4E8F-96FF-C7BE41309775}"/>
          </ac:picMkLst>
        </pc:picChg>
      </pc:sldChg>
      <pc:sldChg chg="addSp delSp modSp del mod">
        <pc:chgData name="Thota, Srinivasa" userId="157f04ec-def3-4e3a-abf2-25e98c66ff15" providerId="ADAL" clId="{FC4F6ADE-0866-4CAE-A5D5-6058A9AB8E01}" dt="2022-07-13T11:55:45.842" v="852" actId="47"/>
        <pc:sldMkLst>
          <pc:docMk/>
          <pc:sldMk cId="3802205438" sldId="269"/>
        </pc:sldMkLst>
        <pc:spChg chg="add mod">
          <ac:chgData name="Thota, Srinivasa" userId="157f04ec-def3-4e3a-abf2-25e98c66ff15" providerId="ADAL" clId="{FC4F6ADE-0866-4CAE-A5D5-6058A9AB8E01}" dt="2022-07-13T11:54:38.159" v="827" actId="21"/>
          <ac:spMkLst>
            <pc:docMk/>
            <pc:sldMk cId="3802205438" sldId="269"/>
            <ac:spMk id="3" creationId="{9BEBD692-EAE1-43D0-80D0-39D22361E6E6}"/>
          </ac:spMkLst>
        </pc:spChg>
        <pc:picChg chg="del">
          <ac:chgData name="Thota, Srinivasa" userId="157f04ec-def3-4e3a-abf2-25e98c66ff15" providerId="ADAL" clId="{FC4F6ADE-0866-4CAE-A5D5-6058A9AB8E01}" dt="2022-07-13T11:54:38.159" v="827" actId="21"/>
          <ac:picMkLst>
            <pc:docMk/>
            <pc:sldMk cId="3802205438" sldId="269"/>
            <ac:picMk id="4" creationId="{04860DBE-05AF-4633-B39C-E7A2AD36A46A}"/>
          </ac:picMkLst>
        </pc:picChg>
      </pc:sldChg>
      <pc:sldChg chg="addSp modSp mod">
        <pc:chgData name="Thota, Srinivasa" userId="157f04ec-def3-4e3a-abf2-25e98c66ff15" providerId="ADAL" clId="{FC4F6ADE-0866-4CAE-A5D5-6058A9AB8E01}" dt="2022-07-13T12:45:03.881" v="998" actId="14100"/>
        <pc:sldMkLst>
          <pc:docMk/>
          <pc:sldMk cId="3299527320" sldId="270"/>
        </pc:sldMkLst>
        <pc:spChg chg="mod">
          <ac:chgData name="Thota, Srinivasa" userId="157f04ec-def3-4e3a-abf2-25e98c66ff15" providerId="ADAL" clId="{FC4F6ADE-0866-4CAE-A5D5-6058A9AB8E01}" dt="2022-07-13T12:45:03.881" v="998" actId="14100"/>
          <ac:spMkLst>
            <pc:docMk/>
            <pc:sldMk cId="3299527320" sldId="270"/>
            <ac:spMk id="3" creationId="{43A97201-E373-4C5F-82E4-9452EF8FEB3D}"/>
          </ac:spMkLst>
        </pc:spChg>
        <pc:spChg chg="add mod">
          <ac:chgData name="Thota, Srinivasa" userId="157f04ec-def3-4e3a-abf2-25e98c66ff15" providerId="ADAL" clId="{FC4F6ADE-0866-4CAE-A5D5-6058A9AB8E01}" dt="2022-07-13T12:36:35.485" v="860"/>
          <ac:spMkLst>
            <pc:docMk/>
            <pc:sldMk cId="3299527320" sldId="270"/>
            <ac:spMk id="4" creationId="{B1B633DF-A08F-4AB5-9F66-A7A3F20D305F}"/>
          </ac:spMkLst>
        </pc:spChg>
      </pc:sldChg>
      <pc:sldChg chg="addSp modSp mod">
        <pc:chgData name="Thota, Srinivasa" userId="157f04ec-def3-4e3a-abf2-25e98c66ff15" providerId="ADAL" clId="{FC4F6ADE-0866-4CAE-A5D5-6058A9AB8E01}" dt="2022-07-13T12:38:32.257" v="879" actId="14100"/>
        <pc:sldMkLst>
          <pc:docMk/>
          <pc:sldMk cId="4135097823" sldId="271"/>
        </pc:sldMkLst>
        <pc:spChg chg="mod">
          <ac:chgData name="Thota, Srinivasa" userId="157f04ec-def3-4e3a-abf2-25e98c66ff15" providerId="ADAL" clId="{FC4F6ADE-0866-4CAE-A5D5-6058A9AB8E01}" dt="2022-07-13T12:38:29.451" v="878" actId="1076"/>
          <ac:spMkLst>
            <pc:docMk/>
            <pc:sldMk cId="4135097823" sldId="271"/>
            <ac:spMk id="2" creationId="{0536B92C-9DF4-4099-8071-3DB49066F3CD}"/>
          </ac:spMkLst>
        </pc:spChg>
        <pc:spChg chg="add mod">
          <ac:chgData name="Thota, Srinivasa" userId="157f04ec-def3-4e3a-abf2-25e98c66ff15" providerId="ADAL" clId="{FC4F6ADE-0866-4CAE-A5D5-6058A9AB8E01}" dt="2022-07-13T12:38:22.939" v="877" actId="1076"/>
          <ac:spMkLst>
            <pc:docMk/>
            <pc:sldMk cId="4135097823" sldId="271"/>
            <ac:spMk id="5" creationId="{268274F1-B0B2-420C-AAF5-FF00AABED525}"/>
          </ac:spMkLst>
        </pc:spChg>
        <pc:picChg chg="mod">
          <ac:chgData name="Thota, Srinivasa" userId="157f04ec-def3-4e3a-abf2-25e98c66ff15" providerId="ADAL" clId="{FC4F6ADE-0866-4CAE-A5D5-6058A9AB8E01}" dt="2022-07-13T12:38:32.257" v="879" actId="14100"/>
          <ac:picMkLst>
            <pc:docMk/>
            <pc:sldMk cId="4135097823" sldId="271"/>
            <ac:picMk id="4" creationId="{6217F00C-517D-410C-8000-B2A461D02CDB}"/>
          </ac:picMkLst>
        </pc:picChg>
      </pc:sldChg>
      <pc:sldChg chg="addSp delSp modSp mod">
        <pc:chgData name="Thota, Srinivasa" userId="157f04ec-def3-4e3a-abf2-25e98c66ff15" providerId="ADAL" clId="{FC4F6ADE-0866-4CAE-A5D5-6058A9AB8E01}" dt="2022-07-13T12:40:34.843" v="913" actId="14100"/>
        <pc:sldMkLst>
          <pc:docMk/>
          <pc:sldMk cId="2112733304" sldId="272"/>
        </pc:sldMkLst>
        <pc:spChg chg="del mod">
          <ac:chgData name="Thota, Srinivasa" userId="157f04ec-def3-4e3a-abf2-25e98c66ff15" providerId="ADAL" clId="{FC4F6ADE-0866-4CAE-A5D5-6058A9AB8E01}" dt="2022-07-13T12:39:25.942" v="893" actId="478"/>
          <ac:spMkLst>
            <pc:docMk/>
            <pc:sldMk cId="2112733304" sldId="272"/>
            <ac:spMk id="2" creationId="{6F214F6F-BABC-425C-956C-3F96AACCE0EA}"/>
          </ac:spMkLst>
        </pc:spChg>
        <pc:spChg chg="mod">
          <ac:chgData name="Thota, Srinivasa" userId="157f04ec-def3-4e3a-abf2-25e98c66ff15" providerId="ADAL" clId="{FC4F6ADE-0866-4CAE-A5D5-6058A9AB8E01}" dt="2022-07-13T12:40:21.048" v="910" actId="14100"/>
          <ac:spMkLst>
            <pc:docMk/>
            <pc:sldMk cId="2112733304" sldId="272"/>
            <ac:spMk id="3" creationId="{8F71FF4F-FF9B-4421-A173-1E560BCB5239}"/>
          </ac:spMkLst>
        </pc:spChg>
        <pc:spChg chg="add mod">
          <ac:chgData name="Thota, Srinivasa" userId="157f04ec-def3-4e3a-abf2-25e98c66ff15" providerId="ADAL" clId="{FC4F6ADE-0866-4CAE-A5D5-6058A9AB8E01}" dt="2022-07-13T12:38:59.060" v="884" actId="27636"/>
          <ac:spMkLst>
            <pc:docMk/>
            <pc:sldMk cId="2112733304" sldId="272"/>
            <ac:spMk id="5" creationId="{E2EDA7D7-E2BA-4730-95A3-E9328DEFF379}"/>
          </ac:spMkLst>
        </pc:spChg>
        <pc:spChg chg="add mod">
          <ac:chgData name="Thota, Srinivasa" userId="157f04ec-def3-4e3a-abf2-25e98c66ff15" providerId="ADAL" clId="{FC4F6ADE-0866-4CAE-A5D5-6058A9AB8E01}" dt="2022-07-13T12:40:34.843" v="913" actId="14100"/>
          <ac:spMkLst>
            <pc:docMk/>
            <pc:sldMk cId="2112733304" sldId="272"/>
            <ac:spMk id="7" creationId="{A37412C2-E347-4F0D-9182-18B88B19C855}"/>
          </ac:spMkLst>
        </pc:spChg>
        <pc:picChg chg="mod">
          <ac:chgData name="Thota, Srinivasa" userId="157f04ec-def3-4e3a-abf2-25e98c66ff15" providerId="ADAL" clId="{FC4F6ADE-0866-4CAE-A5D5-6058A9AB8E01}" dt="2022-07-13T12:40:24.818" v="911" actId="1076"/>
          <ac:picMkLst>
            <pc:docMk/>
            <pc:sldMk cId="2112733304" sldId="272"/>
            <ac:picMk id="4" creationId="{615022B5-E62F-4EC2-BE2D-A8399AA87DBD}"/>
          </ac:picMkLst>
        </pc:picChg>
      </pc:sldChg>
      <pc:sldChg chg="addSp delSp modSp mod">
        <pc:chgData name="Thota, Srinivasa" userId="157f04ec-def3-4e3a-abf2-25e98c66ff15" providerId="ADAL" clId="{FC4F6ADE-0866-4CAE-A5D5-6058A9AB8E01}" dt="2022-07-13T12:43:16.873" v="958" actId="1076"/>
        <pc:sldMkLst>
          <pc:docMk/>
          <pc:sldMk cId="1886772435" sldId="273"/>
        </pc:sldMkLst>
        <pc:spChg chg="del mod">
          <ac:chgData name="Thota, Srinivasa" userId="157f04ec-def3-4e3a-abf2-25e98c66ff15" providerId="ADAL" clId="{FC4F6ADE-0866-4CAE-A5D5-6058A9AB8E01}" dt="2022-07-13T12:41:14.834" v="918" actId="478"/>
          <ac:spMkLst>
            <pc:docMk/>
            <pc:sldMk cId="1886772435" sldId="273"/>
            <ac:spMk id="2" creationId="{967E9D92-1969-4CFE-BE5C-E1FEDB927AE1}"/>
          </ac:spMkLst>
        </pc:spChg>
        <pc:spChg chg="mod">
          <ac:chgData name="Thota, Srinivasa" userId="157f04ec-def3-4e3a-abf2-25e98c66ff15" providerId="ADAL" clId="{FC4F6ADE-0866-4CAE-A5D5-6058A9AB8E01}" dt="2022-07-13T12:42:56.177" v="949" actId="27636"/>
          <ac:spMkLst>
            <pc:docMk/>
            <pc:sldMk cId="1886772435" sldId="273"/>
            <ac:spMk id="3" creationId="{F0B139A2-BA17-4801-A74D-7EC7356B0C53}"/>
          </ac:spMkLst>
        </pc:spChg>
        <pc:spChg chg="add mod">
          <ac:chgData name="Thota, Srinivasa" userId="157f04ec-def3-4e3a-abf2-25e98c66ff15" providerId="ADAL" clId="{FC4F6ADE-0866-4CAE-A5D5-6058A9AB8E01}" dt="2022-07-13T12:40:58.208" v="915"/>
          <ac:spMkLst>
            <pc:docMk/>
            <pc:sldMk cId="1886772435" sldId="273"/>
            <ac:spMk id="5" creationId="{4982A6DA-B2F3-4F9F-AC4D-C5BC02112202}"/>
          </ac:spMkLst>
        </pc:spChg>
        <pc:spChg chg="add mod">
          <ac:chgData name="Thota, Srinivasa" userId="157f04ec-def3-4e3a-abf2-25e98c66ff15" providerId="ADAL" clId="{FC4F6ADE-0866-4CAE-A5D5-6058A9AB8E01}" dt="2022-07-13T12:41:22.861" v="922"/>
          <ac:spMkLst>
            <pc:docMk/>
            <pc:sldMk cId="1886772435" sldId="273"/>
            <ac:spMk id="6" creationId="{A2C852B1-2471-466C-88E3-86DA78BDCCD7}"/>
          </ac:spMkLst>
        </pc:spChg>
        <pc:picChg chg="mod">
          <ac:chgData name="Thota, Srinivasa" userId="157f04ec-def3-4e3a-abf2-25e98c66ff15" providerId="ADAL" clId="{FC4F6ADE-0866-4CAE-A5D5-6058A9AB8E01}" dt="2022-07-13T12:43:16.873" v="958" actId="1076"/>
          <ac:picMkLst>
            <pc:docMk/>
            <pc:sldMk cId="1886772435" sldId="273"/>
            <ac:picMk id="4" creationId="{D7757E95-8883-4ECB-AFE2-429B4FDCE9DF}"/>
          </ac:picMkLst>
        </pc:picChg>
        <pc:picChg chg="add mod">
          <ac:chgData name="Thota, Srinivasa" userId="157f04ec-def3-4e3a-abf2-25e98c66ff15" providerId="ADAL" clId="{FC4F6ADE-0866-4CAE-A5D5-6058A9AB8E01}" dt="2022-07-13T12:43:10.041" v="955" actId="1076"/>
          <ac:picMkLst>
            <pc:docMk/>
            <pc:sldMk cId="1886772435" sldId="273"/>
            <ac:picMk id="7" creationId="{FF2ADD42-8F4F-4F6A-9F4A-C75C3A573CC0}"/>
          </ac:picMkLst>
        </pc:picChg>
      </pc:sldChg>
      <pc:sldChg chg="addSp delSp modSp del mod">
        <pc:chgData name="Thota, Srinivasa" userId="157f04ec-def3-4e3a-abf2-25e98c66ff15" providerId="ADAL" clId="{FC4F6ADE-0866-4CAE-A5D5-6058A9AB8E01}" dt="2022-07-13T12:43:23.207" v="959" actId="47"/>
        <pc:sldMkLst>
          <pc:docMk/>
          <pc:sldMk cId="4202207905" sldId="274"/>
        </pc:sldMkLst>
        <pc:spChg chg="add mod">
          <ac:chgData name="Thota, Srinivasa" userId="157f04ec-def3-4e3a-abf2-25e98c66ff15" providerId="ADAL" clId="{FC4F6ADE-0866-4CAE-A5D5-6058A9AB8E01}" dt="2022-07-13T12:42:47.621" v="945" actId="21"/>
          <ac:spMkLst>
            <pc:docMk/>
            <pc:sldMk cId="4202207905" sldId="274"/>
            <ac:spMk id="3" creationId="{AACD6AB1-AF2F-481B-8AB4-92904726B950}"/>
          </ac:spMkLst>
        </pc:spChg>
        <pc:picChg chg="del">
          <ac:chgData name="Thota, Srinivasa" userId="157f04ec-def3-4e3a-abf2-25e98c66ff15" providerId="ADAL" clId="{FC4F6ADE-0866-4CAE-A5D5-6058A9AB8E01}" dt="2022-07-13T12:42:47.621" v="945" actId="21"/>
          <ac:picMkLst>
            <pc:docMk/>
            <pc:sldMk cId="4202207905" sldId="274"/>
            <ac:picMk id="4" creationId="{EE23E4E6-3465-4AEA-ADC6-3DEA7C7FB87E}"/>
          </ac:picMkLst>
        </pc:picChg>
      </pc:sldChg>
      <pc:sldChg chg="addSp modSp mod">
        <pc:chgData name="Thota, Srinivasa" userId="157f04ec-def3-4e3a-abf2-25e98c66ff15" providerId="ADAL" clId="{FC4F6ADE-0866-4CAE-A5D5-6058A9AB8E01}" dt="2022-07-13T12:43:56.969" v="990" actId="1076"/>
        <pc:sldMkLst>
          <pc:docMk/>
          <pc:sldMk cId="2734480021" sldId="275"/>
        </pc:sldMkLst>
        <pc:spChg chg="mod">
          <ac:chgData name="Thota, Srinivasa" userId="157f04ec-def3-4e3a-abf2-25e98c66ff15" providerId="ADAL" clId="{FC4F6ADE-0866-4CAE-A5D5-6058A9AB8E01}" dt="2022-07-13T12:43:56.969" v="990" actId="1076"/>
          <ac:spMkLst>
            <pc:docMk/>
            <pc:sldMk cId="2734480021" sldId="275"/>
            <ac:spMk id="3" creationId="{06DE8CCF-F965-41A3-A552-56BA4FE64712}"/>
          </ac:spMkLst>
        </pc:spChg>
        <pc:spChg chg="add mod">
          <ac:chgData name="Thota, Srinivasa" userId="157f04ec-def3-4e3a-abf2-25e98c66ff15" providerId="ADAL" clId="{FC4F6ADE-0866-4CAE-A5D5-6058A9AB8E01}" dt="2022-07-13T12:43:50.818" v="989" actId="20577"/>
          <ac:spMkLst>
            <pc:docMk/>
            <pc:sldMk cId="2734480021" sldId="275"/>
            <ac:spMk id="4" creationId="{64594B1B-5F11-44C1-B475-CF745B8E7391}"/>
          </ac:spMkLst>
        </pc:spChg>
      </pc:sldChg>
      <pc:sldChg chg="modSp add mod">
        <pc:chgData name="Thota, Srinivasa" userId="157f04ec-def3-4e3a-abf2-25e98c66ff15" providerId="ADAL" clId="{FC4F6ADE-0866-4CAE-A5D5-6058A9AB8E01}" dt="2022-07-12T13:05:33.443" v="549" actId="14100"/>
        <pc:sldMkLst>
          <pc:docMk/>
          <pc:sldMk cId="2057952632" sldId="276"/>
        </pc:sldMkLst>
        <pc:spChg chg="mod">
          <ac:chgData name="Thota, Srinivasa" userId="157f04ec-def3-4e3a-abf2-25e98c66ff15" providerId="ADAL" clId="{FC4F6ADE-0866-4CAE-A5D5-6058A9AB8E01}" dt="2022-07-12T13:05:33.443" v="549" actId="14100"/>
          <ac:spMkLst>
            <pc:docMk/>
            <pc:sldMk cId="2057952632" sldId="276"/>
            <ac:spMk id="3" creationId="{35B4F11A-E5D3-4274-9F92-78C74669F550}"/>
          </ac:spMkLst>
        </pc:spChg>
        <pc:spChg chg="mod">
          <ac:chgData name="Thota, Srinivasa" userId="157f04ec-def3-4e3a-abf2-25e98c66ff15" providerId="ADAL" clId="{FC4F6ADE-0866-4CAE-A5D5-6058A9AB8E01}" dt="2022-07-12T13:04:19.775" v="532" actId="20577"/>
          <ac:spMkLst>
            <pc:docMk/>
            <pc:sldMk cId="2057952632" sldId="276"/>
            <ac:spMk id="6" creationId="{D517221E-8194-406A-8228-EACC2E65E2D7}"/>
          </ac:spMkLst>
        </pc:spChg>
        <pc:picChg chg="mod">
          <ac:chgData name="Thota, Srinivasa" userId="157f04ec-def3-4e3a-abf2-25e98c66ff15" providerId="ADAL" clId="{FC4F6ADE-0866-4CAE-A5D5-6058A9AB8E01}" dt="2022-07-12T13:05:26.992" v="547" actId="1076"/>
          <ac:picMkLst>
            <pc:docMk/>
            <pc:sldMk cId="2057952632" sldId="276"/>
            <ac:picMk id="5" creationId="{E5E1D8F9-6DDA-4A33-8500-77CC1CFAB9C1}"/>
          </ac:picMkLst>
        </pc:picChg>
      </pc:sldChg>
      <pc:sldChg chg="modSp add mod">
        <pc:chgData name="Thota, Srinivasa" userId="157f04ec-def3-4e3a-abf2-25e98c66ff15" providerId="ADAL" clId="{FC4F6ADE-0866-4CAE-A5D5-6058A9AB8E01}" dt="2022-07-12T13:31:51.646" v="734" actId="14100"/>
        <pc:sldMkLst>
          <pc:docMk/>
          <pc:sldMk cId="3218257618" sldId="277"/>
        </pc:sldMkLst>
        <pc:spChg chg="mod">
          <ac:chgData name="Thota, Srinivasa" userId="157f04ec-def3-4e3a-abf2-25e98c66ff15" providerId="ADAL" clId="{FC4F6ADE-0866-4CAE-A5D5-6058A9AB8E01}" dt="2022-07-12T13:31:09.978" v="729" actId="14100"/>
          <ac:spMkLst>
            <pc:docMk/>
            <pc:sldMk cId="3218257618" sldId="277"/>
            <ac:spMk id="3" creationId="{DE0A747F-7173-421F-A933-BCF687877BA4}"/>
          </ac:spMkLst>
        </pc:spChg>
        <pc:picChg chg="mod modCrop">
          <ac:chgData name="Thota, Srinivasa" userId="157f04ec-def3-4e3a-abf2-25e98c66ff15" providerId="ADAL" clId="{FC4F6ADE-0866-4CAE-A5D5-6058A9AB8E01}" dt="2022-07-12T13:31:51.646" v="734" actId="14100"/>
          <ac:picMkLst>
            <pc:docMk/>
            <pc:sldMk cId="3218257618" sldId="277"/>
            <ac:picMk id="5" creationId="{3D68D744-626A-4DD2-841D-02BD4F7B9608}"/>
          </ac:picMkLst>
        </pc:picChg>
      </pc:sldChg>
      <pc:sldChg chg="addSp modSp add mod">
        <pc:chgData name="Thota, Srinivasa" userId="157f04ec-def3-4e3a-abf2-25e98c66ff15" providerId="ADAL" clId="{FC4F6ADE-0866-4CAE-A5D5-6058A9AB8E01}" dt="2022-07-13T12:45:27.094" v="1001" actId="2711"/>
        <pc:sldMkLst>
          <pc:docMk/>
          <pc:sldMk cId="1264708374" sldId="278"/>
        </pc:sldMkLst>
        <pc:spChg chg="mod">
          <ac:chgData name="Thota, Srinivasa" userId="157f04ec-def3-4e3a-abf2-25e98c66ff15" providerId="ADAL" clId="{FC4F6ADE-0866-4CAE-A5D5-6058A9AB8E01}" dt="2022-07-13T12:45:27.094" v="1001" actId="2711"/>
          <ac:spMkLst>
            <pc:docMk/>
            <pc:sldMk cId="1264708374" sldId="278"/>
            <ac:spMk id="3" creationId="{3A36D424-DD57-4717-B55A-98D351DC1B33}"/>
          </ac:spMkLst>
        </pc:spChg>
        <pc:spChg chg="add mod">
          <ac:chgData name="Thota, Srinivasa" userId="157f04ec-def3-4e3a-abf2-25e98c66ff15" providerId="ADAL" clId="{FC4F6ADE-0866-4CAE-A5D5-6058A9AB8E01}" dt="2022-07-13T11:07:47.055" v="770"/>
          <ac:spMkLst>
            <pc:docMk/>
            <pc:sldMk cId="1264708374" sldId="278"/>
            <ac:spMk id="4" creationId="{1377CA55-5E3B-47A7-B52D-79999338F6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37D1-C029-45FB-B666-EFBACE5AA0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6B4BF8-48A3-4F15-80AE-7F06790608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C91B50-9B3B-45D1-B9E4-D0B63A36D418}"/>
              </a:ext>
            </a:extLst>
          </p:cNvPr>
          <p:cNvSpPr>
            <a:spLocks noGrp="1"/>
          </p:cNvSpPr>
          <p:nvPr>
            <p:ph type="dt" sz="half" idx="10"/>
          </p:nvPr>
        </p:nvSpPr>
        <p:spPr/>
        <p:txBody>
          <a:bodyPr/>
          <a:lstStyle/>
          <a:p>
            <a:fld id="{5A4627D2-E555-42B9-95A5-6EAAB1773A50}" type="datetimeFigureOut">
              <a:rPr lang="en-US" smtClean="0"/>
              <a:t>7/15/2022</a:t>
            </a:fld>
            <a:endParaRPr lang="en-US" dirty="0"/>
          </a:p>
        </p:txBody>
      </p:sp>
      <p:sp>
        <p:nvSpPr>
          <p:cNvPr id="5" name="Footer Placeholder 4">
            <a:extLst>
              <a:ext uri="{FF2B5EF4-FFF2-40B4-BE49-F238E27FC236}">
                <a16:creationId xmlns:a16="http://schemas.microsoft.com/office/drawing/2014/main" id="{B59A3B24-A275-4536-8A7D-BE62EA7C8A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D5C459-F751-444C-BA6B-A05485CCBAFA}"/>
              </a:ext>
            </a:extLst>
          </p:cNvPr>
          <p:cNvSpPr>
            <a:spLocks noGrp="1"/>
          </p:cNvSpPr>
          <p:nvPr>
            <p:ph type="sldNum" sz="quarter" idx="12"/>
          </p:nvPr>
        </p:nvSpPr>
        <p:spPr/>
        <p:txBody>
          <a:bodyPr/>
          <a:lstStyle/>
          <a:p>
            <a:fld id="{CBC90B19-5BB0-4CAB-8775-0E3B086909B1}" type="slidenum">
              <a:rPr lang="en-US" smtClean="0"/>
              <a:t>‹#›</a:t>
            </a:fld>
            <a:endParaRPr lang="en-US" dirty="0"/>
          </a:p>
        </p:txBody>
      </p:sp>
    </p:spTree>
    <p:extLst>
      <p:ext uri="{BB962C8B-B14F-4D97-AF65-F5344CB8AC3E}">
        <p14:creationId xmlns:p14="http://schemas.microsoft.com/office/powerpoint/2010/main" val="558663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E0FC-A7D6-49BD-921E-BE1929156B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A42CD9-23E7-4604-BF47-563102D302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4173D-DFBD-4EAF-BF1F-2966964DE267}"/>
              </a:ext>
            </a:extLst>
          </p:cNvPr>
          <p:cNvSpPr>
            <a:spLocks noGrp="1"/>
          </p:cNvSpPr>
          <p:nvPr>
            <p:ph type="dt" sz="half" idx="10"/>
          </p:nvPr>
        </p:nvSpPr>
        <p:spPr/>
        <p:txBody>
          <a:bodyPr/>
          <a:lstStyle/>
          <a:p>
            <a:fld id="{5A4627D2-E555-42B9-95A5-6EAAB1773A50}" type="datetimeFigureOut">
              <a:rPr lang="en-US" smtClean="0"/>
              <a:t>7/15/2022</a:t>
            </a:fld>
            <a:endParaRPr lang="en-US" dirty="0"/>
          </a:p>
        </p:txBody>
      </p:sp>
      <p:sp>
        <p:nvSpPr>
          <p:cNvPr id="5" name="Footer Placeholder 4">
            <a:extLst>
              <a:ext uri="{FF2B5EF4-FFF2-40B4-BE49-F238E27FC236}">
                <a16:creationId xmlns:a16="http://schemas.microsoft.com/office/drawing/2014/main" id="{85E1DDD8-1728-4A32-98C5-07E308311F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3C28F4-15BF-4DE6-931A-DCFC3AEB33BA}"/>
              </a:ext>
            </a:extLst>
          </p:cNvPr>
          <p:cNvSpPr>
            <a:spLocks noGrp="1"/>
          </p:cNvSpPr>
          <p:nvPr>
            <p:ph type="sldNum" sz="quarter" idx="12"/>
          </p:nvPr>
        </p:nvSpPr>
        <p:spPr/>
        <p:txBody>
          <a:bodyPr/>
          <a:lstStyle/>
          <a:p>
            <a:fld id="{CBC90B19-5BB0-4CAB-8775-0E3B086909B1}" type="slidenum">
              <a:rPr lang="en-US" smtClean="0"/>
              <a:t>‹#›</a:t>
            </a:fld>
            <a:endParaRPr lang="en-US" dirty="0"/>
          </a:p>
        </p:txBody>
      </p:sp>
    </p:spTree>
    <p:extLst>
      <p:ext uri="{BB962C8B-B14F-4D97-AF65-F5344CB8AC3E}">
        <p14:creationId xmlns:p14="http://schemas.microsoft.com/office/powerpoint/2010/main" val="286680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11B4B0-A189-4447-BF8B-5C2B2258A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510F42-9C54-402A-9945-C960F60EA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70B85-35D9-46CC-80D8-68B21170D1EC}"/>
              </a:ext>
            </a:extLst>
          </p:cNvPr>
          <p:cNvSpPr>
            <a:spLocks noGrp="1"/>
          </p:cNvSpPr>
          <p:nvPr>
            <p:ph type="dt" sz="half" idx="10"/>
          </p:nvPr>
        </p:nvSpPr>
        <p:spPr/>
        <p:txBody>
          <a:bodyPr/>
          <a:lstStyle/>
          <a:p>
            <a:fld id="{5A4627D2-E555-42B9-95A5-6EAAB1773A50}" type="datetimeFigureOut">
              <a:rPr lang="en-US" smtClean="0"/>
              <a:t>7/15/2022</a:t>
            </a:fld>
            <a:endParaRPr lang="en-US" dirty="0"/>
          </a:p>
        </p:txBody>
      </p:sp>
      <p:sp>
        <p:nvSpPr>
          <p:cNvPr id="5" name="Footer Placeholder 4">
            <a:extLst>
              <a:ext uri="{FF2B5EF4-FFF2-40B4-BE49-F238E27FC236}">
                <a16:creationId xmlns:a16="http://schemas.microsoft.com/office/drawing/2014/main" id="{5EA126B6-8165-4355-A653-DACFBF5D3C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F31798-EB9D-4BB7-BEE3-047543FA2478}"/>
              </a:ext>
            </a:extLst>
          </p:cNvPr>
          <p:cNvSpPr>
            <a:spLocks noGrp="1"/>
          </p:cNvSpPr>
          <p:nvPr>
            <p:ph type="sldNum" sz="quarter" idx="12"/>
          </p:nvPr>
        </p:nvSpPr>
        <p:spPr/>
        <p:txBody>
          <a:bodyPr/>
          <a:lstStyle/>
          <a:p>
            <a:fld id="{CBC90B19-5BB0-4CAB-8775-0E3B086909B1}" type="slidenum">
              <a:rPr lang="en-US" smtClean="0"/>
              <a:t>‹#›</a:t>
            </a:fld>
            <a:endParaRPr lang="en-US" dirty="0"/>
          </a:p>
        </p:txBody>
      </p:sp>
    </p:spTree>
    <p:extLst>
      <p:ext uri="{BB962C8B-B14F-4D97-AF65-F5344CB8AC3E}">
        <p14:creationId xmlns:p14="http://schemas.microsoft.com/office/powerpoint/2010/main" val="400431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590D-65C9-4D05-8B02-542D4807A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23AFF3-2A84-48B9-AF33-C60E3331AD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EC6DE-FE0D-4246-BA13-D8C3FE01E5EA}"/>
              </a:ext>
            </a:extLst>
          </p:cNvPr>
          <p:cNvSpPr>
            <a:spLocks noGrp="1"/>
          </p:cNvSpPr>
          <p:nvPr>
            <p:ph type="dt" sz="half" idx="10"/>
          </p:nvPr>
        </p:nvSpPr>
        <p:spPr/>
        <p:txBody>
          <a:bodyPr/>
          <a:lstStyle/>
          <a:p>
            <a:fld id="{5A4627D2-E555-42B9-95A5-6EAAB1773A50}" type="datetimeFigureOut">
              <a:rPr lang="en-US" smtClean="0"/>
              <a:t>7/15/2022</a:t>
            </a:fld>
            <a:endParaRPr lang="en-US" dirty="0"/>
          </a:p>
        </p:txBody>
      </p:sp>
      <p:sp>
        <p:nvSpPr>
          <p:cNvPr id="5" name="Footer Placeholder 4">
            <a:extLst>
              <a:ext uri="{FF2B5EF4-FFF2-40B4-BE49-F238E27FC236}">
                <a16:creationId xmlns:a16="http://schemas.microsoft.com/office/drawing/2014/main" id="{80FC30C5-BE64-4862-ACD0-39D0B3E605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F65341-1E89-48C4-A590-22ACA8C56E3E}"/>
              </a:ext>
            </a:extLst>
          </p:cNvPr>
          <p:cNvSpPr>
            <a:spLocks noGrp="1"/>
          </p:cNvSpPr>
          <p:nvPr>
            <p:ph type="sldNum" sz="quarter" idx="12"/>
          </p:nvPr>
        </p:nvSpPr>
        <p:spPr/>
        <p:txBody>
          <a:bodyPr/>
          <a:lstStyle/>
          <a:p>
            <a:fld id="{CBC90B19-5BB0-4CAB-8775-0E3B086909B1}" type="slidenum">
              <a:rPr lang="en-US" smtClean="0"/>
              <a:t>‹#›</a:t>
            </a:fld>
            <a:endParaRPr lang="en-US" dirty="0"/>
          </a:p>
        </p:txBody>
      </p:sp>
    </p:spTree>
    <p:extLst>
      <p:ext uri="{BB962C8B-B14F-4D97-AF65-F5344CB8AC3E}">
        <p14:creationId xmlns:p14="http://schemas.microsoft.com/office/powerpoint/2010/main" val="6831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6C87-7573-4F5E-BDCE-EEE80FD215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F69096-A541-4908-B22C-C70D57C04B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DA6C09-550A-4A17-8E90-B8B8FBABAD6B}"/>
              </a:ext>
            </a:extLst>
          </p:cNvPr>
          <p:cNvSpPr>
            <a:spLocks noGrp="1"/>
          </p:cNvSpPr>
          <p:nvPr>
            <p:ph type="dt" sz="half" idx="10"/>
          </p:nvPr>
        </p:nvSpPr>
        <p:spPr/>
        <p:txBody>
          <a:bodyPr/>
          <a:lstStyle/>
          <a:p>
            <a:fld id="{5A4627D2-E555-42B9-95A5-6EAAB1773A50}" type="datetimeFigureOut">
              <a:rPr lang="en-US" smtClean="0"/>
              <a:t>7/15/2022</a:t>
            </a:fld>
            <a:endParaRPr lang="en-US" dirty="0"/>
          </a:p>
        </p:txBody>
      </p:sp>
      <p:sp>
        <p:nvSpPr>
          <p:cNvPr id="5" name="Footer Placeholder 4">
            <a:extLst>
              <a:ext uri="{FF2B5EF4-FFF2-40B4-BE49-F238E27FC236}">
                <a16:creationId xmlns:a16="http://schemas.microsoft.com/office/drawing/2014/main" id="{F067591D-D84B-4848-8759-A8F0863817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1EE54E-E10F-498C-AE8D-1AC965875E31}"/>
              </a:ext>
            </a:extLst>
          </p:cNvPr>
          <p:cNvSpPr>
            <a:spLocks noGrp="1"/>
          </p:cNvSpPr>
          <p:nvPr>
            <p:ph type="sldNum" sz="quarter" idx="12"/>
          </p:nvPr>
        </p:nvSpPr>
        <p:spPr/>
        <p:txBody>
          <a:bodyPr/>
          <a:lstStyle/>
          <a:p>
            <a:fld id="{CBC90B19-5BB0-4CAB-8775-0E3B086909B1}" type="slidenum">
              <a:rPr lang="en-US" smtClean="0"/>
              <a:t>‹#›</a:t>
            </a:fld>
            <a:endParaRPr lang="en-US" dirty="0"/>
          </a:p>
        </p:txBody>
      </p:sp>
    </p:spTree>
    <p:extLst>
      <p:ext uri="{BB962C8B-B14F-4D97-AF65-F5344CB8AC3E}">
        <p14:creationId xmlns:p14="http://schemas.microsoft.com/office/powerpoint/2010/main" val="169637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60B5-0BDD-43DB-81F0-D1B7DCC06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24217-FA79-4EA2-9822-64FAB6BDEA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84A978-1714-45DD-A5CB-FFC99B1C7A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E7EE02-9C75-457C-9418-FD36B6E4C541}"/>
              </a:ext>
            </a:extLst>
          </p:cNvPr>
          <p:cNvSpPr>
            <a:spLocks noGrp="1"/>
          </p:cNvSpPr>
          <p:nvPr>
            <p:ph type="dt" sz="half" idx="10"/>
          </p:nvPr>
        </p:nvSpPr>
        <p:spPr/>
        <p:txBody>
          <a:bodyPr/>
          <a:lstStyle/>
          <a:p>
            <a:fld id="{5A4627D2-E555-42B9-95A5-6EAAB1773A50}" type="datetimeFigureOut">
              <a:rPr lang="en-US" smtClean="0"/>
              <a:t>7/15/2022</a:t>
            </a:fld>
            <a:endParaRPr lang="en-US" dirty="0"/>
          </a:p>
        </p:txBody>
      </p:sp>
      <p:sp>
        <p:nvSpPr>
          <p:cNvPr id="6" name="Footer Placeholder 5">
            <a:extLst>
              <a:ext uri="{FF2B5EF4-FFF2-40B4-BE49-F238E27FC236}">
                <a16:creationId xmlns:a16="http://schemas.microsoft.com/office/drawing/2014/main" id="{EBC01F0B-F44A-4C65-86FE-4D46889582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8F95EC7-8D1C-4EC2-AE6E-6863353729D8}"/>
              </a:ext>
            </a:extLst>
          </p:cNvPr>
          <p:cNvSpPr>
            <a:spLocks noGrp="1"/>
          </p:cNvSpPr>
          <p:nvPr>
            <p:ph type="sldNum" sz="quarter" idx="12"/>
          </p:nvPr>
        </p:nvSpPr>
        <p:spPr/>
        <p:txBody>
          <a:bodyPr/>
          <a:lstStyle/>
          <a:p>
            <a:fld id="{CBC90B19-5BB0-4CAB-8775-0E3B086909B1}" type="slidenum">
              <a:rPr lang="en-US" smtClean="0"/>
              <a:t>‹#›</a:t>
            </a:fld>
            <a:endParaRPr lang="en-US" dirty="0"/>
          </a:p>
        </p:txBody>
      </p:sp>
    </p:spTree>
    <p:extLst>
      <p:ext uri="{BB962C8B-B14F-4D97-AF65-F5344CB8AC3E}">
        <p14:creationId xmlns:p14="http://schemas.microsoft.com/office/powerpoint/2010/main" val="332549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1CF6-96A9-4948-9F53-1BA6F4400E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A3B71A-8C30-4051-9F33-E84B8AB5A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F057A7-5FF1-4E1B-A62D-3ACECD5A2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2A3E8-83BE-4695-860A-A050B551BD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A2CED-DF49-4D54-9245-393BEDA65E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D42B00-CEAF-4C81-AF40-7CB0D1BAC8DB}"/>
              </a:ext>
            </a:extLst>
          </p:cNvPr>
          <p:cNvSpPr>
            <a:spLocks noGrp="1"/>
          </p:cNvSpPr>
          <p:nvPr>
            <p:ph type="dt" sz="half" idx="10"/>
          </p:nvPr>
        </p:nvSpPr>
        <p:spPr/>
        <p:txBody>
          <a:bodyPr/>
          <a:lstStyle/>
          <a:p>
            <a:fld id="{5A4627D2-E555-42B9-95A5-6EAAB1773A50}" type="datetimeFigureOut">
              <a:rPr lang="en-US" smtClean="0"/>
              <a:t>7/15/2022</a:t>
            </a:fld>
            <a:endParaRPr lang="en-US" dirty="0"/>
          </a:p>
        </p:txBody>
      </p:sp>
      <p:sp>
        <p:nvSpPr>
          <p:cNvPr id="8" name="Footer Placeholder 7">
            <a:extLst>
              <a:ext uri="{FF2B5EF4-FFF2-40B4-BE49-F238E27FC236}">
                <a16:creationId xmlns:a16="http://schemas.microsoft.com/office/drawing/2014/main" id="{73EF6284-C79A-4FC3-8CCD-12F94C5E5E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1DA604-464F-4AE7-9DCA-0DC6A4C92299}"/>
              </a:ext>
            </a:extLst>
          </p:cNvPr>
          <p:cNvSpPr>
            <a:spLocks noGrp="1"/>
          </p:cNvSpPr>
          <p:nvPr>
            <p:ph type="sldNum" sz="quarter" idx="12"/>
          </p:nvPr>
        </p:nvSpPr>
        <p:spPr/>
        <p:txBody>
          <a:bodyPr/>
          <a:lstStyle/>
          <a:p>
            <a:fld id="{CBC90B19-5BB0-4CAB-8775-0E3B086909B1}" type="slidenum">
              <a:rPr lang="en-US" smtClean="0"/>
              <a:t>‹#›</a:t>
            </a:fld>
            <a:endParaRPr lang="en-US" dirty="0"/>
          </a:p>
        </p:txBody>
      </p:sp>
    </p:spTree>
    <p:extLst>
      <p:ext uri="{BB962C8B-B14F-4D97-AF65-F5344CB8AC3E}">
        <p14:creationId xmlns:p14="http://schemas.microsoft.com/office/powerpoint/2010/main" val="60988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E032-93E6-489D-8125-7B25994C71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B40B5B-A6B2-4C19-A769-5F5818200D59}"/>
              </a:ext>
            </a:extLst>
          </p:cNvPr>
          <p:cNvSpPr>
            <a:spLocks noGrp="1"/>
          </p:cNvSpPr>
          <p:nvPr>
            <p:ph type="dt" sz="half" idx="10"/>
          </p:nvPr>
        </p:nvSpPr>
        <p:spPr/>
        <p:txBody>
          <a:bodyPr/>
          <a:lstStyle/>
          <a:p>
            <a:fld id="{5A4627D2-E555-42B9-95A5-6EAAB1773A50}" type="datetimeFigureOut">
              <a:rPr lang="en-US" smtClean="0"/>
              <a:t>7/15/2022</a:t>
            </a:fld>
            <a:endParaRPr lang="en-US" dirty="0"/>
          </a:p>
        </p:txBody>
      </p:sp>
      <p:sp>
        <p:nvSpPr>
          <p:cNvPr id="4" name="Footer Placeholder 3">
            <a:extLst>
              <a:ext uri="{FF2B5EF4-FFF2-40B4-BE49-F238E27FC236}">
                <a16:creationId xmlns:a16="http://schemas.microsoft.com/office/drawing/2014/main" id="{6DC920A7-2FD7-4815-AE93-6A6D255C87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E60A33D-1F9B-43A6-A3BD-BDAD334A33B6}"/>
              </a:ext>
            </a:extLst>
          </p:cNvPr>
          <p:cNvSpPr>
            <a:spLocks noGrp="1"/>
          </p:cNvSpPr>
          <p:nvPr>
            <p:ph type="sldNum" sz="quarter" idx="12"/>
          </p:nvPr>
        </p:nvSpPr>
        <p:spPr/>
        <p:txBody>
          <a:bodyPr/>
          <a:lstStyle/>
          <a:p>
            <a:fld id="{CBC90B19-5BB0-4CAB-8775-0E3B086909B1}" type="slidenum">
              <a:rPr lang="en-US" smtClean="0"/>
              <a:t>‹#›</a:t>
            </a:fld>
            <a:endParaRPr lang="en-US" dirty="0"/>
          </a:p>
        </p:txBody>
      </p:sp>
    </p:spTree>
    <p:extLst>
      <p:ext uri="{BB962C8B-B14F-4D97-AF65-F5344CB8AC3E}">
        <p14:creationId xmlns:p14="http://schemas.microsoft.com/office/powerpoint/2010/main" val="91877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9A4723-7DE4-4495-89AE-F40C926BCD40}"/>
              </a:ext>
            </a:extLst>
          </p:cNvPr>
          <p:cNvSpPr>
            <a:spLocks noGrp="1"/>
          </p:cNvSpPr>
          <p:nvPr>
            <p:ph type="dt" sz="half" idx="10"/>
          </p:nvPr>
        </p:nvSpPr>
        <p:spPr/>
        <p:txBody>
          <a:bodyPr/>
          <a:lstStyle/>
          <a:p>
            <a:fld id="{5A4627D2-E555-42B9-95A5-6EAAB1773A50}" type="datetimeFigureOut">
              <a:rPr lang="en-US" smtClean="0"/>
              <a:t>7/15/2022</a:t>
            </a:fld>
            <a:endParaRPr lang="en-US" dirty="0"/>
          </a:p>
        </p:txBody>
      </p:sp>
      <p:sp>
        <p:nvSpPr>
          <p:cNvPr id="3" name="Footer Placeholder 2">
            <a:extLst>
              <a:ext uri="{FF2B5EF4-FFF2-40B4-BE49-F238E27FC236}">
                <a16:creationId xmlns:a16="http://schemas.microsoft.com/office/drawing/2014/main" id="{6531AD06-C84B-4DE9-821A-8685F9BBF6A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E2BC8BA-6978-4234-8285-A7CB7F39DF13}"/>
              </a:ext>
            </a:extLst>
          </p:cNvPr>
          <p:cNvSpPr>
            <a:spLocks noGrp="1"/>
          </p:cNvSpPr>
          <p:nvPr>
            <p:ph type="sldNum" sz="quarter" idx="12"/>
          </p:nvPr>
        </p:nvSpPr>
        <p:spPr/>
        <p:txBody>
          <a:bodyPr/>
          <a:lstStyle/>
          <a:p>
            <a:fld id="{CBC90B19-5BB0-4CAB-8775-0E3B086909B1}" type="slidenum">
              <a:rPr lang="en-US" smtClean="0"/>
              <a:t>‹#›</a:t>
            </a:fld>
            <a:endParaRPr lang="en-US" dirty="0"/>
          </a:p>
        </p:txBody>
      </p:sp>
    </p:spTree>
    <p:extLst>
      <p:ext uri="{BB962C8B-B14F-4D97-AF65-F5344CB8AC3E}">
        <p14:creationId xmlns:p14="http://schemas.microsoft.com/office/powerpoint/2010/main" val="294153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7E504-1E56-4BAB-AE43-DB9041209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D9F1B1-E608-4C2E-905E-B760E665D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BD5B6-C6C4-4439-83F2-09ED81463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90592-352E-4F87-9D54-D853C0FA6878}"/>
              </a:ext>
            </a:extLst>
          </p:cNvPr>
          <p:cNvSpPr>
            <a:spLocks noGrp="1"/>
          </p:cNvSpPr>
          <p:nvPr>
            <p:ph type="dt" sz="half" idx="10"/>
          </p:nvPr>
        </p:nvSpPr>
        <p:spPr/>
        <p:txBody>
          <a:bodyPr/>
          <a:lstStyle/>
          <a:p>
            <a:fld id="{5A4627D2-E555-42B9-95A5-6EAAB1773A50}" type="datetimeFigureOut">
              <a:rPr lang="en-US" smtClean="0"/>
              <a:t>7/15/2022</a:t>
            </a:fld>
            <a:endParaRPr lang="en-US" dirty="0"/>
          </a:p>
        </p:txBody>
      </p:sp>
      <p:sp>
        <p:nvSpPr>
          <p:cNvPr id="6" name="Footer Placeholder 5">
            <a:extLst>
              <a:ext uri="{FF2B5EF4-FFF2-40B4-BE49-F238E27FC236}">
                <a16:creationId xmlns:a16="http://schemas.microsoft.com/office/drawing/2014/main" id="{FFF87593-557D-4085-9C22-0B7DA4D808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C968AA6-7EC3-467E-AA26-A5C5C211F594}"/>
              </a:ext>
            </a:extLst>
          </p:cNvPr>
          <p:cNvSpPr>
            <a:spLocks noGrp="1"/>
          </p:cNvSpPr>
          <p:nvPr>
            <p:ph type="sldNum" sz="quarter" idx="12"/>
          </p:nvPr>
        </p:nvSpPr>
        <p:spPr/>
        <p:txBody>
          <a:bodyPr/>
          <a:lstStyle/>
          <a:p>
            <a:fld id="{CBC90B19-5BB0-4CAB-8775-0E3B086909B1}" type="slidenum">
              <a:rPr lang="en-US" smtClean="0"/>
              <a:t>‹#›</a:t>
            </a:fld>
            <a:endParaRPr lang="en-US" dirty="0"/>
          </a:p>
        </p:txBody>
      </p:sp>
    </p:spTree>
    <p:extLst>
      <p:ext uri="{BB962C8B-B14F-4D97-AF65-F5344CB8AC3E}">
        <p14:creationId xmlns:p14="http://schemas.microsoft.com/office/powerpoint/2010/main" val="350946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A9C2-1208-4CB3-8B8E-13A20A947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0BB72D-B927-4987-A8CB-8E0FD34D2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E707332-0FBA-4668-94EC-1A9D0C6A0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5B954-5FD0-4772-A204-1C36302D3B06}"/>
              </a:ext>
            </a:extLst>
          </p:cNvPr>
          <p:cNvSpPr>
            <a:spLocks noGrp="1"/>
          </p:cNvSpPr>
          <p:nvPr>
            <p:ph type="dt" sz="half" idx="10"/>
          </p:nvPr>
        </p:nvSpPr>
        <p:spPr/>
        <p:txBody>
          <a:bodyPr/>
          <a:lstStyle/>
          <a:p>
            <a:fld id="{5A4627D2-E555-42B9-95A5-6EAAB1773A50}" type="datetimeFigureOut">
              <a:rPr lang="en-US" smtClean="0"/>
              <a:t>7/15/2022</a:t>
            </a:fld>
            <a:endParaRPr lang="en-US" dirty="0"/>
          </a:p>
        </p:txBody>
      </p:sp>
      <p:sp>
        <p:nvSpPr>
          <p:cNvPr id="6" name="Footer Placeholder 5">
            <a:extLst>
              <a:ext uri="{FF2B5EF4-FFF2-40B4-BE49-F238E27FC236}">
                <a16:creationId xmlns:a16="http://schemas.microsoft.com/office/drawing/2014/main" id="{18BF7299-C8FC-45D7-B91F-7571D1168B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7B658F-D506-4A85-A6C2-FCD26BBFF84B}"/>
              </a:ext>
            </a:extLst>
          </p:cNvPr>
          <p:cNvSpPr>
            <a:spLocks noGrp="1"/>
          </p:cNvSpPr>
          <p:nvPr>
            <p:ph type="sldNum" sz="quarter" idx="12"/>
          </p:nvPr>
        </p:nvSpPr>
        <p:spPr/>
        <p:txBody>
          <a:bodyPr/>
          <a:lstStyle/>
          <a:p>
            <a:fld id="{CBC90B19-5BB0-4CAB-8775-0E3B086909B1}" type="slidenum">
              <a:rPr lang="en-US" smtClean="0"/>
              <a:t>‹#›</a:t>
            </a:fld>
            <a:endParaRPr lang="en-US" dirty="0"/>
          </a:p>
        </p:txBody>
      </p:sp>
    </p:spTree>
    <p:extLst>
      <p:ext uri="{BB962C8B-B14F-4D97-AF65-F5344CB8AC3E}">
        <p14:creationId xmlns:p14="http://schemas.microsoft.com/office/powerpoint/2010/main" val="115512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C42C2-AB1B-43A3-ACEB-3D15B62AE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431A05-C9BD-4E7C-A14E-A8D8C2ECE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3C3E6-488E-403C-B78A-D837102E36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627D2-E555-42B9-95A5-6EAAB1773A50}" type="datetimeFigureOut">
              <a:rPr lang="en-US" smtClean="0"/>
              <a:t>7/15/2022</a:t>
            </a:fld>
            <a:endParaRPr lang="en-US" dirty="0"/>
          </a:p>
        </p:txBody>
      </p:sp>
      <p:sp>
        <p:nvSpPr>
          <p:cNvPr id="5" name="Footer Placeholder 4">
            <a:extLst>
              <a:ext uri="{FF2B5EF4-FFF2-40B4-BE49-F238E27FC236}">
                <a16:creationId xmlns:a16="http://schemas.microsoft.com/office/drawing/2014/main" id="{7A5C3000-6467-49D0-97AA-78D6CA717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36FFE6F-4AEE-40B5-B13F-DAC92949B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90B19-5BB0-4CAB-8775-0E3B086909B1}" type="slidenum">
              <a:rPr lang="en-US" smtClean="0"/>
              <a:t>‹#›</a:t>
            </a:fld>
            <a:endParaRPr lang="en-US" dirty="0"/>
          </a:p>
        </p:txBody>
      </p:sp>
    </p:spTree>
    <p:extLst>
      <p:ext uri="{BB962C8B-B14F-4D97-AF65-F5344CB8AC3E}">
        <p14:creationId xmlns:p14="http://schemas.microsoft.com/office/powerpoint/2010/main" val="1070800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eactjs.org/docs/error-boundaries.html" TargetMode="External"/><Relationship Id="rId2" Type="http://schemas.openxmlformats.org/officeDocument/2006/relationships/hyperlink" Target="https://developer.mozilla.org/en-US/docs/Web/JavaScript/Reference/Global_Objects/Error" TargetMode="External"/><Relationship Id="rId1" Type="http://schemas.openxmlformats.org/officeDocument/2006/relationships/slideLayout" Target="../slideLayouts/slideLayout2.xml"/><Relationship Id="rId4" Type="http://schemas.openxmlformats.org/officeDocument/2006/relationships/hyperlink" Target="https://www.npmjs.com/package/react-error-boundar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06F1-ED08-4E25-BABF-A7B3296C5660}"/>
              </a:ext>
            </a:extLst>
          </p:cNvPr>
          <p:cNvSpPr>
            <a:spLocks noGrp="1"/>
          </p:cNvSpPr>
          <p:nvPr>
            <p:ph type="ctrTitle"/>
          </p:nvPr>
        </p:nvSpPr>
        <p:spPr/>
        <p:txBody>
          <a:bodyPr/>
          <a:lstStyle/>
          <a:p>
            <a:r>
              <a:rPr lang="en-US" dirty="0"/>
              <a:t>Error Boundary In React Application</a:t>
            </a:r>
          </a:p>
        </p:txBody>
      </p:sp>
    </p:spTree>
    <p:extLst>
      <p:ext uri="{BB962C8B-B14F-4D97-AF65-F5344CB8AC3E}">
        <p14:creationId xmlns:p14="http://schemas.microsoft.com/office/powerpoint/2010/main" val="3060261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E50ED-F75D-4901-A91F-5CA55CD02CD8}"/>
              </a:ext>
            </a:extLst>
          </p:cNvPr>
          <p:cNvSpPr>
            <a:spLocks noGrp="1"/>
          </p:cNvSpPr>
          <p:nvPr>
            <p:ph idx="1"/>
          </p:nvPr>
        </p:nvSpPr>
        <p:spPr>
          <a:xfrm>
            <a:off x="536749" y="1215849"/>
            <a:ext cx="10515600" cy="1085223"/>
          </a:xfrm>
        </p:spPr>
        <p:txBody>
          <a:bodyPr>
            <a:normAutofit/>
          </a:bodyPr>
          <a:lstStyle/>
          <a:p>
            <a:pPr marL="0" indent="0">
              <a:buNone/>
            </a:pPr>
            <a:r>
              <a:rPr lang="en-US" sz="2000" dirty="0"/>
              <a:t>While wrapping some child component inside Error Boundary we can also trace if the child component needs some data to render properly and show load icon to user till the concerned data is loaded/processed.</a:t>
            </a:r>
          </a:p>
          <a:p>
            <a:endParaRPr lang="en-US" sz="2000" dirty="0"/>
          </a:p>
          <a:p>
            <a:endParaRPr lang="en-US" sz="2000" dirty="0"/>
          </a:p>
        </p:txBody>
      </p:sp>
      <p:pic>
        <p:nvPicPr>
          <p:cNvPr id="7" name="Picture 6" descr="Graphical user interface, application, Word&#10;&#10;Description automatically generated">
            <a:extLst>
              <a:ext uri="{FF2B5EF4-FFF2-40B4-BE49-F238E27FC236}">
                <a16:creationId xmlns:a16="http://schemas.microsoft.com/office/drawing/2014/main" id="{254B96FF-85AB-4C02-8A7B-438FCE88E738}"/>
              </a:ext>
            </a:extLst>
          </p:cNvPr>
          <p:cNvPicPr>
            <a:picLocks noChangeAspect="1"/>
          </p:cNvPicPr>
          <p:nvPr/>
        </p:nvPicPr>
        <p:blipFill rotWithShape="1">
          <a:blip r:embed="rId2">
            <a:extLst>
              <a:ext uri="{28A0092B-C50C-407E-A947-70E740481C1C}">
                <a14:useLocalDpi xmlns:a14="http://schemas.microsoft.com/office/drawing/2010/main" val="0"/>
              </a:ext>
            </a:extLst>
          </a:blip>
          <a:srcRect t="12117" b="26849"/>
          <a:stretch/>
        </p:blipFill>
        <p:spPr>
          <a:xfrm>
            <a:off x="570076" y="2441750"/>
            <a:ext cx="10160726" cy="2773345"/>
          </a:xfrm>
          <a:prstGeom prst="rect">
            <a:avLst/>
          </a:prstGeom>
        </p:spPr>
      </p:pic>
      <p:sp>
        <p:nvSpPr>
          <p:cNvPr id="4" name="Title 1">
            <a:extLst>
              <a:ext uri="{FF2B5EF4-FFF2-40B4-BE49-F238E27FC236}">
                <a16:creationId xmlns:a16="http://schemas.microsoft.com/office/drawing/2014/main" id="{C2FDA255-5BE9-4660-B814-41DF8B6D936E}"/>
              </a:ext>
            </a:extLst>
          </p:cNvPr>
          <p:cNvSpPr txBox="1">
            <a:spLocks/>
          </p:cNvSpPr>
          <p:nvPr/>
        </p:nvSpPr>
        <p:spPr>
          <a:xfrm>
            <a:off x="479981" y="261430"/>
            <a:ext cx="11086708" cy="78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Benefits Explained</a:t>
            </a:r>
          </a:p>
        </p:txBody>
      </p:sp>
    </p:spTree>
    <p:extLst>
      <p:ext uri="{BB962C8B-B14F-4D97-AF65-F5344CB8AC3E}">
        <p14:creationId xmlns:p14="http://schemas.microsoft.com/office/powerpoint/2010/main" val="97091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E5D8-2100-4A16-89E5-027E81A6E275}"/>
              </a:ext>
            </a:extLst>
          </p:cNvPr>
          <p:cNvSpPr>
            <a:spLocks noGrp="1"/>
          </p:cNvSpPr>
          <p:nvPr>
            <p:ph type="title"/>
          </p:nvPr>
        </p:nvSpPr>
        <p:spPr>
          <a:xfrm>
            <a:off x="375975" y="264642"/>
            <a:ext cx="10515600" cy="599517"/>
          </a:xfrm>
        </p:spPr>
        <p:txBody>
          <a:bodyPr>
            <a:normAutofit fontScale="90000"/>
          </a:bodyPr>
          <a:lstStyle/>
          <a:p>
            <a:r>
              <a:rPr lang="en-US" dirty="0">
                <a:solidFill>
                  <a:srgbClr val="002060"/>
                </a:solidFill>
              </a:rPr>
              <a:t>Implementation Details</a:t>
            </a:r>
          </a:p>
        </p:txBody>
      </p:sp>
      <p:sp>
        <p:nvSpPr>
          <p:cNvPr id="3" name="Content Placeholder 2">
            <a:extLst>
              <a:ext uri="{FF2B5EF4-FFF2-40B4-BE49-F238E27FC236}">
                <a16:creationId xmlns:a16="http://schemas.microsoft.com/office/drawing/2014/main" id="{7957AC85-4EF4-44CD-BB11-BA14E20A6CFB}"/>
              </a:ext>
            </a:extLst>
          </p:cNvPr>
          <p:cNvSpPr>
            <a:spLocks noGrp="1"/>
          </p:cNvSpPr>
          <p:nvPr>
            <p:ph idx="1"/>
          </p:nvPr>
        </p:nvSpPr>
        <p:spPr>
          <a:xfrm>
            <a:off x="436266" y="971513"/>
            <a:ext cx="5170715" cy="5519722"/>
          </a:xfrm>
        </p:spPr>
        <p:txBody>
          <a:bodyPr>
            <a:normAutofit/>
          </a:bodyPr>
          <a:lstStyle/>
          <a:p>
            <a:pPr marL="0" marR="0" indent="0">
              <a:lnSpc>
                <a:spcPct val="107000"/>
              </a:lnSpc>
              <a:spcBef>
                <a:spcPts val="0"/>
              </a:spcBef>
              <a:spcAft>
                <a:spcPts val="800"/>
              </a:spcAft>
              <a:buNone/>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Error Boundary component is used to catch JavaScript errors anywhere in the child component tree, log those errors and display a fallback UI ‘instead of’ the component that crashed.</a:t>
            </a:r>
          </a:p>
          <a:p>
            <a:pPr marL="342900" marR="0" lvl="0" indent="-342900">
              <a:lnSpc>
                <a:spcPct val="107000"/>
              </a:lnSpc>
              <a:spcBef>
                <a:spcPts val="0"/>
              </a:spcBef>
              <a:spcAft>
                <a:spcPts val="0"/>
              </a:spcAft>
              <a:buFont typeface="Calibri" panose="020F050202020403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 class component becomes an error boundary if it defines either (or both) of the lifecycle methods:</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static getDerivedStateFromError ()</a:t>
            </a: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componentDidCatch();</a:t>
            </a:r>
          </a:p>
          <a:p>
            <a:pPr marL="342900" marR="0" lvl="0" indent="-342900">
              <a:lnSpc>
                <a:spcPct val="107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Tieout application we are using componentDidCatch();</a:t>
            </a:r>
          </a:p>
          <a:p>
            <a:pPr marL="342900" marR="0" lvl="0" indent="-342900">
              <a:lnSpc>
                <a:spcPct val="107000"/>
              </a:lnSpc>
              <a:spcBef>
                <a:spcPts val="0"/>
              </a:spcBef>
              <a:spcAft>
                <a:spcPts val="800"/>
              </a:spcAft>
              <a:buFont typeface="Calibri" panose="020F050202020403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Image on the right side, shows how we can define </a:t>
            </a:r>
            <a:r>
              <a:rPr lang="en-US" sz="1800" dirty="0">
                <a:effectLst/>
                <a:latin typeface="Calibri" panose="020F0502020204030204" pitchFamily="34" charset="0"/>
                <a:ea typeface="Calibri" panose="020F0502020204030204" pitchFamily="34" charset="0"/>
                <a:cs typeface="Times New Roman" panose="02020603050405020304" pitchFamily="18" charset="0"/>
              </a:rPr>
              <a:t>componentDidCatch() inside our Error Boundary Component </a:t>
            </a:r>
          </a:p>
        </p:txBody>
      </p:sp>
      <p:pic>
        <p:nvPicPr>
          <p:cNvPr id="4" name="Content Placeholder 3">
            <a:extLst>
              <a:ext uri="{FF2B5EF4-FFF2-40B4-BE49-F238E27FC236}">
                <a16:creationId xmlns:a16="http://schemas.microsoft.com/office/drawing/2014/main" id="{55C2A4ED-4120-4310-B789-BB67460F1313}"/>
              </a:ext>
            </a:extLst>
          </p:cNvPr>
          <p:cNvPicPr>
            <a:picLocks/>
          </p:cNvPicPr>
          <p:nvPr/>
        </p:nvPicPr>
        <p:blipFill>
          <a:blip r:embed="rId2"/>
          <a:stretch>
            <a:fillRect/>
          </a:stretch>
        </p:blipFill>
        <p:spPr>
          <a:xfrm>
            <a:off x="5789264" y="773427"/>
            <a:ext cx="6260646" cy="5775325"/>
          </a:xfrm>
          <a:prstGeom prst="rect">
            <a:avLst/>
          </a:prstGeom>
        </p:spPr>
      </p:pic>
    </p:spTree>
    <p:extLst>
      <p:ext uri="{BB962C8B-B14F-4D97-AF65-F5344CB8AC3E}">
        <p14:creationId xmlns:p14="http://schemas.microsoft.com/office/powerpoint/2010/main" val="203092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6D424-DD57-4717-B55A-98D351DC1B33}"/>
              </a:ext>
            </a:extLst>
          </p:cNvPr>
          <p:cNvSpPr>
            <a:spLocks noGrp="1"/>
          </p:cNvSpPr>
          <p:nvPr>
            <p:ph idx="1"/>
          </p:nvPr>
        </p:nvSpPr>
        <p:spPr>
          <a:xfrm>
            <a:off x="476459" y="1130774"/>
            <a:ext cx="10515600" cy="2767986"/>
          </a:xfrm>
        </p:spPr>
        <p:txBody>
          <a:bodyPr>
            <a:normAutofit/>
          </a:bodyPr>
          <a:lstStyle/>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Apart from componentDidCatch() we also customized our Error Boundary component such that it catches error for the failed api calls (using axios response interceptors), error thorough invalid state of models (By inheriting all model from some base model class which has an error props inside it).</a:t>
            </a:r>
          </a:p>
          <a:p>
            <a:pPr marL="342900" marR="0" lvl="0" indent="-342900">
              <a:lnSpc>
                <a:spcPct val="107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Basically, all our component will be using some data to interact with end user. So, we want to make sure that the data they are using is not invalid/corrupt. If in case that is invalid, we want to raise a flag (through pop up).</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Calibri" panose="020F0502020204030204" pitchFamily="34" charset="0"/>
              <a:buChar char="-"/>
            </a:pPr>
            <a:r>
              <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Question: How should we implement it? What components are required? What is the data model?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8794E939-9938-4D72-8E20-F4B3DDD08187}"/>
              </a:ext>
            </a:extLst>
          </p:cNvPr>
          <p:cNvSpPr>
            <a:spLocks noGrp="1"/>
          </p:cNvSpPr>
          <p:nvPr>
            <p:ph type="title"/>
          </p:nvPr>
        </p:nvSpPr>
        <p:spPr>
          <a:xfrm>
            <a:off x="375975" y="264642"/>
            <a:ext cx="10515600" cy="599517"/>
          </a:xfrm>
        </p:spPr>
        <p:txBody>
          <a:bodyPr>
            <a:normAutofit fontScale="90000"/>
          </a:bodyPr>
          <a:lstStyle/>
          <a:p>
            <a:r>
              <a:rPr lang="en-US" dirty="0">
                <a:solidFill>
                  <a:srgbClr val="002060"/>
                </a:solidFill>
              </a:rPr>
              <a:t>Implementation Details</a:t>
            </a:r>
          </a:p>
        </p:txBody>
      </p:sp>
    </p:spTree>
    <p:extLst>
      <p:ext uri="{BB962C8B-B14F-4D97-AF65-F5344CB8AC3E}">
        <p14:creationId xmlns:p14="http://schemas.microsoft.com/office/powerpoint/2010/main" val="154668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6D424-DD57-4717-B55A-98D351DC1B33}"/>
              </a:ext>
            </a:extLst>
          </p:cNvPr>
          <p:cNvSpPr>
            <a:spLocks noGrp="1"/>
          </p:cNvSpPr>
          <p:nvPr>
            <p:ph idx="1"/>
          </p:nvPr>
        </p:nvSpPr>
        <p:spPr>
          <a:xfrm>
            <a:off x="436265" y="994787"/>
            <a:ext cx="11300209" cy="4890774"/>
          </a:xfrm>
        </p:spPr>
        <p:txBody>
          <a:bodyPr>
            <a:normAutofit/>
          </a:bodyPr>
          <a:lstStyle/>
          <a:p>
            <a:pPr marL="0" indent="0">
              <a:lnSpc>
                <a:spcPct val="107000"/>
              </a:lnSpc>
              <a:spcBef>
                <a:spcPts val="0"/>
              </a:spcBef>
              <a:spcAft>
                <a:spcPts val="800"/>
              </a:spcAft>
              <a:buNone/>
            </a:pPr>
            <a:r>
              <a:rPr lang="en-US" sz="2000" b="1" u="sng" dirty="0">
                <a:solidFill>
                  <a:srgbClr val="1A1A1A"/>
                </a:solidFill>
                <a:effectLst/>
                <a:ea typeface="Calibri" panose="020F0502020204030204" pitchFamily="34" charset="0"/>
                <a:cs typeface="Times New Roman" panose="02020603050405020304" pitchFamily="18" charset="0"/>
              </a:rPr>
              <a:t>Building an error model</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cs typeface="Times New Roman" panose="02020603050405020304" pitchFamily="18" charset="0"/>
              </a:rPr>
              <a:t>Your error model should have ability to capture following error details :</a:t>
            </a:r>
          </a:p>
          <a:p>
            <a:pPr marL="742950" marR="0" lvl="1" indent="-285750">
              <a:lnSpc>
                <a:spcPct val="107000"/>
              </a:lnSpc>
              <a:spcBef>
                <a:spcPts val="0"/>
              </a:spcBef>
              <a:spcAft>
                <a:spcPts val="0"/>
              </a:spcAft>
              <a:buFont typeface="+mj-lt"/>
              <a:buAutoNum type="alphaLcPeriod"/>
            </a:pPr>
            <a:r>
              <a:rPr lang="en-US" sz="1800" dirty="0">
                <a:cs typeface="Times New Roman" panose="02020603050405020304" pitchFamily="18" charset="0"/>
              </a:rPr>
              <a:t>Error status</a:t>
            </a:r>
          </a:p>
          <a:p>
            <a:pPr marL="742950" marR="0" lvl="1" indent="-285750">
              <a:lnSpc>
                <a:spcPct val="107000"/>
              </a:lnSpc>
              <a:spcBef>
                <a:spcPts val="0"/>
              </a:spcBef>
              <a:spcAft>
                <a:spcPts val="0"/>
              </a:spcAft>
              <a:buFont typeface="+mj-lt"/>
              <a:buAutoNum type="alphaLcPeriod"/>
            </a:pPr>
            <a:r>
              <a:rPr lang="en-US" sz="1800" dirty="0">
                <a:cs typeface="Times New Roman" panose="02020603050405020304" pitchFamily="18" charset="0"/>
              </a:rPr>
              <a:t>Error Message</a:t>
            </a:r>
          </a:p>
          <a:p>
            <a:pPr marL="742950" marR="0" lvl="1" indent="-285750">
              <a:lnSpc>
                <a:spcPct val="107000"/>
              </a:lnSpc>
              <a:spcBef>
                <a:spcPts val="0"/>
              </a:spcBef>
              <a:spcAft>
                <a:spcPts val="800"/>
              </a:spcAft>
              <a:buFont typeface="+mj-lt"/>
              <a:buAutoNum type="alphaLcPeriod"/>
            </a:pPr>
            <a:r>
              <a:rPr lang="en-US" sz="1800" dirty="0">
                <a:cs typeface="Times New Roman" panose="02020603050405020304" pitchFamily="18" charset="0"/>
              </a:rPr>
              <a:t>Failed Url</a:t>
            </a:r>
          </a:p>
          <a:p>
            <a:pPr marL="742950" marR="0" lvl="1" indent="-285750">
              <a:lnSpc>
                <a:spcPct val="107000"/>
              </a:lnSpc>
              <a:spcBef>
                <a:spcPts val="0"/>
              </a:spcBef>
              <a:spcAft>
                <a:spcPts val="0"/>
              </a:spcAft>
              <a:buFont typeface="+mj-lt"/>
              <a:buAutoNum type="alphaLcPeriod"/>
            </a:pPr>
            <a:r>
              <a:rPr lang="en-US" sz="1800" dirty="0">
                <a:cs typeface="Times New Roman" panose="02020603050405020304" pitchFamily="18" charset="0"/>
              </a:rPr>
              <a:t>Catched error Json string (it consists of data or invalid state transition that caused error)-  For example we want to log the error json for failed api call from backend.</a:t>
            </a:r>
          </a:p>
          <a:p>
            <a:pPr marL="742950" marR="0" lvl="1" indent="-285750">
              <a:lnSpc>
                <a:spcPct val="107000"/>
              </a:lnSpc>
              <a:spcBef>
                <a:spcPts val="0"/>
              </a:spcBef>
              <a:spcAft>
                <a:spcPts val="800"/>
              </a:spcAft>
              <a:buFont typeface="+mj-lt"/>
              <a:buAutoNum type="alphaLcPeriod"/>
            </a:pPr>
            <a:r>
              <a:rPr lang="en-US" sz="1800" dirty="0">
                <a:cs typeface="Times New Roman" panose="02020603050405020304" pitchFamily="18" charset="0"/>
              </a:rPr>
              <a:t>Stack trace -  To know how the error propagated from its original occurrence to down to different levels in an application.</a:t>
            </a:r>
          </a:p>
          <a:p>
            <a:pPr marL="742950" marR="0" lvl="1" indent="-285750">
              <a:lnSpc>
                <a:spcPct val="107000"/>
              </a:lnSpc>
              <a:spcBef>
                <a:spcPts val="0"/>
              </a:spcBef>
              <a:spcAft>
                <a:spcPts val="800"/>
              </a:spcAft>
              <a:buFont typeface="+mj-lt"/>
              <a:buAutoNum type="alphaLcPeriod"/>
            </a:pPr>
            <a:endParaRPr lang="en-US" sz="1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cs typeface="Times New Roman" panose="02020603050405020304" pitchFamily="18" charset="0"/>
              </a:rPr>
              <a:t>There should be a functions inside error model class for updating the above properties.</a:t>
            </a:r>
          </a:p>
          <a:p>
            <a:pPr marL="342900" marR="0" lvl="0" indent="-342900">
              <a:lnSpc>
                <a:spcPct val="107000"/>
              </a:lnSpc>
              <a:spcBef>
                <a:spcPts val="0"/>
              </a:spcBef>
              <a:spcAft>
                <a:spcPts val="800"/>
              </a:spcAft>
              <a:buFont typeface="+mj-lt"/>
              <a:buAutoNum type="arabicPeriod"/>
            </a:pPr>
            <a:r>
              <a:rPr lang="en-US" sz="1800" b="1" dirty="0">
                <a:effectLst/>
                <a:ea typeface="Calibri" panose="020F0502020204030204" pitchFamily="34" charset="0"/>
                <a:cs typeface="Times New Roman" panose="02020603050405020304" pitchFamily="18" charset="0"/>
              </a:rPr>
              <a:t>Using this structure/model data we can maintain a redux state so that we can update it from anywhere inside the application</a:t>
            </a:r>
          </a:p>
          <a:p>
            <a:pPr marL="342900" marR="0" lvl="0" indent="-342900">
              <a:lnSpc>
                <a:spcPct val="107000"/>
              </a:lnSpc>
              <a:spcBef>
                <a:spcPts val="0"/>
              </a:spcBef>
              <a:spcAft>
                <a:spcPts val="800"/>
              </a:spcAft>
              <a:buFont typeface="Calibri" panose="020F0502020204030204" pitchFamily="34" charset="0"/>
              <a:buChar char="-"/>
            </a:pPr>
            <a:endParaRPr lang="en-US" sz="1800" dirty="0">
              <a:effectLst/>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1377CA55-5E3B-47A7-B52D-79999338F62C}"/>
              </a:ext>
            </a:extLst>
          </p:cNvPr>
          <p:cNvSpPr>
            <a:spLocks noGrp="1"/>
          </p:cNvSpPr>
          <p:nvPr>
            <p:ph type="title"/>
          </p:nvPr>
        </p:nvSpPr>
        <p:spPr>
          <a:xfrm>
            <a:off x="375975" y="264642"/>
            <a:ext cx="10515600" cy="599517"/>
          </a:xfrm>
        </p:spPr>
        <p:txBody>
          <a:bodyPr>
            <a:normAutofit fontScale="90000"/>
          </a:bodyPr>
          <a:lstStyle/>
          <a:p>
            <a:r>
              <a:rPr lang="en-US" dirty="0">
                <a:solidFill>
                  <a:srgbClr val="002060"/>
                </a:solidFill>
              </a:rPr>
              <a:t>Implementation Details</a:t>
            </a:r>
          </a:p>
        </p:txBody>
      </p:sp>
    </p:spTree>
    <p:extLst>
      <p:ext uri="{BB962C8B-B14F-4D97-AF65-F5344CB8AC3E}">
        <p14:creationId xmlns:p14="http://schemas.microsoft.com/office/powerpoint/2010/main" val="126470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03AA3-3479-4099-AD92-96D81C1C8D0D}"/>
              </a:ext>
            </a:extLst>
          </p:cNvPr>
          <p:cNvSpPr>
            <a:spLocks noGrp="1"/>
          </p:cNvSpPr>
          <p:nvPr>
            <p:ph idx="1"/>
          </p:nvPr>
        </p:nvSpPr>
        <p:spPr>
          <a:xfrm>
            <a:off x="466411" y="924447"/>
            <a:ext cx="5321440" cy="5335675"/>
          </a:xfrm>
        </p:spPr>
        <p:txBody>
          <a:bodyPr>
            <a:normAutofit fontScale="62500" lnSpcReduction="20000"/>
          </a:bodyPr>
          <a:lstStyle/>
          <a:p>
            <a:pPr marL="0" marR="0" lvl="0" indent="0">
              <a:lnSpc>
                <a:spcPct val="107000"/>
              </a:lnSpc>
              <a:spcBef>
                <a:spcPts val="0"/>
              </a:spcBef>
              <a:spcAft>
                <a:spcPts val="800"/>
              </a:spcAft>
              <a:buNone/>
            </a:pPr>
            <a:r>
              <a:rPr lang="en-US" sz="2900" b="1" dirty="0">
                <a:effectLst/>
                <a:latin typeface="Calibri" panose="020F0502020204030204" pitchFamily="34" charset="0"/>
                <a:ea typeface="Calibri" panose="020F0502020204030204" pitchFamily="34" charset="0"/>
                <a:cs typeface="Times New Roman" panose="02020603050405020304" pitchFamily="18" charset="0"/>
              </a:rPr>
              <a:t>Building an Error Boundary component</a:t>
            </a:r>
          </a:p>
          <a:p>
            <a:pPr marL="457200" marR="0" lvl="0" indent="-457200">
              <a:lnSpc>
                <a:spcPct val="107000"/>
              </a:lnSpc>
              <a:spcBef>
                <a:spcPts val="0"/>
              </a:spcBef>
              <a:spcAft>
                <a:spcPts val="800"/>
              </a:spcAft>
              <a:buFont typeface="+mj-lt"/>
              <a:buAutoNum type="arabicPeriod" startAt="4"/>
            </a:pPr>
            <a:r>
              <a:rPr lang="en-US" sz="2200" dirty="0">
                <a:effectLst/>
                <a:latin typeface="Calibri" panose="020F0502020204030204" pitchFamily="34" charset="0"/>
                <a:ea typeface="Calibri" panose="020F0502020204030204" pitchFamily="34" charset="0"/>
                <a:cs typeface="Times New Roman" panose="02020603050405020304" pitchFamily="18" charset="0"/>
              </a:rPr>
              <a:t>This component is used to handle applications crashes, failed api calls, error in models and other catched error (error caught in try catch block).</a:t>
            </a:r>
          </a:p>
          <a:p>
            <a:pPr marL="457200" marR="0" lvl="0" indent="-457200">
              <a:lnSpc>
                <a:spcPct val="107000"/>
              </a:lnSpc>
              <a:spcBef>
                <a:spcPts val="0"/>
              </a:spcBef>
              <a:spcAft>
                <a:spcPts val="800"/>
              </a:spcAft>
              <a:buFont typeface="+mj-lt"/>
              <a:buAutoNum type="arabicPeriod" startAt="5"/>
            </a:pPr>
            <a:r>
              <a:rPr lang="en-US" sz="2200" dirty="0">
                <a:effectLst/>
                <a:latin typeface="Calibri" panose="020F0502020204030204" pitchFamily="34" charset="0"/>
                <a:ea typeface="Calibri" panose="020F0502020204030204" pitchFamily="34" charset="0"/>
                <a:cs typeface="Times New Roman" panose="02020603050405020304" pitchFamily="18" charset="0"/>
              </a:rPr>
              <a:t>For error boundary component to come in action while application crashes, the application component should be wrapped inside error boundary component such that there is parent child relationship between them.</a:t>
            </a:r>
          </a:p>
          <a:p>
            <a:pPr marL="0" marR="0" lvl="0" indent="0">
              <a:lnSpc>
                <a:spcPct val="107000"/>
              </a:lnSpc>
              <a:spcBef>
                <a:spcPts val="0"/>
              </a:spcBef>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For example:</a:t>
            </a:r>
          </a:p>
          <a:p>
            <a:pPr marL="0" marR="0" lvl="0" indent="0">
              <a:lnSpc>
                <a:spcPct val="107000"/>
              </a:lnSpc>
              <a:spcBef>
                <a:spcPts val="0"/>
              </a:spcBef>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&lt;ErrorBoundary&gt;</a:t>
            </a:r>
          </a:p>
          <a:p>
            <a:pPr marL="0" marR="0" lvl="0" indent="0">
              <a:lnSpc>
                <a:spcPct val="107000"/>
              </a:lnSpc>
              <a:spcBef>
                <a:spcPts val="0"/>
              </a:spcBef>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             &lt;HomePageComponent /&gt;</a:t>
            </a:r>
          </a:p>
          <a:p>
            <a:pPr marL="0" marR="0" lvl="0" indent="0">
              <a:lnSpc>
                <a:spcPct val="107000"/>
              </a:lnSpc>
              <a:spcBef>
                <a:spcPts val="0"/>
              </a:spcBef>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             &lt;LeftPanelComponent /&gt;</a:t>
            </a:r>
          </a:p>
          <a:p>
            <a:pPr marL="0" marR="0" lvl="0" indent="0">
              <a:lnSpc>
                <a:spcPct val="107000"/>
              </a:lnSpc>
              <a:spcBef>
                <a:spcPts val="0"/>
              </a:spcBef>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             &lt;RightPanelCompoent /&gt;</a:t>
            </a:r>
          </a:p>
          <a:p>
            <a:pPr marL="0" marR="0" lvl="0" indent="0">
              <a:lnSpc>
                <a:spcPct val="107000"/>
              </a:lnSpc>
              <a:spcBef>
                <a:spcPts val="0"/>
              </a:spcBef>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&lt;/ErrorBoundary&gt; </a:t>
            </a:r>
          </a:p>
          <a:p>
            <a:pPr marL="0" marR="0" lvl="0" indent="0">
              <a:lnSpc>
                <a:spcPct val="107000"/>
              </a:lnSpc>
              <a:spcBef>
                <a:spcPts val="0"/>
              </a:spcBef>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You can wrap as many components as possible, </a:t>
            </a:r>
            <a:r>
              <a:rPr lang="en-US" sz="2200" b="1" dirty="0">
                <a:effectLst/>
                <a:latin typeface="Calibri" panose="020F0502020204030204" pitchFamily="34" charset="0"/>
                <a:ea typeface="Calibri" panose="020F0502020204030204" pitchFamily="34" charset="0"/>
                <a:cs typeface="Times New Roman" panose="02020603050405020304" pitchFamily="18" charset="0"/>
              </a:rPr>
              <a:t>individually</a:t>
            </a:r>
            <a:r>
              <a:rPr lang="en-US" sz="2200" dirty="0">
                <a:effectLst/>
                <a:latin typeface="Calibri" panose="020F0502020204030204" pitchFamily="34" charset="0"/>
                <a:ea typeface="Calibri" panose="020F0502020204030204" pitchFamily="34" charset="0"/>
                <a:cs typeface="Times New Roman" panose="02020603050405020304" pitchFamily="18" charset="0"/>
              </a:rPr>
              <a:t>, inside our &lt;ErrorBoundary&gt; component so as to get granular and more specific details about the error.</a:t>
            </a:r>
          </a:p>
          <a:p>
            <a:pPr marL="0" marR="0" lvl="0" indent="0">
              <a:lnSpc>
                <a:spcPct val="107000"/>
              </a:lnSpc>
              <a:spcBef>
                <a:spcPts val="0"/>
              </a:spcBef>
              <a:spcAft>
                <a:spcPts val="800"/>
              </a:spcAft>
              <a:buNone/>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startAt="6"/>
            </a:pPr>
            <a:r>
              <a:rPr lang="en-US" sz="2200" b="1" dirty="0">
                <a:effectLst/>
                <a:latin typeface="Calibri" panose="020F0502020204030204" pitchFamily="34" charset="0"/>
                <a:ea typeface="Calibri" panose="020F0502020204030204" pitchFamily="34" charset="0"/>
                <a:cs typeface="Times New Roman" panose="02020603050405020304" pitchFamily="18" charset="0"/>
              </a:rPr>
              <a:t>How do we capture error inside error boundary component:</a:t>
            </a:r>
          </a:p>
          <a:p>
            <a:pPr marL="0" marR="0" lvl="0" indent="0">
              <a:lnSpc>
                <a:spcPct val="107000"/>
              </a:lnSpc>
              <a:spcBef>
                <a:spcPts val="0"/>
              </a:spcBef>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For capturing error details, you need to implement ComponentDidCatch lifecycle method as shown </a:t>
            </a:r>
            <a:r>
              <a:rPr lang="en-US" sz="2200" dirty="0">
                <a:latin typeface="Calibri" panose="020F0502020204030204" pitchFamily="34" charset="0"/>
                <a:ea typeface="Calibri" panose="020F0502020204030204" pitchFamily="34" charset="0"/>
                <a:cs typeface="Times New Roman" panose="02020603050405020304" pitchFamily="18" charset="0"/>
              </a:rPr>
              <a:t>in the image</a:t>
            </a:r>
            <a:r>
              <a:rPr lang="en-US" sz="22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4" name="Title 1">
            <a:extLst>
              <a:ext uri="{FF2B5EF4-FFF2-40B4-BE49-F238E27FC236}">
                <a16:creationId xmlns:a16="http://schemas.microsoft.com/office/drawing/2014/main" id="{AFA7D0A7-1375-47D2-92AE-BC5572E07030}"/>
              </a:ext>
            </a:extLst>
          </p:cNvPr>
          <p:cNvSpPr>
            <a:spLocks noGrp="1"/>
          </p:cNvSpPr>
          <p:nvPr>
            <p:ph type="title"/>
          </p:nvPr>
        </p:nvSpPr>
        <p:spPr>
          <a:xfrm>
            <a:off x="375975" y="264642"/>
            <a:ext cx="10515600" cy="599517"/>
          </a:xfrm>
        </p:spPr>
        <p:txBody>
          <a:bodyPr>
            <a:normAutofit fontScale="90000"/>
          </a:bodyPr>
          <a:lstStyle/>
          <a:p>
            <a:r>
              <a:rPr lang="en-US" dirty="0">
                <a:solidFill>
                  <a:srgbClr val="002060"/>
                </a:solidFill>
              </a:rPr>
              <a:t>Implementation Details</a:t>
            </a:r>
          </a:p>
        </p:txBody>
      </p:sp>
      <p:pic>
        <p:nvPicPr>
          <p:cNvPr id="5" name="Content Placeholder 3">
            <a:extLst>
              <a:ext uri="{FF2B5EF4-FFF2-40B4-BE49-F238E27FC236}">
                <a16:creationId xmlns:a16="http://schemas.microsoft.com/office/drawing/2014/main" id="{63CC3FA6-41AA-4E8F-96FF-C7BE41309775}"/>
              </a:ext>
            </a:extLst>
          </p:cNvPr>
          <p:cNvPicPr>
            <a:picLocks/>
          </p:cNvPicPr>
          <p:nvPr/>
        </p:nvPicPr>
        <p:blipFill>
          <a:blip r:embed="rId2"/>
          <a:stretch>
            <a:fillRect/>
          </a:stretch>
        </p:blipFill>
        <p:spPr>
          <a:xfrm>
            <a:off x="5838644" y="731646"/>
            <a:ext cx="6262367" cy="5776913"/>
          </a:xfrm>
          <a:prstGeom prst="rect">
            <a:avLst/>
          </a:prstGeom>
        </p:spPr>
      </p:pic>
    </p:spTree>
    <p:extLst>
      <p:ext uri="{BB962C8B-B14F-4D97-AF65-F5344CB8AC3E}">
        <p14:creationId xmlns:p14="http://schemas.microsoft.com/office/powerpoint/2010/main" val="314249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A97201-E373-4C5F-82E4-9452EF8FEB3D}"/>
              </a:ext>
            </a:extLst>
          </p:cNvPr>
          <p:cNvSpPr>
            <a:spLocks noGrp="1"/>
          </p:cNvSpPr>
          <p:nvPr>
            <p:ph idx="1"/>
          </p:nvPr>
        </p:nvSpPr>
        <p:spPr>
          <a:xfrm>
            <a:off x="496556" y="1024932"/>
            <a:ext cx="10938468" cy="5121886"/>
          </a:xfrm>
        </p:spPr>
        <p:txBody>
          <a:bodyPr>
            <a:normAutofit lnSpcReduction="10000"/>
          </a:bodyPr>
          <a:lstStyle/>
          <a:p>
            <a:pPr marL="342900" marR="0" lvl="0" indent="-342900">
              <a:lnSpc>
                <a:spcPct val="107000"/>
              </a:lnSpc>
              <a:spcBef>
                <a:spcPts val="0"/>
              </a:spcBef>
              <a:spcAft>
                <a:spcPts val="0"/>
              </a:spcAft>
              <a:buFont typeface="+mj-lt"/>
              <a:buAutoNum type="arabicPeriod" startAt="7"/>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application crash due to child of &lt;ErrorBoundary&gt; component, componentDidCatch () is called with error log details as its parameter.</a:t>
            </a:r>
          </a:p>
          <a:p>
            <a:pPr marL="342900" marR="0" lvl="0" indent="-342900">
              <a:lnSpc>
                <a:spcPct val="107000"/>
              </a:lnSpc>
              <a:spcBef>
                <a:spcPts val="0"/>
              </a:spcBef>
              <a:spcAft>
                <a:spcPts val="800"/>
              </a:spcAft>
              <a:buFont typeface="+mj-lt"/>
              <a:buAutoNum type="arabicPeriod" startAt="7"/>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use these details to update error model of redux state, which can further be used to show pop with button to copy error details to clipboard. This copied error details can be shared with developer for further investigation. </a:t>
            </a:r>
          </a:p>
          <a:p>
            <a:pPr marL="342900" marR="0" lvl="0" indent="-342900">
              <a:lnSpc>
                <a:spcPct val="107000"/>
              </a:lnSpc>
              <a:spcBef>
                <a:spcPts val="0"/>
              </a:spcBef>
              <a:spcAft>
                <a:spcPts val="0"/>
              </a:spcAft>
              <a:buFont typeface="+mj-lt"/>
              <a:buAutoNum type="arabicPeriod" startAt="9"/>
            </a:pPr>
            <a:r>
              <a:rPr lang="en-US" sz="1800" dirty="0">
                <a:effectLst/>
                <a:latin typeface="Calibri" panose="020F0502020204030204" pitchFamily="34" charset="0"/>
                <a:ea typeface="Calibri" panose="020F0502020204030204" pitchFamily="34" charset="0"/>
                <a:cs typeface="Times New Roman" panose="02020603050405020304" pitchFamily="18" charset="0"/>
              </a:rPr>
              <a:t>Next, suppose there is a component which made some api call. Let’s say that api call returned with some invalid data/ invalid parameter inside response. You can detect this dynamically using our &lt;ErrorBoundary&gt; component. </a:t>
            </a:r>
          </a:p>
          <a:p>
            <a:pPr marL="342900" marR="0" lvl="0" indent="-342900">
              <a:lnSpc>
                <a:spcPct val="107000"/>
              </a:lnSpc>
              <a:spcBef>
                <a:spcPts val="0"/>
              </a:spcBef>
              <a:spcAft>
                <a:spcPts val="0"/>
              </a:spcAft>
              <a:buFont typeface="+mj-lt"/>
              <a:buAutoNum type="arabicPeriod" startAt="10"/>
            </a:pPr>
            <a:r>
              <a:rPr lang="en-US" sz="1800" dirty="0">
                <a:effectLst/>
                <a:latin typeface="Calibri" panose="020F0502020204030204" pitchFamily="34" charset="0"/>
                <a:ea typeface="Calibri" panose="020F0502020204030204" pitchFamily="34" charset="0"/>
                <a:cs typeface="Times New Roman" panose="02020603050405020304" pitchFamily="18" charset="0"/>
              </a:rPr>
              <a:t>&lt;ErrorBoundary&gt; component just requires ‘error’ props to detect this.</a:t>
            </a:r>
          </a:p>
          <a:p>
            <a:pPr marL="342900" marR="0" lvl="0" indent="-342900">
              <a:lnSpc>
                <a:spcPct val="107000"/>
              </a:lnSpc>
              <a:spcBef>
                <a:spcPts val="0"/>
              </a:spcBef>
              <a:spcAft>
                <a:spcPts val="0"/>
              </a:spcAft>
              <a:buFont typeface="+mj-lt"/>
              <a:buAutoNum type="arabicPeriod" startAt="10"/>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example:</a:t>
            </a:r>
          </a:p>
          <a:p>
            <a:pPr marL="9144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&lt;ErrorBoundary dependencies = [error]&gt;</a:t>
            </a:r>
          </a:p>
          <a:p>
            <a:pPr marL="9144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&lt;ComponentA /&gt;</a:t>
            </a:r>
          </a:p>
          <a:p>
            <a:pPr marL="9144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&lt;/ErrorBoundary&gt;</a:t>
            </a:r>
          </a:p>
          <a:p>
            <a:pPr marL="9144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when you detect invalid response/erroneous model state, you can update the ‘error’ state and fire pop up for the error.</a:t>
            </a:r>
          </a:p>
          <a:p>
            <a:pPr marL="9144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Next user can copy error details from the pop up and share with developers.</a:t>
            </a:r>
          </a:p>
          <a:p>
            <a:pPr marL="9144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Below image depicts how we implemented this in our application:</a:t>
            </a:r>
          </a:p>
          <a:p>
            <a:endParaRPr lang="en-US" dirty="0"/>
          </a:p>
        </p:txBody>
      </p:sp>
      <p:sp>
        <p:nvSpPr>
          <p:cNvPr id="4" name="Title 1">
            <a:extLst>
              <a:ext uri="{FF2B5EF4-FFF2-40B4-BE49-F238E27FC236}">
                <a16:creationId xmlns:a16="http://schemas.microsoft.com/office/drawing/2014/main" id="{B1B633DF-A08F-4AB5-9F66-A7A3F20D305F}"/>
              </a:ext>
            </a:extLst>
          </p:cNvPr>
          <p:cNvSpPr>
            <a:spLocks noGrp="1"/>
          </p:cNvSpPr>
          <p:nvPr>
            <p:ph type="title"/>
          </p:nvPr>
        </p:nvSpPr>
        <p:spPr>
          <a:xfrm>
            <a:off x="375975" y="264642"/>
            <a:ext cx="10515600" cy="599517"/>
          </a:xfrm>
        </p:spPr>
        <p:txBody>
          <a:bodyPr>
            <a:normAutofit fontScale="90000"/>
          </a:bodyPr>
          <a:lstStyle/>
          <a:p>
            <a:r>
              <a:rPr lang="en-US" dirty="0">
                <a:solidFill>
                  <a:srgbClr val="002060"/>
                </a:solidFill>
              </a:rPr>
              <a:t>Implementation Details</a:t>
            </a:r>
          </a:p>
        </p:txBody>
      </p:sp>
    </p:spTree>
    <p:extLst>
      <p:ext uri="{BB962C8B-B14F-4D97-AF65-F5344CB8AC3E}">
        <p14:creationId xmlns:p14="http://schemas.microsoft.com/office/powerpoint/2010/main" val="3299527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B92C-9DF4-4099-8071-3DB49066F3CD}"/>
              </a:ext>
            </a:extLst>
          </p:cNvPr>
          <p:cNvSpPr>
            <a:spLocks noGrp="1"/>
          </p:cNvSpPr>
          <p:nvPr>
            <p:ph type="title"/>
          </p:nvPr>
        </p:nvSpPr>
        <p:spPr>
          <a:xfrm>
            <a:off x="516654" y="887638"/>
            <a:ext cx="10515600" cy="388501"/>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Sneak peek of</a:t>
            </a:r>
            <a:r>
              <a:rPr lang="en-US" sz="1800" dirty="0">
                <a:effectLst/>
                <a:latin typeface="Calibri" panose="020F0502020204030204" pitchFamily="34" charset="0"/>
                <a:ea typeface="Calibri" panose="020F0502020204030204" pitchFamily="34" charset="0"/>
                <a:cs typeface="Times New Roman" panose="02020603050405020304" pitchFamily="18" charset="0"/>
              </a:rPr>
              <a:t> Error Boundary component:</a:t>
            </a:r>
            <a:endParaRPr lang="en-US" dirty="0"/>
          </a:p>
        </p:txBody>
      </p:sp>
      <p:pic>
        <p:nvPicPr>
          <p:cNvPr id="4" name="Content Placeholder 3">
            <a:extLst>
              <a:ext uri="{FF2B5EF4-FFF2-40B4-BE49-F238E27FC236}">
                <a16:creationId xmlns:a16="http://schemas.microsoft.com/office/drawing/2014/main" id="{6217F00C-517D-410C-8000-B2A461D02CDB}"/>
              </a:ext>
            </a:extLst>
          </p:cNvPr>
          <p:cNvPicPr>
            <a:picLocks noGrp="1"/>
          </p:cNvPicPr>
          <p:nvPr>
            <p:ph idx="1"/>
          </p:nvPr>
        </p:nvPicPr>
        <p:blipFill>
          <a:blip r:embed="rId2"/>
          <a:stretch>
            <a:fillRect/>
          </a:stretch>
        </p:blipFill>
        <p:spPr>
          <a:xfrm>
            <a:off x="492370" y="1265596"/>
            <a:ext cx="11183815" cy="5396461"/>
          </a:xfrm>
          <a:prstGeom prst="rect">
            <a:avLst/>
          </a:prstGeom>
        </p:spPr>
      </p:pic>
      <p:sp>
        <p:nvSpPr>
          <p:cNvPr id="5" name="Title 1">
            <a:extLst>
              <a:ext uri="{FF2B5EF4-FFF2-40B4-BE49-F238E27FC236}">
                <a16:creationId xmlns:a16="http://schemas.microsoft.com/office/drawing/2014/main" id="{268274F1-B0B2-420C-AAF5-FF00AABED525}"/>
              </a:ext>
            </a:extLst>
          </p:cNvPr>
          <p:cNvSpPr txBox="1">
            <a:spLocks/>
          </p:cNvSpPr>
          <p:nvPr/>
        </p:nvSpPr>
        <p:spPr>
          <a:xfrm>
            <a:off x="375975" y="264642"/>
            <a:ext cx="10515600" cy="59951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2060"/>
                </a:solidFill>
              </a:rPr>
              <a:t>Implementation Details</a:t>
            </a:r>
          </a:p>
        </p:txBody>
      </p:sp>
    </p:spTree>
    <p:extLst>
      <p:ext uri="{BB962C8B-B14F-4D97-AF65-F5344CB8AC3E}">
        <p14:creationId xmlns:p14="http://schemas.microsoft.com/office/powerpoint/2010/main" val="4135097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1FF4F-FF9B-4421-A173-1E560BCB5239}"/>
              </a:ext>
            </a:extLst>
          </p:cNvPr>
          <p:cNvSpPr>
            <a:spLocks noGrp="1"/>
          </p:cNvSpPr>
          <p:nvPr>
            <p:ph idx="1"/>
          </p:nvPr>
        </p:nvSpPr>
        <p:spPr>
          <a:xfrm>
            <a:off x="456363" y="1815576"/>
            <a:ext cx="10515600" cy="495545"/>
          </a:xfrm>
        </p:spPr>
        <p:txBody>
          <a:bodyPr/>
          <a:lstStyle/>
          <a:p>
            <a:pPr marL="0" indent="0">
              <a:buNone/>
            </a:pPr>
            <a:r>
              <a:rPr lang="en-US" dirty="0"/>
              <a:t>Below is an example</a:t>
            </a:r>
          </a:p>
        </p:txBody>
      </p:sp>
      <p:pic>
        <p:nvPicPr>
          <p:cNvPr id="4" name="Picture 3">
            <a:extLst>
              <a:ext uri="{FF2B5EF4-FFF2-40B4-BE49-F238E27FC236}">
                <a16:creationId xmlns:a16="http://schemas.microsoft.com/office/drawing/2014/main" id="{615022B5-E62F-4EC2-BE2D-A8399AA87DBD}"/>
              </a:ext>
            </a:extLst>
          </p:cNvPr>
          <p:cNvPicPr/>
          <p:nvPr/>
        </p:nvPicPr>
        <p:blipFill>
          <a:blip r:embed="rId2"/>
          <a:stretch>
            <a:fillRect/>
          </a:stretch>
        </p:blipFill>
        <p:spPr>
          <a:xfrm>
            <a:off x="394397" y="2363307"/>
            <a:ext cx="10477919" cy="3856622"/>
          </a:xfrm>
          <a:prstGeom prst="rect">
            <a:avLst/>
          </a:prstGeom>
        </p:spPr>
      </p:pic>
      <p:sp>
        <p:nvSpPr>
          <p:cNvPr id="5" name="Title 1">
            <a:extLst>
              <a:ext uri="{FF2B5EF4-FFF2-40B4-BE49-F238E27FC236}">
                <a16:creationId xmlns:a16="http://schemas.microsoft.com/office/drawing/2014/main" id="{E2EDA7D7-E2BA-4730-95A3-E9328DEFF379}"/>
              </a:ext>
            </a:extLst>
          </p:cNvPr>
          <p:cNvSpPr txBox="1">
            <a:spLocks/>
          </p:cNvSpPr>
          <p:nvPr/>
        </p:nvSpPr>
        <p:spPr>
          <a:xfrm>
            <a:off x="375975" y="264642"/>
            <a:ext cx="10515600" cy="59951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2060"/>
                </a:solidFill>
              </a:rPr>
              <a:t>Implementation Details</a:t>
            </a:r>
          </a:p>
        </p:txBody>
      </p:sp>
      <p:sp>
        <p:nvSpPr>
          <p:cNvPr id="7" name="TextBox 6">
            <a:extLst>
              <a:ext uri="{FF2B5EF4-FFF2-40B4-BE49-F238E27FC236}">
                <a16:creationId xmlns:a16="http://schemas.microsoft.com/office/drawing/2014/main" id="{A37412C2-E347-4F0D-9182-18B88B19C855}"/>
              </a:ext>
            </a:extLst>
          </p:cNvPr>
          <p:cNvSpPr txBox="1"/>
          <p:nvPr/>
        </p:nvSpPr>
        <p:spPr>
          <a:xfrm>
            <a:off x="444639" y="1108725"/>
            <a:ext cx="10618596" cy="523220"/>
          </a:xfrm>
          <a:prstGeom prst="rect">
            <a:avLst/>
          </a:prstGeom>
          <a:noFill/>
        </p:spPr>
        <p:txBody>
          <a:bodyPr wrap="square">
            <a:spAutoFit/>
          </a:bodyPr>
          <a:lstStyle/>
          <a:p>
            <a:r>
              <a:rPr lang="en-US" sz="2800" dirty="0">
                <a:solidFill>
                  <a:srgbClr val="002060"/>
                </a:solidFill>
              </a:rPr>
              <a:t>How to wrap child components inside our Error Boundary Component ?</a:t>
            </a:r>
            <a:endParaRPr lang="en-US" sz="2800" dirty="0"/>
          </a:p>
        </p:txBody>
      </p:sp>
    </p:spTree>
    <p:extLst>
      <p:ext uri="{BB962C8B-B14F-4D97-AF65-F5344CB8AC3E}">
        <p14:creationId xmlns:p14="http://schemas.microsoft.com/office/powerpoint/2010/main" val="2112733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39A2-BA17-4801-A74D-7EC7356B0C53}"/>
              </a:ext>
            </a:extLst>
          </p:cNvPr>
          <p:cNvSpPr>
            <a:spLocks noGrp="1"/>
          </p:cNvSpPr>
          <p:nvPr>
            <p:ph idx="1"/>
          </p:nvPr>
        </p:nvSpPr>
        <p:spPr>
          <a:xfrm>
            <a:off x="476459" y="1715093"/>
            <a:ext cx="5241053" cy="1409944"/>
          </a:xfrm>
        </p:spPr>
        <p:txBody>
          <a:bodyPr>
            <a:normAutofit lnSpcReduction="10000"/>
          </a:bodyPr>
          <a:lstStyle/>
          <a:p>
            <a:pPr marR="0" lvl="0">
              <a:lnSpc>
                <a:spcPct val="107000"/>
              </a:lnSpc>
              <a:spcBef>
                <a:spcPts val="0"/>
              </a:spcBef>
              <a:spcAft>
                <a:spcPts val="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achieve that using response interceptor.</a:t>
            </a:r>
          </a:p>
          <a:p>
            <a:pPr marR="0" lvl="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Whenever you detect failed api calls you can trigger pop up with error details.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image describes, how to do:</a:t>
            </a:r>
          </a:p>
          <a:p>
            <a:endParaRPr lang="en-US" dirty="0"/>
          </a:p>
        </p:txBody>
      </p:sp>
      <p:pic>
        <p:nvPicPr>
          <p:cNvPr id="4" name="Picture 3">
            <a:extLst>
              <a:ext uri="{FF2B5EF4-FFF2-40B4-BE49-F238E27FC236}">
                <a16:creationId xmlns:a16="http://schemas.microsoft.com/office/drawing/2014/main" id="{D7757E95-8883-4ECB-AFE2-429B4FDCE9DF}"/>
              </a:ext>
            </a:extLst>
          </p:cNvPr>
          <p:cNvPicPr/>
          <p:nvPr/>
        </p:nvPicPr>
        <p:blipFill>
          <a:blip r:embed="rId2"/>
          <a:stretch>
            <a:fillRect/>
          </a:stretch>
        </p:blipFill>
        <p:spPr>
          <a:xfrm>
            <a:off x="428993" y="3636785"/>
            <a:ext cx="5780888" cy="2613290"/>
          </a:xfrm>
          <a:prstGeom prst="rect">
            <a:avLst/>
          </a:prstGeom>
        </p:spPr>
      </p:pic>
      <p:sp>
        <p:nvSpPr>
          <p:cNvPr id="5" name="Title 1">
            <a:extLst>
              <a:ext uri="{FF2B5EF4-FFF2-40B4-BE49-F238E27FC236}">
                <a16:creationId xmlns:a16="http://schemas.microsoft.com/office/drawing/2014/main" id="{4982A6DA-B2F3-4F9F-AC4D-C5BC02112202}"/>
              </a:ext>
            </a:extLst>
          </p:cNvPr>
          <p:cNvSpPr txBox="1">
            <a:spLocks/>
          </p:cNvSpPr>
          <p:nvPr/>
        </p:nvSpPr>
        <p:spPr>
          <a:xfrm>
            <a:off x="375975" y="264642"/>
            <a:ext cx="10515600" cy="59951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2060"/>
                </a:solidFill>
              </a:rPr>
              <a:t>Implementation Details</a:t>
            </a:r>
          </a:p>
        </p:txBody>
      </p:sp>
      <p:sp>
        <p:nvSpPr>
          <p:cNvPr id="6" name="TextBox 5">
            <a:extLst>
              <a:ext uri="{FF2B5EF4-FFF2-40B4-BE49-F238E27FC236}">
                <a16:creationId xmlns:a16="http://schemas.microsoft.com/office/drawing/2014/main" id="{A2C852B1-2471-466C-88E3-86DA78BDCCD7}"/>
              </a:ext>
            </a:extLst>
          </p:cNvPr>
          <p:cNvSpPr txBox="1"/>
          <p:nvPr/>
        </p:nvSpPr>
        <p:spPr>
          <a:xfrm>
            <a:off x="444639" y="1108725"/>
            <a:ext cx="10618596" cy="523220"/>
          </a:xfrm>
          <a:prstGeom prst="rect">
            <a:avLst/>
          </a:prstGeom>
          <a:noFill/>
        </p:spPr>
        <p:txBody>
          <a:bodyPr wrap="square">
            <a:spAutoFit/>
          </a:bodyPr>
          <a:lstStyle/>
          <a:p>
            <a:r>
              <a:rPr lang="en-US" sz="2800" dirty="0"/>
              <a:t>How to log failed api call details ?</a:t>
            </a:r>
          </a:p>
        </p:txBody>
      </p:sp>
      <p:pic>
        <p:nvPicPr>
          <p:cNvPr id="7" name="Content Placeholder 3">
            <a:extLst>
              <a:ext uri="{FF2B5EF4-FFF2-40B4-BE49-F238E27FC236}">
                <a16:creationId xmlns:a16="http://schemas.microsoft.com/office/drawing/2014/main" id="{FF2ADD42-8F4F-4F6A-9F4A-C75C3A573CC0}"/>
              </a:ext>
            </a:extLst>
          </p:cNvPr>
          <p:cNvPicPr>
            <a:picLocks/>
          </p:cNvPicPr>
          <p:nvPr/>
        </p:nvPicPr>
        <p:blipFill>
          <a:blip r:embed="rId3"/>
          <a:stretch>
            <a:fillRect/>
          </a:stretch>
        </p:blipFill>
        <p:spPr>
          <a:xfrm>
            <a:off x="6379771" y="804165"/>
            <a:ext cx="5557670" cy="5832475"/>
          </a:xfrm>
          <a:prstGeom prst="rect">
            <a:avLst/>
          </a:prstGeom>
        </p:spPr>
      </p:pic>
    </p:spTree>
    <p:extLst>
      <p:ext uri="{BB962C8B-B14F-4D97-AF65-F5344CB8AC3E}">
        <p14:creationId xmlns:p14="http://schemas.microsoft.com/office/powerpoint/2010/main" val="1886772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E8CCF-F965-41A3-A552-56BA4FE64712}"/>
              </a:ext>
            </a:extLst>
          </p:cNvPr>
          <p:cNvSpPr>
            <a:spLocks noGrp="1"/>
          </p:cNvSpPr>
          <p:nvPr>
            <p:ph idx="1"/>
          </p:nvPr>
        </p:nvSpPr>
        <p:spPr>
          <a:xfrm>
            <a:off x="416170" y="974690"/>
            <a:ext cx="10515600" cy="4900822"/>
          </a:xfrm>
        </p:spPr>
        <p:txBody>
          <a:bodyPr/>
          <a:lstStyle/>
          <a:p>
            <a:pPr marL="342900" marR="0" lvl="0" indent="-342900">
              <a:lnSpc>
                <a:spcPct val="107000"/>
              </a:lnSpc>
              <a:spcBef>
                <a:spcPts val="0"/>
              </a:spcBef>
              <a:spcAft>
                <a:spcPts val="0"/>
              </a:spcAft>
              <a:buFont typeface="+mj-lt"/>
              <a:buAutoNum type="arabicPeriod"/>
            </a:pPr>
            <a:r>
              <a:rPr lang="en-US" sz="1800" u="sng" dirty="0">
                <a:solidFill>
                  <a:srgbClr val="0563C1"/>
                </a:solidFill>
                <a:effectLst/>
                <a:latin typeface="Consolas" panose="020B0609020204030204" pitchFamily="49" charset="0"/>
                <a:ea typeface="Calibri" panose="020F0502020204030204" pitchFamily="34" charset="0"/>
                <a:cs typeface="Times New Roman" panose="02020603050405020304" pitchFamily="18" charset="0"/>
                <a:hlinkClick r:id="rId2"/>
              </a:rPr>
              <a:t>https://developer.mozilla.org/en-US/docs/Web/JavaScript/Reference/Global_Objects/Error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u="sng" dirty="0">
                <a:solidFill>
                  <a:srgbClr val="0563C1"/>
                </a:solidFill>
                <a:effectLst/>
                <a:latin typeface="Consolas" panose="020B0609020204030204" pitchFamily="49" charset="0"/>
                <a:ea typeface="Calibri" panose="020F0502020204030204" pitchFamily="34" charset="0"/>
                <a:cs typeface="Times New Roman" panose="02020603050405020304" pitchFamily="18" charset="0"/>
                <a:hlinkClick r:id="rId3"/>
              </a:rPr>
              <a:t>https://reactjs.org/docs/error-boundaries.html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u="sng" dirty="0">
                <a:solidFill>
                  <a:srgbClr val="0563C1"/>
                </a:solidFill>
                <a:effectLst/>
                <a:latin typeface="Consolas" panose="020B0609020204030204" pitchFamily="49" charset="0"/>
                <a:ea typeface="Calibri" panose="020F0502020204030204" pitchFamily="34" charset="0"/>
                <a:cs typeface="Times New Roman" panose="02020603050405020304" pitchFamily="18" charset="0"/>
                <a:hlinkClick r:id="rId4"/>
              </a:rPr>
              <a:t>https://www.npmjs.com/package/react-error-boundary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Title 1">
            <a:extLst>
              <a:ext uri="{FF2B5EF4-FFF2-40B4-BE49-F238E27FC236}">
                <a16:creationId xmlns:a16="http://schemas.microsoft.com/office/drawing/2014/main" id="{64594B1B-5F11-44C1-B475-CF745B8E7391}"/>
              </a:ext>
            </a:extLst>
          </p:cNvPr>
          <p:cNvSpPr txBox="1">
            <a:spLocks/>
          </p:cNvSpPr>
          <p:nvPr/>
        </p:nvSpPr>
        <p:spPr>
          <a:xfrm>
            <a:off x="375975" y="264642"/>
            <a:ext cx="10515600" cy="59951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2060"/>
                </a:solidFill>
              </a:rPr>
              <a:t>Useful Links</a:t>
            </a:r>
          </a:p>
        </p:txBody>
      </p:sp>
    </p:spTree>
    <p:extLst>
      <p:ext uri="{BB962C8B-B14F-4D97-AF65-F5344CB8AC3E}">
        <p14:creationId xmlns:p14="http://schemas.microsoft.com/office/powerpoint/2010/main" val="273448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AA7E-1DF0-4CA3-9740-BD6DF0519013}"/>
              </a:ext>
            </a:extLst>
          </p:cNvPr>
          <p:cNvSpPr>
            <a:spLocks noGrp="1"/>
          </p:cNvSpPr>
          <p:nvPr>
            <p:ph type="title"/>
          </p:nvPr>
        </p:nvSpPr>
        <p:spPr>
          <a:xfrm>
            <a:off x="479981" y="261430"/>
            <a:ext cx="11086708" cy="784945"/>
          </a:xfrm>
        </p:spPr>
        <p:txBody>
          <a:bodyPr>
            <a:normAutofit/>
          </a:bodyPr>
          <a:lstStyle/>
          <a:p>
            <a:r>
              <a:rPr lang="en-US" sz="3600" dirty="0">
                <a:solidFill>
                  <a:srgbClr val="002060"/>
                </a:solidFill>
              </a:rPr>
              <a:t>Objective </a:t>
            </a:r>
          </a:p>
        </p:txBody>
      </p:sp>
      <p:sp>
        <p:nvSpPr>
          <p:cNvPr id="3" name="Content Placeholder 2">
            <a:extLst>
              <a:ext uri="{FF2B5EF4-FFF2-40B4-BE49-F238E27FC236}">
                <a16:creationId xmlns:a16="http://schemas.microsoft.com/office/drawing/2014/main" id="{9EECF9AB-1CA6-47AA-AD8F-1299FB9A2B2B}"/>
              </a:ext>
            </a:extLst>
          </p:cNvPr>
          <p:cNvSpPr>
            <a:spLocks noGrp="1"/>
          </p:cNvSpPr>
          <p:nvPr>
            <p:ph idx="1"/>
          </p:nvPr>
        </p:nvSpPr>
        <p:spPr>
          <a:xfrm>
            <a:off x="772213" y="1222311"/>
            <a:ext cx="4629345" cy="1115536"/>
          </a:xfrm>
        </p:spPr>
        <p:txBody>
          <a:bodyPr>
            <a:normAutofit lnSpcReduction="10000"/>
          </a:bodyPr>
          <a:lstStyle/>
          <a:p>
            <a:pPr>
              <a:lnSpc>
                <a:spcPct val="100000"/>
              </a:lnSpc>
              <a:buFont typeface="Wingdings" panose="05000000000000000000" pitchFamily="2" charset="2"/>
              <a:buChar char="ü"/>
            </a:pPr>
            <a:r>
              <a:rPr lang="en-US" sz="2000" dirty="0"/>
              <a:t>Prevent error screen displayed to end user when application crashes</a:t>
            </a:r>
          </a:p>
          <a:p>
            <a:pPr>
              <a:lnSpc>
                <a:spcPct val="100000"/>
              </a:lnSpc>
              <a:buFont typeface="Wingdings" panose="05000000000000000000" pitchFamily="2" charset="2"/>
              <a:buChar char="ü"/>
            </a:pPr>
            <a:r>
              <a:rPr lang="en-US" sz="2000" dirty="0"/>
              <a:t>Give useful insights to developer</a:t>
            </a:r>
            <a:endParaRPr lang="en-US" sz="1400" dirty="0"/>
          </a:p>
        </p:txBody>
      </p:sp>
      <p:pic>
        <p:nvPicPr>
          <p:cNvPr id="9" name="Picture 8" descr="Graphical user interface, text, application&#10;&#10;Description automatically generated">
            <a:extLst>
              <a:ext uri="{FF2B5EF4-FFF2-40B4-BE49-F238E27FC236}">
                <a16:creationId xmlns:a16="http://schemas.microsoft.com/office/drawing/2014/main" id="{B32BDBF6-75D7-4778-8402-64590351DE7D}"/>
              </a:ext>
            </a:extLst>
          </p:cNvPr>
          <p:cNvPicPr>
            <a:picLocks noChangeAspect="1"/>
          </p:cNvPicPr>
          <p:nvPr/>
        </p:nvPicPr>
        <p:blipFill rotWithShape="1">
          <a:blip r:embed="rId2">
            <a:extLst>
              <a:ext uri="{28A0092B-C50C-407E-A947-70E740481C1C}">
                <a14:useLocalDpi xmlns:a14="http://schemas.microsoft.com/office/drawing/2010/main" val="0"/>
              </a:ext>
            </a:extLst>
          </a:blip>
          <a:srcRect l="18598" r="8283"/>
          <a:stretch/>
        </p:blipFill>
        <p:spPr>
          <a:xfrm>
            <a:off x="569607" y="2583222"/>
            <a:ext cx="6176479" cy="3795825"/>
          </a:xfrm>
          <a:prstGeom prst="rect">
            <a:avLst/>
          </a:prstGeom>
        </p:spPr>
      </p:pic>
      <p:pic>
        <p:nvPicPr>
          <p:cNvPr id="5" name="Picture 4">
            <a:extLst>
              <a:ext uri="{FF2B5EF4-FFF2-40B4-BE49-F238E27FC236}">
                <a16:creationId xmlns:a16="http://schemas.microsoft.com/office/drawing/2014/main" id="{17AF9201-B0F3-48D3-9D0B-ED04DB0B825F}"/>
              </a:ext>
            </a:extLst>
          </p:cNvPr>
          <p:cNvPicPr>
            <a:picLocks noChangeAspect="1"/>
          </p:cNvPicPr>
          <p:nvPr/>
        </p:nvPicPr>
        <p:blipFill>
          <a:blip r:embed="rId3"/>
          <a:stretch>
            <a:fillRect/>
          </a:stretch>
        </p:blipFill>
        <p:spPr>
          <a:xfrm>
            <a:off x="5805315" y="2583222"/>
            <a:ext cx="5956643" cy="3687005"/>
          </a:xfrm>
          <a:prstGeom prst="rect">
            <a:avLst/>
          </a:prstGeom>
        </p:spPr>
      </p:pic>
      <p:sp>
        <p:nvSpPr>
          <p:cNvPr id="7" name="TextBox 6">
            <a:extLst>
              <a:ext uri="{FF2B5EF4-FFF2-40B4-BE49-F238E27FC236}">
                <a16:creationId xmlns:a16="http://schemas.microsoft.com/office/drawing/2014/main" id="{FEFE52A2-52CB-4F18-BB82-856093E1D641}"/>
              </a:ext>
            </a:extLst>
          </p:cNvPr>
          <p:cNvSpPr txBox="1"/>
          <p:nvPr/>
        </p:nvSpPr>
        <p:spPr>
          <a:xfrm>
            <a:off x="5762135" y="1188024"/>
            <a:ext cx="5710286" cy="1015663"/>
          </a:xfrm>
          <a:prstGeom prst="rect">
            <a:avLst/>
          </a:prstGeom>
          <a:noFill/>
        </p:spPr>
        <p:txBody>
          <a:bodyPr wrap="square">
            <a:spAutoFit/>
          </a:bodyPr>
          <a:lstStyle/>
          <a:p>
            <a:pPr marL="514350" indent="-514350">
              <a:buFont typeface="Wingdings" panose="05000000000000000000" pitchFamily="2" charset="2"/>
              <a:buChar char="ü"/>
            </a:pPr>
            <a:r>
              <a:rPr lang="en-US" sz="2000" dirty="0"/>
              <a:t>Detect error due to failed Api call.</a:t>
            </a:r>
          </a:p>
          <a:p>
            <a:pPr marL="514350" indent="-514350">
              <a:buFont typeface="Wingdings" panose="05000000000000000000" pitchFamily="2" charset="2"/>
              <a:buChar char="ü"/>
            </a:pPr>
            <a:r>
              <a:rPr lang="en-US" sz="2000" dirty="0"/>
              <a:t>Detect error due to invalid state of data model</a:t>
            </a:r>
          </a:p>
          <a:p>
            <a:pPr marL="514350" indent="-514350">
              <a:buFont typeface="Wingdings" panose="05000000000000000000" pitchFamily="2" charset="2"/>
              <a:buChar char="ü"/>
            </a:pPr>
            <a:r>
              <a:rPr lang="en-US" sz="2000" dirty="0"/>
              <a:t>Show loading icon while data is being loaded</a:t>
            </a:r>
          </a:p>
        </p:txBody>
      </p:sp>
    </p:spTree>
    <p:extLst>
      <p:ext uri="{BB962C8B-B14F-4D97-AF65-F5344CB8AC3E}">
        <p14:creationId xmlns:p14="http://schemas.microsoft.com/office/powerpoint/2010/main" val="370730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BE6DA-98DC-45BD-A085-8E7F7E47655E}"/>
              </a:ext>
            </a:extLst>
          </p:cNvPr>
          <p:cNvSpPr>
            <a:spLocks noGrp="1"/>
          </p:cNvSpPr>
          <p:nvPr>
            <p:ph idx="1"/>
          </p:nvPr>
        </p:nvSpPr>
        <p:spPr>
          <a:xfrm>
            <a:off x="536542" y="1192683"/>
            <a:ext cx="4582213" cy="5010153"/>
          </a:xfrm>
        </p:spPr>
        <p:txBody>
          <a:bodyPr>
            <a:normAutofit/>
          </a:bodyPr>
          <a:lstStyle/>
          <a:p>
            <a:pPr marL="0" indent="0">
              <a:buNone/>
            </a:pPr>
            <a:r>
              <a:rPr lang="en-US" sz="2000" dirty="0"/>
              <a:t>The error details image shows the details which are difficult to understand and decode. </a:t>
            </a:r>
          </a:p>
          <a:p>
            <a:pPr marL="0" indent="0">
              <a:buNone/>
            </a:pPr>
            <a:endParaRPr lang="en-US" sz="2000" dirty="0"/>
          </a:p>
          <a:p>
            <a:pPr marL="0" indent="0">
              <a:buNone/>
            </a:pPr>
            <a:r>
              <a:rPr lang="en-US" sz="2000" dirty="0"/>
              <a:t>The error details does not say, </a:t>
            </a:r>
          </a:p>
          <a:p>
            <a:pPr marL="0" indent="0">
              <a:buNone/>
            </a:pPr>
            <a:endParaRPr lang="en-US" sz="2000" dirty="0"/>
          </a:p>
          <a:p>
            <a:pPr lvl="1">
              <a:buFont typeface="Wingdings" panose="05000000000000000000" pitchFamily="2" charset="2"/>
              <a:buChar char="§"/>
            </a:pPr>
            <a:r>
              <a:rPr lang="en-US" sz="2000" dirty="0"/>
              <a:t>if there was a failed api call and if that caused data to be undefined.</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if some data model also went to invalid state.</a:t>
            </a:r>
          </a:p>
        </p:txBody>
      </p:sp>
      <p:pic>
        <p:nvPicPr>
          <p:cNvPr id="7" name="Picture 6">
            <a:extLst>
              <a:ext uri="{FF2B5EF4-FFF2-40B4-BE49-F238E27FC236}">
                <a16:creationId xmlns:a16="http://schemas.microsoft.com/office/drawing/2014/main" id="{3A1615E5-249B-402C-BF5F-BD3D38E859A2}"/>
              </a:ext>
            </a:extLst>
          </p:cNvPr>
          <p:cNvPicPr>
            <a:picLocks noChangeAspect="1"/>
          </p:cNvPicPr>
          <p:nvPr/>
        </p:nvPicPr>
        <p:blipFill>
          <a:blip r:embed="rId2"/>
          <a:stretch>
            <a:fillRect/>
          </a:stretch>
        </p:blipFill>
        <p:spPr>
          <a:xfrm>
            <a:off x="5296239" y="1190121"/>
            <a:ext cx="6124575" cy="4984436"/>
          </a:xfrm>
          <a:prstGeom prst="rect">
            <a:avLst/>
          </a:prstGeom>
        </p:spPr>
      </p:pic>
      <p:sp>
        <p:nvSpPr>
          <p:cNvPr id="4" name="Title 1">
            <a:extLst>
              <a:ext uri="{FF2B5EF4-FFF2-40B4-BE49-F238E27FC236}">
                <a16:creationId xmlns:a16="http://schemas.microsoft.com/office/drawing/2014/main" id="{083A6C87-557A-4558-8C18-C9E1C127F34B}"/>
              </a:ext>
            </a:extLst>
          </p:cNvPr>
          <p:cNvSpPr>
            <a:spLocks noGrp="1"/>
          </p:cNvSpPr>
          <p:nvPr>
            <p:ph type="title"/>
          </p:nvPr>
        </p:nvSpPr>
        <p:spPr>
          <a:xfrm>
            <a:off x="479981" y="261430"/>
            <a:ext cx="11086708" cy="784945"/>
          </a:xfrm>
        </p:spPr>
        <p:txBody>
          <a:bodyPr>
            <a:normAutofit/>
          </a:bodyPr>
          <a:lstStyle/>
          <a:p>
            <a:r>
              <a:rPr lang="en-US" sz="3600" dirty="0">
                <a:solidFill>
                  <a:srgbClr val="002060"/>
                </a:solidFill>
              </a:rPr>
              <a:t>Problem </a:t>
            </a:r>
          </a:p>
        </p:txBody>
      </p:sp>
    </p:spTree>
    <p:extLst>
      <p:ext uri="{BB962C8B-B14F-4D97-AF65-F5344CB8AC3E}">
        <p14:creationId xmlns:p14="http://schemas.microsoft.com/office/powerpoint/2010/main" val="344268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4F11A-E5D3-4274-9F92-78C74669F550}"/>
              </a:ext>
            </a:extLst>
          </p:cNvPr>
          <p:cNvSpPr>
            <a:spLocks noGrp="1"/>
          </p:cNvSpPr>
          <p:nvPr>
            <p:ph idx="1"/>
          </p:nvPr>
        </p:nvSpPr>
        <p:spPr>
          <a:xfrm>
            <a:off x="536542" y="1146894"/>
            <a:ext cx="11001866" cy="4972551"/>
          </a:xfrm>
        </p:spPr>
        <p:txBody>
          <a:bodyPr>
            <a:normAutofit/>
          </a:bodyPr>
          <a:lstStyle/>
          <a:p>
            <a:pPr marL="0" indent="0">
              <a:buNone/>
            </a:pPr>
            <a:r>
              <a:rPr lang="en-US" dirty="0"/>
              <a:t>Developed Error Boundary plugin / component using the below features </a:t>
            </a:r>
          </a:p>
          <a:p>
            <a:pPr lvl="1"/>
            <a:r>
              <a:rPr lang="en-US" dirty="0"/>
              <a:t>Fallback UI</a:t>
            </a:r>
          </a:p>
          <a:p>
            <a:pPr lvl="1"/>
            <a:r>
              <a:rPr lang="en-US" dirty="0"/>
              <a:t>React lifecycle methods for error boundary</a:t>
            </a:r>
          </a:p>
          <a:p>
            <a:pPr lvl="1"/>
            <a:r>
              <a:rPr lang="en-US" dirty="0"/>
              <a:t>Interceptor from Axios</a:t>
            </a:r>
          </a:p>
          <a:p>
            <a:pPr lvl="1"/>
            <a:r>
              <a:rPr lang="en-US" dirty="0"/>
              <a:t>Base64 data encryption to encrypt error details</a:t>
            </a:r>
          </a:p>
          <a:p>
            <a:pPr marL="0" indent="0">
              <a:buNone/>
            </a:pPr>
            <a:endParaRPr lang="en-US" dirty="0"/>
          </a:p>
          <a:p>
            <a:pPr marL="0" indent="0">
              <a:buNone/>
            </a:pPr>
            <a:r>
              <a:rPr lang="en-US" dirty="0"/>
              <a:t>Below are the benefits of this component.</a:t>
            </a:r>
          </a:p>
          <a:p>
            <a:pPr marL="0" indent="0">
              <a:buNone/>
            </a:pPr>
            <a:r>
              <a:rPr lang="en-US" dirty="0"/>
              <a:t> </a:t>
            </a:r>
          </a:p>
          <a:p>
            <a:pPr lvl="1"/>
            <a:r>
              <a:rPr lang="en-US" dirty="0"/>
              <a:t>When application crashes it will fail gracefully with some good fallback UI</a:t>
            </a:r>
          </a:p>
          <a:p>
            <a:pPr lvl="1"/>
            <a:r>
              <a:rPr lang="en-US" dirty="0"/>
              <a:t>Give useful insights to developer</a:t>
            </a:r>
          </a:p>
          <a:p>
            <a:pPr marL="0" indent="0">
              <a:buNone/>
            </a:pPr>
            <a:endParaRPr lang="en-US" dirty="0"/>
          </a:p>
        </p:txBody>
      </p:sp>
      <p:sp>
        <p:nvSpPr>
          <p:cNvPr id="6" name="Title 1">
            <a:extLst>
              <a:ext uri="{FF2B5EF4-FFF2-40B4-BE49-F238E27FC236}">
                <a16:creationId xmlns:a16="http://schemas.microsoft.com/office/drawing/2014/main" id="{D517221E-8194-406A-8228-EACC2E65E2D7}"/>
              </a:ext>
            </a:extLst>
          </p:cNvPr>
          <p:cNvSpPr txBox="1">
            <a:spLocks/>
          </p:cNvSpPr>
          <p:nvPr/>
        </p:nvSpPr>
        <p:spPr>
          <a:xfrm>
            <a:off x="479981" y="261430"/>
            <a:ext cx="11086708" cy="78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Solution</a:t>
            </a:r>
          </a:p>
        </p:txBody>
      </p:sp>
    </p:spTree>
    <p:extLst>
      <p:ext uri="{BB962C8B-B14F-4D97-AF65-F5344CB8AC3E}">
        <p14:creationId xmlns:p14="http://schemas.microsoft.com/office/powerpoint/2010/main" val="58540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4F11A-E5D3-4274-9F92-78C74669F550}"/>
              </a:ext>
            </a:extLst>
          </p:cNvPr>
          <p:cNvSpPr>
            <a:spLocks noGrp="1"/>
          </p:cNvSpPr>
          <p:nvPr>
            <p:ph idx="1"/>
          </p:nvPr>
        </p:nvSpPr>
        <p:spPr>
          <a:xfrm>
            <a:off x="516446" y="1046412"/>
            <a:ext cx="11001866" cy="581421"/>
          </a:xfrm>
        </p:spPr>
        <p:txBody>
          <a:bodyPr/>
          <a:lstStyle/>
          <a:p>
            <a:pPr marL="0" indent="0">
              <a:buNone/>
            </a:pPr>
            <a:r>
              <a:rPr lang="en-US" dirty="0"/>
              <a:t>When application crashes it will fail gracefully with some good fallback UI.</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E5E1D8F9-6DDA-4A33-8500-77CC1CFAB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94" y="1832115"/>
            <a:ext cx="10885813" cy="4608879"/>
          </a:xfrm>
          <a:prstGeom prst="rect">
            <a:avLst/>
          </a:prstGeom>
        </p:spPr>
      </p:pic>
      <p:sp>
        <p:nvSpPr>
          <p:cNvPr id="6" name="Title 1">
            <a:extLst>
              <a:ext uri="{FF2B5EF4-FFF2-40B4-BE49-F238E27FC236}">
                <a16:creationId xmlns:a16="http://schemas.microsoft.com/office/drawing/2014/main" id="{D517221E-8194-406A-8228-EACC2E65E2D7}"/>
              </a:ext>
            </a:extLst>
          </p:cNvPr>
          <p:cNvSpPr txBox="1">
            <a:spLocks/>
          </p:cNvSpPr>
          <p:nvPr/>
        </p:nvSpPr>
        <p:spPr>
          <a:xfrm>
            <a:off x="479981" y="261430"/>
            <a:ext cx="11086708" cy="78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Benefits Explained</a:t>
            </a:r>
          </a:p>
        </p:txBody>
      </p:sp>
    </p:spTree>
    <p:extLst>
      <p:ext uri="{BB962C8B-B14F-4D97-AF65-F5344CB8AC3E}">
        <p14:creationId xmlns:p14="http://schemas.microsoft.com/office/powerpoint/2010/main" val="205795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AB4E3A-6648-463D-A4BE-9BB7D9A2290A}"/>
              </a:ext>
            </a:extLst>
          </p:cNvPr>
          <p:cNvSpPr>
            <a:spLocks noGrp="1"/>
          </p:cNvSpPr>
          <p:nvPr>
            <p:ph idx="1"/>
          </p:nvPr>
        </p:nvSpPr>
        <p:spPr>
          <a:xfrm>
            <a:off x="520003" y="1105319"/>
            <a:ext cx="10515600" cy="2823587"/>
          </a:xfrm>
        </p:spPr>
        <p:txBody>
          <a:bodyPr>
            <a:normAutofit fontScale="77500" lnSpcReduction="20000"/>
          </a:bodyPr>
          <a:lstStyle/>
          <a:p>
            <a:pPr marL="0" indent="0">
              <a:buNone/>
            </a:pPr>
            <a:r>
              <a:rPr lang="en-US" dirty="0"/>
              <a:t>Give useful insights to developer</a:t>
            </a:r>
          </a:p>
          <a:p>
            <a:pPr marL="0" indent="0">
              <a:buNone/>
            </a:pPr>
            <a:endParaRPr lang="en-US" dirty="0"/>
          </a:p>
          <a:p>
            <a:pPr marL="0" indent="0">
              <a:buNone/>
            </a:pPr>
            <a:r>
              <a:rPr lang="en-US" dirty="0"/>
              <a:t>T</a:t>
            </a:r>
            <a:r>
              <a:rPr lang="en-US" sz="2800" dirty="0"/>
              <a:t>he error is more descriptive now with lots of details, as seen in below image</a:t>
            </a:r>
          </a:p>
          <a:p>
            <a:pPr marL="0" indent="0">
              <a:buNone/>
            </a:pPr>
            <a:endParaRPr lang="en-US" sz="2800" dirty="0"/>
          </a:p>
          <a:p>
            <a:pPr marL="0" indent="0">
              <a:buNone/>
            </a:pPr>
            <a:r>
              <a:rPr lang="en-US" sz="2800" u="sng" dirty="0"/>
              <a:t>Section 1</a:t>
            </a:r>
          </a:p>
          <a:p>
            <a:pPr marL="0" indent="0">
              <a:buNone/>
            </a:pPr>
            <a:endParaRPr lang="en-US" u="sng" dirty="0"/>
          </a:p>
          <a:p>
            <a:pPr marL="0" indent="0">
              <a:buNone/>
            </a:pPr>
            <a:r>
              <a:rPr lang="en-US" sz="2800" dirty="0"/>
              <a:t>Talks about, if the error is caused or accompanied by some failed api calls. It shows failed url details, if any.</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CBE8C6BC-D178-4391-9912-0087A357941F}"/>
              </a:ext>
            </a:extLst>
          </p:cNvPr>
          <p:cNvPicPr>
            <a:picLocks noChangeAspect="1"/>
          </p:cNvPicPr>
          <p:nvPr/>
        </p:nvPicPr>
        <p:blipFill rotWithShape="1">
          <a:blip r:embed="rId2">
            <a:extLst>
              <a:ext uri="{28A0092B-C50C-407E-A947-70E740481C1C}">
                <a14:useLocalDpi xmlns:a14="http://schemas.microsoft.com/office/drawing/2010/main" val="0"/>
              </a:ext>
            </a:extLst>
          </a:blip>
          <a:srcRect r="54349" b="92172"/>
          <a:stretch/>
        </p:blipFill>
        <p:spPr>
          <a:xfrm>
            <a:off x="417427" y="4511710"/>
            <a:ext cx="11329782" cy="1045030"/>
          </a:xfrm>
          <a:prstGeom prst="rect">
            <a:avLst/>
          </a:prstGeom>
        </p:spPr>
      </p:pic>
      <p:sp>
        <p:nvSpPr>
          <p:cNvPr id="4" name="Title 1">
            <a:extLst>
              <a:ext uri="{FF2B5EF4-FFF2-40B4-BE49-F238E27FC236}">
                <a16:creationId xmlns:a16="http://schemas.microsoft.com/office/drawing/2014/main" id="{35429C71-9C1B-490A-8679-D15BDA947067}"/>
              </a:ext>
            </a:extLst>
          </p:cNvPr>
          <p:cNvSpPr txBox="1">
            <a:spLocks/>
          </p:cNvSpPr>
          <p:nvPr/>
        </p:nvSpPr>
        <p:spPr>
          <a:xfrm>
            <a:off x="479981" y="261430"/>
            <a:ext cx="11086708" cy="78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Benefits Explained</a:t>
            </a:r>
          </a:p>
        </p:txBody>
      </p:sp>
    </p:spTree>
    <p:extLst>
      <p:ext uri="{BB962C8B-B14F-4D97-AF65-F5344CB8AC3E}">
        <p14:creationId xmlns:p14="http://schemas.microsoft.com/office/powerpoint/2010/main" val="32290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0A747F-7173-421F-A933-BCF687877BA4}"/>
              </a:ext>
            </a:extLst>
          </p:cNvPr>
          <p:cNvSpPr>
            <a:spLocks noGrp="1"/>
          </p:cNvSpPr>
          <p:nvPr>
            <p:ph idx="1"/>
          </p:nvPr>
        </p:nvSpPr>
        <p:spPr>
          <a:xfrm>
            <a:off x="557564" y="1085636"/>
            <a:ext cx="10515600" cy="1004421"/>
          </a:xfrm>
        </p:spPr>
        <p:txBody>
          <a:bodyPr>
            <a:normAutofit/>
          </a:bodyPr>
          <a:lstStyle/>
          <a:p>
            <a:pPr marL="0" indent="0">
              <a:buNone/>
            </a:pPr>
            <a:r>
              <a:rPr lang="en-US" sz="2000" u="sng" dirty="0"/>
              <a:t>Section 2</a:t>
            </a:r>
            <a:endParaRPr lang="en-US" sz="2000" dirty="0"/>
          </a:p>
          <a:p>
            <a:pPr marL="0" indent="0">
              <a:buNone/>
            </a:pPr>
            <a:r>
              <a:rPr lang="en-US" sz="2000" dirty="0"/>
              <a:t>Error caught inside try/catch block which has pushed model into invalid state temporarily.</a:t>
            </a:r>
          </a:p>
        </p:txBody>
      </p:sp>
      <p:sp>
        <p:nvSpPr>
          <p:cNvPr id="4" name="Title 1">
            <a:extLst>
              <a:ext uri="{FF2B5EF4-FFF2-40B4-BE49-F238E27FC236}">
                <a16:creationId xmlns:a16="http://schemas.microsoft.com/office/drawing/2014/main" id="{1BD64183-1FBC-4EF0-84B6-4D8E7BA131C4}"/>
              </a:ext>
            </a:extLst>
          </p:cNvPr>
          <p:cNvSpPr txBox="1">
            <a:spLocks/>
          </p:cNvSpPr>
          <p:nvPr/>
        </p:nvSpPr>
        <p:spPr>
          <a:xfrm>
            <a:off x="479981" y="261430"/>
            <a:ext cx="11086708" cy="78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Benefits Explained</a:t>
            </a:r>
          </a:p>
        </p:txBody>
      </p:sp>
      <p:pic>
        <p:nvPicPr>
          <p:cNvPr id="5" name="Picture 4" descr="Graphical user interface, text, application&#10;&#10;Description automatically generated">
            <a:extLst>
              <a:ext uri="{FF2B5EF4-FFF2-40B4-BE49-F238E27FC236}">
                <a16:creationId xmlns:a16="http://schemas.microsoft.com/office/drawing/2014/main" id="{3D68D744-626A-4DD2-841D-02BD4F7B9608}"/>
              </a:ext>
            </a:extLst>
          </p:cNvPr>
          <p:cNvPicPr>
            <a:picLocks noChangeAspect="1"/>
          </p:cNvPicPr>
          <p:nvPr/>
        </p:nvPicPr>
        <p:blipFill rotWithShape="1">
          <a:blip r:embed="rId2">
            <a:extLst>
              <a:ext uri="{28A0092B-C50C-407E-A947-70E740481C1C}">
                <a14:useLocalDpi xmlns:a14="http://schemas.microsoft.com/office/drawing/2010/main" val="0"/>
              </a:ext>
            </a:extLst>
          </a:blip>
          <a:srcRect t="8186" b="34924"/>
          <a:stretch/>
        </p:blipFill>
        <p:spPr>
          <a:xfrm>
            <a:off x="588247" y="2049863"/>
            <a:ext cx="11098685" cy="4170066"/>
          </a:xfrm>
          <a:prstGeom prst="rect">
            <a:avLst/>
          </a:prstGeom>
        </p:spPr>
      </p:pic>
    </p:spTree>
    <p:extLst>
      <p:ext uri="{BB962C8B-B14F-4D97-AF65-F5344CB8AC3E}">
        <p14:creationId xmlns:p14="http://schemas.microsoft.com/office/powerpoint/2010/main" val="245163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0A747F-7173-421F-A933-BCF687877BA4}"/>
              </a:ext>
            </a:extLst>
          </p:cNvPr>
          <p:cNvSpPr>
            <a:spLocks noGrp="1"/>
          </p:cNvSpPr>
          <p:nvPr>
            <p:ph idx="1"/>
          </p:nvPr>
        </p:nvSpPr>
        <p:spPr>
          <a:xfrm>
            <a:off x="557564" y="1085636"/>
            <a:ext cx="10515600" cy="1265678"/>
          </a:xfrm>
        </p:spPr>
        <p:txBody>
          <a:bodyPr>
            <a:normAutofit/>
          </a:bodyPr>
          <a:lstStyle/>
          <a:p>
            <a:pPr marL="0" indent="0">
              <a:buNone/>
            </a:pPr>
            <a:r>
              <a:rPr lang="en-US" sz="2000" u="sng" dirty="0"/>
              <a:t>Section 3:</a:t>
            </a:r>
            <a:r>
              <a:rPr lang="en-US" sz="2000" dirty="0"/>
              <a:t> </a:t>
            </a:r>
          </a:p>
          <a:p>
            <a:pPr marL="0" indent="0">
              <a:buNone/>
            </a:pPr>
            <a:r>
              <a:rPr lang="en-US" sz="2000" dirty="0"/>
              <a:t>The stack trace. It gives details about the propagation of error from top level component to bottom components/javascript files.</a:t>
            </a:r>
            <a:endParaRPr lang="en-US" sz="2000" u="sng" dirty="0"/>
          </a:p>
        </p:txBody>
      </p:sp>
      <p:sp>
        <p:nvSpPr>
          <p:cNvPr id="4" name="Title 1">
            <a:extLst>
              <a:ext uri="{FF2B5EF4-FFF2-40B4-BE49-F238E27FC236}">
                <a16:creationId xmlns:a16="http://schemas.microsoft.com/office/drawing/2014/main" id="{1BD64183-1FBC-4EF0-84B6-4D8E7BA131C4}"/>
              </a:ext>
            </a:extLst>
          </p:cNvPr>
          <p:cNvSpPr txBox="1">
            <a:spLocks/>
          </p:cNvSpPr>
          <p:nvPr/>
        </p:nvSpPr>
        <p:spPr>
          <a:xfrm>
            <a:off x="479981" y="261430"/>
            <a:ext cx="11086708" cy="78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Benefits Explained</a:t>
            </a:r>
          </a:p>
        </p:txBody>
      </p:sp>
      <p:pic>
        <p:nvPicPr>
          <p:cNvPr id="5" name="Picture 4" descr="Graphical user interface, text, application&#10;&#10;Description automatically generated">
            <a:extLst>
              <a:ext uri="{FF2B5EF4-FFF2-40B4-BE49-F238E27FC236}">
                <a16:creationId xmlns:a16="http://schemas.microsoft.com/office/drawing/2014/main" id="{3D68D744-626A-4DD2-841D-02BD4F7B9608}"/>
              </a:ext>
            </a:extLst>
          </p:cNvPr>
          <p:cNvPicPr>
            <a:picLocks noChangeAspect="1"/>
          </p:cNvPicPr>
          <p:nvPr/>
        </p:nvPicPr>
        <p:blipFill rotWithShape="1">
          <a:blip r:embed="rId2">
            <a:extLst>
              <a:ext uri="{28A0092B-C50C-407E-A947-70E740481C1C}">
                <a14:useLocalDpi xmlns:a14="http://schemas.microsoft.com/office/drawing/2010/main" val="0"/>
              </a:ext>
            </a:extLst>
          </a:blip>
          <a:srcRect t="67122"/>
          <a:stretch/>
        </p:blipFill>
        <p:spPr>
          <a:xfrm>
            <a:off x="548055" y="2270927"/>
            <a:ext cx="9128508" cy="4270549"/>
          </a:xfrm>
          <a:prstGeom prst="rect">
            <a:avLst/>
          </a:prstGeom>
        </p:spPr>
      </p:pic>
    </p:spTree>
    <p:extLst>
      <p:ext uri="{BB962C8B-B14F-4D97-AF65-F5344CB8AC3E}">
        <p14:creationId xmlns:p14="http://schemas.microsoft.com/office/powerpoint/2010/main" val="321825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CE408-6928-4E79-9FCA-088669B7916A}"/>
              </a:ext>
            </a:extLst>
          </p:cNvPr>
          <p:cNvSpPr>
            <a:spLocks noGrp="1"/>
          </p:cNvSpPr>
          <p:nvPr>
            <p:ph idx="1"/>
          </p:nvPr>
        </p:nvSpPr>
        <p:spPr>
          <a:xfrm>
            <a:off x="838199" y="914400"/>
            <a:ext cx="10797073" cy="5766317"/>
          </a:xfrm>
        </p:spPr>
        <p:txBody>
          <a:bodyPr>
            <a:normAutofit/>
          </a:bodyPr>
          <a:lstStyle/>
          <a:p>
            <a:r>
              <a:rPr lang="en-US" sz="2000" dirty="0"/>
              <a:t>Sometimes the error might not occur due to failed api call but only due to invalid model state.</a:t>
            </a:r>
          </a:p>
          <a:p>
            <a:r>
              <a:rPr lang="en-US" sz="2000" dirty="0"/>
              <a:t>Let’s say FE received invalid data (string instead of number) which pushed our model to invalid state. </a:t>
            </a:r>
          </a:p>
          <a:p>
            <a:r>
              <a:rPr lang="en-US" sz="2000" dirty="0"/>
              <a:t>We can capture those details as well, in much more descriptive form:</a:t>
            </a:r>
          </a:p>
          <a:p>
            <a:endParaRPr lang="en-US" sz="2000" dirty="0"/>
          </a:p>
          <a:p>
            <a:endParaRPr lang="en-US" sz="2000" dirty="0"/>
          </a:p>
        </p:txBody>
      </p:sp>
      <p:pic>
        <p:nvPicPr>
          <p:cNvPr id="5" name="Picture 4" descr="Graphical user interface, text&#10;&#10;Description automatically generated with medium confidence">
            <a:extLst>
              <a:ext uri="{FF2B5EF4-FFF2-40B4-BE49-F238E27FC236}">
                <a16:creationId xmlns:a16="http://schemas.microsoft.com/office/drawing/2014/main" id="{B7FC972B-2CDF-4BF9-9789-F4A2DB8DD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55" y="2107283"/>
            <a:ext cx="10591515" cy="4553339"/>
          </a:xfrm>
          <a:prstGeom prst="rect">
            <a:avLst/>
          </a:prstGeom>
        </p:spPr>
      </p:pic>
      <p:sp>
        <p:nvSpPr>
          <p:cNvPr id="4" name="Title 1">
            <a:extLst>
              <a:ext uri="{FF2B5EF4-FFF2-40B4-BE49-F238E27FC236}">
                <a16:creationId xmlns:a16="http://schemas.microsoft.com/office/drawing/2014/main" id="{4E9F6C45-B75E-4842-A92E-53D21D18FA31}"/>
              </a:ext>
            </a:extLst>
          </p:cNvPr>
          <p:cNvSpPr txBox="1">
            <a:spLocks/>
          </p:cNvSpPr>
          <p:nvPr/>
        </p:nvSpPr>
        <p:spPr>
          <a:xfrm>
            <a:off x="479981" y="261430"/>
            <a:ext cx="11086708" cy="7849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2060"/>
                </a:solidFill>
              </a:rPr>
              <a:t>Benefits Explained</a:t>
            </a:r>
          </a:p>
        </p:txBody>
      </p:sp>
    </p:spTree>
    <p:extLst>
      <p:ext uri="{BB962C8B-B14F-4D97-AF65-F5344CB8AC3E}">
        <p14:creationId xmlns:p14="http://schemas.microsoft.com/office/powerpoint/2010/main" val="767267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E4174DB7680C4DB88A51B0D4614172" ma:contentTypeVersion="16" ma:contentTypeDescription="Create a new document." ma:contentTypeScope="" ma:versionID="7579d3ea99a4fc7bad47b6046aa43188">
  <xsd:schema xmlns:xsd="http://www.w3.org/2001/XMLSchema" xmlns:xs="http://www.w3.org/2001/XMLSchema" xmlns:p="http://schemas.microsoft.com/office/2006/metadata/properties" xmlns:ns2="c5ca30e9-1eeb-40d3-9261-998391ffbde0" xmlns:ns3="3c376949-ac9d-47eb-9dbd-9ddcd9bcd520" targetNamespace="http://schemas.microsoft.com/office/2006/metadata/properties" ma:root="true" ma:fieldsID="b96ab74d40497af56c4fcf98a6f3b2e1" ns2:_="" ns3:_="">
    <xsd:import namespace="c5ca30e9-1eeb-40d3-9261-998391ffbde0"/>
    <xsd:import namespace="3c376949-ac9d-47eb-9dbd-9ddcd9bcd52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ca30e9-1eeb-40d3-9261-998391ffbd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c376949-ac9d-47eb-9dbd-9ddcd9bcd52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56430ff-4406-4092-8b4f-012708d4e361}" ma:internalName="TaxCatchAll" ma:showField="CatchAllData" ma:web="3c376949-ac9d-47eb-9dbd-9ddcd9bcd52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c376949-ac9d-47eb-9dbd-9ddcd9bcd520" xsi:nil="true"/>
    <lcf76f155ced4ddcb4097134ff3c332f xmlns="c5ca30e9-1eeb-40d3-9261-998391ffbde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08EB8E0-4166-46DA-A8BA-7F0A66A816EA}">
  <ds:schemaRefs>
    <ds:schemaRef ds:uri="http://schemas.microsoft.com/sharepoint/v3/contenttype/forms"/>
  </ds:schemaRefs>
</ds:datastoreItem>
</file>

<file path=customXml/itemProps2.xml><?xml version="1.0" encoding="utf-8"?>
<ds:datastoreItem xmlns:ds="http://schemas.openxmlformats.org/officeDocument/2006/customXml" ds:itemID="{D35F12D2-F149-4C53-AF8B-EDA65A57B825}">
  <ds:schemaRefs>
    <ds:schemaRef ds:uri="3c376949-ac9d-47eb-9dbd-9ddcd9bcd520"/>
    <ds:schemaRef ds:uri="c5ca30e9-1eeb-40d3-9261-998391ffbde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164953C-6FEF-401A-89D9-EA1DCF5A92BE}">
  <ds:schemaRefs>
    <ds:schemaRef ds:uri="http://purl.org/dc/dcmitype/"/>
    <ds:schemaRef ds:uri="http://schemas.microsoft.com/office/2006/documentManagement/types"/>
    <ds:schemaRef ds:uri="http://www.w3.org/XML/1998/namespace"/>
    <ds:schemaRef ds:uri="c5ca30e9-1eeb-40d3-9261-998391ffbde0"/>
    <ds:schemaRef ds:uri="http://schemas.openxmlformats.org/package/2006/metadata/core-properties"/>
    <ds:schemaRef ds:uri="http://purl.org/dc/elements/1.1/"/>
    <ds:schemaRef ds:uri="http://purl.org/dc/terms/"/>
    <ds:schemaRef ds:uri="3c376949-ac9d-47eb-9dbd-9ddcd9bcd520"/>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1143</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Consolas</vt:lpstr>
      <vt:lpstr>Courier New</vt:lpstr>
      <vt:lpstr>Wingdings</vt:lpstr>
      <vt:lpstr>Office Theme</vt:lpstr>
      <vt:lpstr>Error Boundary In React Application</vt:lpstr>
      <vt:lpstr>Objective </vt:lpstr>
      <vt:lpstr>Problem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Details</vt:lpstr>
      <vt:lpstr>Implementation Details</vt:lpstr>
      <vt:lpstr>Implementation Details</vt:lpstr>
      <vt:lpstr>Implementation Details</vt:lpstr>
      <vt:lpstr>Implementation Details</vt:lpstr>
      <vt:lpstr>Sneak peek of Error Boundary component: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Boundary In React Application</dc:title>
  <dc:creator>Mishra, Madhu Mangal</dc:creator>
  <cp:lastModifiedBy>Mishra, Madhu Mangal</cp:lastModifiedBy>
  <cp:revision>1</cp:revision>
  <dcterms:created xsi:type="dcterms:W3CDTF">2022-07-11T14:18:59Z</dcterms:created>
  <dcterms:modified xsi:type="dcterms:W3CDTF">2022-07-15T05:37:27Z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2022-07-11T14:18:59Z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38392dd8-b2dd-47b2-b9f2-14bf386aaeec</vt:lpwstr>
  </property>
  <property fmtid="{D5CDD505-2E9C-101B-9397-08002B2CF9AE}" pid="8" name="MSIP_Label_ea60d57e-af5b-4752-ac57-3e4f28ca11dc_ContentBits">
    <vt:lpwstr>0</vt:lpwstr>
  </property>
  <property fmtid="{D5CDD505-2E9C-101B-9397-08002B2CF9AE}" pid="9" name="ContentTypeId">
    <vt:lpwstr>0x0101004FE4174DB7680C4DB88A51B0D4614172</vt:lpwstr>
  </property>
  <property fmtid="{D5CDD505-2E9C-101B-9397-08002B2CF9AE}" pid="10" name="MediaServiceImageTags">
    <vt:lpwstr/>
  </property>
</Properties>
</file>