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9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0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  <p:sldMasterId id="2147483698" r:id="rId6"/>
    <p:sldMasterId id="2147483725" r:id="rId7"/>
    <p:sldMasterId id="2147483794" r:id="rId8"/>
    <p:sldMasterId id="2147483801" r:id="rId9"/>
    <p:sldMasterId id="2147483810" r:id="rId10"/>
    <p:sldMasterId id="2147483815" r:id="rId11"/>
    <p:sldMasterId id="2147483842" r:id="rId12"/>
    <p:sldMasterId id="2147483894" r:id="rId13"/>
    <p:sldMasterId id="2147483901" r:id="rId14"/>
  </p:sldMasterIdLst>
  <p:notesMasterIdLst>
    <p:notesMasterId r:id="rId16"/>
  </p:notesMasterIdLst>
  <p:sldIdLst>
    <p:sldId id="566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AF4"/>
    <a:srgbClr val="009999"/>
    <a:srgbClr val="5B9BD5"/>
    <a:srgbClr val="FF0000"/>
    <a:srgbClr val="31879B"/>
    <a:srgbClr val="009242"/>
    <a:srgbClr val="F2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5179" autoAdjust="0"/>
  </p:normalViewPr>
  <p:slideViewPr>
    <p:cSldViewPr snapToGrid="0">
      <p:cViewPr>
        <p:scale>
          <a:sx n="66" d="100"/>
          <a:sy n="66" d="100"/>
        </p:scale>
        <p:origin x="85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88C3E4-694D-49DB-A02D-178345DAECDD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5D19AFE-5648-49BF-AF8A-545CE666D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0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7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152421"/>
            <a:ext cx="11480800" cy="50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572211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42777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C6CA-9CAA-4245-9A36-C3CFE8C5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662B-756A-ABA4-9E14-E66EBED44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0866D-48A6-4138-8253-40989727B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564A4-321B-8B2D-F074-9A201E15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0BBC-E553-49F2-816A-0035F1265E0A}" type="datetime1">
              <a:rPr lang="en-US" smtClean="0"/>
              <a:t>12/06/2024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A6D0A-8E2D-E45C-DEC3-515F0640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67A90-090F-5435-D2B3-76A77CEA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89E-DEA3-4DF4-8B1E-92A7806B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5566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3152-DDC0-CBFE-32D4-C594DA04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B32C7-C2CE-4026-FD0A-80521BFBA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6137B-9A46-5C56-BCFB-663184EA5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69988-CFE3-689E-30CC-2B0B1CDF1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6698A-161E-F48C-E8EC-16D08A73D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19240-01A3-C5EC-48F2-DDE58E00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9E24-6197-491F-BE0D-EAB43B8E5FEE}" type="datetime1">
              <a:rPr lang="en-US" smtClean="0"/>
              <a:t>12/06/2024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1587E-7901-883B-31A6-F3355B31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2CA6C-6F99-7533-BD6C-4A74D2BE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89E-DEA3-4DF4-8B1E-92A7806B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602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7319-6477-8570-22D7-915771A2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7630C-A4BF-715E-B876-113C4C84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6F49-21E1-4DDD-9047-5513CB1CE6F2}" type="datetime1">
              <a:rPr lang="en-US" smtClean="0"/>
              <a:t>12/06/2024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0E3DC-0543-1E1F-4506-C9DF4FD2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FEF3A-495B-E3D4-3E0A-14D25E13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89E-DEA3-4DF4-8B1E-92A7806B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9138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A4932-C978-6EDC-081B-4E6E05A9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2302-9CE2-45F0-B27D-ABB3F7C72C07}" type="datetime1">
              <a:rPr lang="en-US" smtClean="0"/>
              <a:t>12/06/2024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006B5-5F10-FB0B-83DD-CC233172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934A2-CE11-1F84-8566-C7FBBF85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65355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C25E-DF16-AE5F-5F59-B99956DD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95D5-7D3D-63B7-1473-32C9ACD23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AAFF8-B715-7D6C-74F2-83F2FA137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178D9-2876-7AA0-2B13-5E00AEC0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D728-D4EC-4B2E-80F7-2BED77645922}" type="datetime1">
              <a:rPr lang="en-US" smtClean="0"/>
              <a:t>12/06/2024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DDA9C-E370-82FA-71F2-08EF8D4E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2675E-BD23-D6E7-65EF-D11585C7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89E-DEA3-4DF4-8B1E-92A7806B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0323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0233-8A58-2038-563B-B105105B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7DEA1-7479-E7F0-6963-F350AD203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3B9D1-4CC7-3EF9-E31D-F948A897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BE20E-E30D-7E9B-6445-0728836A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95D7-CC13-4501-96AD-D6A43FDF50CD}" type="datetime1">
              <a:rPr lang="en-US" smtClean="0"/>
              <a:t>12/06/2024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3FD59-0095-40F8-FB96-D479B948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20031-FE68-DA6E-863F-C73C5190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89E-DEA3-4DF4-8B1E-92A7806B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6649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5540-3248-BF05-865F-2AE27567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D32A2-7BAD-EEAF-6810-8AAB6FC5E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56A32-A152-DB22-7306-CC4C74CF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2DD9-0CA5-4251-909D-901771095E9E}" type="datetime1">
              <a:rPr lang="en-US" smtClean="0"/>
              <a:t>12/06/2024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8D99E-D35F-A7AB-67C5-9E757CD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0EC2F-592F-F130-3163-3A7F68E6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89E-DEA3-4DF4-8B1E-92A7806B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0512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CE12B-D56F-BD50-7488-0D0AB9C6A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D122E-89BD-3726-8CA8-99FBEF1ED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9A72-52C7-0466-BABD-87D56F06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D1FD-BB9E-4A35-887B-2ADF7640BD5D}" type="datetime1">
              <a:rPr lang="en-US" smtClean="0"/>
              <a:t>12/06/2024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6D6B-CC41-F31C-D753-0169BAF3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18D7-8B78-D51F-8ACF-9AA90C9D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89E-DEA3-4DF4-8B1E-92A7806B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90D02-3A8A-4F7A-9A3A-80EC38C13FD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4232" y="1989137"/>
            <a:ext cx="115359" cy="25193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21877" tIns="60939" rIns="121877" bIns="60939" anchor="ctr"/>
          <a:lstStyle/>
          <a:p>
            <a:pPr marL="0" marR="0" lvl="0" indent="0" algn="l" defTabSz="121863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100057" y="1989139"/>
            <a:ext cx="53328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/>
          </a:p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64208" y="1891055"/>
            <a:ext cx="6032665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1146701" indent="-423131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9370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90D02-3A8A-4F7A-9A3A-80EC38C13FD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5481" y="349884"/>
            <a:ext cx="5282623" cy="11430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58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90D02-3A8A-4F7A-9A3A-80EC38C13FD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4100949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third picture</a:t>
            </a:r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first picture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2052275"/>
            <a:ext cx="6096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second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29684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5481" y="349884"/>
            <a:ext cx="5282623" cy="11430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52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90D02-3A8A-4F7A-9A3A-80EC38C13FD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59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711201" y="2057424"/>
            <a:ext cx="5926667" cy="147002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ts val="4400"/>
              </a:lnSpc>
              <a:spcBef>
                <a:spcPts val="0"/>
              </a:spcBef>
              <a:buFontTx/>
              <a:buNone/>
              <a:defRPr sz="4400" b="1" i="0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711201" y="3733805"/>
            <a:ext cx="5926667" cy="465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200" kern="0" cap="all" spc="1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3" name="Picture 12" descr="Eicher-Trucks-and-Buses-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37" y="-17585"/>
            <a:ext cx="6342487" cy="1236785"/>
          </a:xfrm>
          <a:prstGeom prst="rect">
            <a:avLst/>
          </a:prstGeom>
        </p:spPr>
      </p:pic>
      <p:pic>
        <p:nvPicPr>
          <p:cNvPr id="14" name="Picture 13" descr="VECV-Whit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5867400"/>
            <a:ext cx="4876800" cy="112166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0346268" y="0"/>
            <a:ext cx="1845733" cy="6858000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Parallelogram 18"/>
          <p:cNvSpPr/>
          <p:nvPr userDrawn="1"/>
        </p:nvSpPr>
        <p:spPr>
          <a:xfrm>
            <a:off x="8856133" y="-17585"/>
            <a:ext cx="3352800" cy="6875585"/>
          </a:xfrm>
          <a:prstGeom prst="parallelogram">
            <a:avLst>
              <a:gd name="adj" fmla="val 4978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0" name="Parallelogram 19"/>
          <p:cNvSpPr/>
          <p:nvPr userDrawn="1"/>
        </p:nvSpPr>
        <p:spPr>
          <a:xfrm>
            <a:off x="7332133" y="-17585"/>
            <a:ext cx="3352800" cy="6875585"/>
          </a:xfrm>
          <a:prstGeom prst="parallelogram">
            <a:avLst>
              <a:gd name="adj" fmla="val 4978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Date Placeholder 3"/>
          <p:cNvSpPr txBox="1">
            <a:spLocks/>
          </p:cNvSpPr>
          <p:nvPr userDrawn="1"/>
        </p:nvSpPr>
        <p:spPr>
          <a:xfrm>
            <a:off x="10871269" y="58200"/>
            <a:ext cx="1117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kern="0" spc="19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DE37E0-1524-A448-A170-FA2C23AD41F3}" type="datetime1">
              <a:rPr kumimoji="0" lang="en-US" sz="933" b="0" i="0" u="none" strike="noStrike" kern="0" cap="none" spc="191" normalizeH="0" baseline="0" noProof="0" smtClean="0">
                <a:ln>
                  <a:noFill/>
                </a:ln>
                <a:solidFill>
                  <a:srgbClr val="EBEBE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0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12/06/2024</a:t>
            </a:fld>
            <a:endParaRPr kumimoji="0" lang="en-US" sz="933" b="0" i="0" u="none" strike="noStrike" kern="0" cap="none" spc="191" normalizeH="0" baseline="0" noProof="0" dirty="0">
              <a:ln>
                <a:noFill/>
              </a:ln>
              <a:solidFill>
                <a:srgbClr val="EBEBEA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009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2286000"/>
            <a:ext cx="10363200" cy="10668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ts val="4600"/>
              </a:lnSpc>
              <a:spcBef>
                <a:spcPts val="0"/>
              </a:spcBef>
              <a:buFontTx/>
              <a:buNone/>
              <a:defRPr sz="3467" b="1" i="0" cap="all" spc="7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name of the section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711200" y="3429000"/>
            <a:ext cx="10363200" cy="1143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3000"/>
              </a:lnSpc>
              <a:spcBef>
                <a:spcPts val="0"/>
              </a:spcBef>
              <a:buFontTx/>
              <a:buNone/>
              <a:defRPr sz="28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16267" y="6366929"/>
            <a:ext cx="4064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0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DE2E6-8F32-8543-92C1-F56C00355A27}" type="slidenum">
              <a:rPr kumimoji="0" lang="en-US" sz="933" b="1" i="0" u="none" strike="noStrike" kern="1200" cap="none" spc="0" normalizeH="0" baseline="0" noProof="0" smtClean="0">
                <a:ln>
                  <a:noFill/>
                </a:ln>
                <a:solidFill>
                  <a:srgbClr val="0001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011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33" b="1" i="0" u="none" strike="noStrike" kern="1200" cap="none" spc="0" normalizeH="0" baseline="0" noProof="0" dirty="0">
              <a:ln>
                <a:noFill/>
              </a:ln>
              <a:solidFill>
                <a:srgbClr val="0001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5" name="Picture 24" descr="Eicher-Logo_Cased-Tagline_Colour-Panton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4916" y="6180692"/>
            <a:ext cx="2906184" cy="567265"/>
          </a:xfrm>
          <a:prstGeom prst="rect">
            <a:avLst/>
          </a:prstGeom>
        </p:spPr>
      </p:pic>
      <p:pic>
        <p:nvPicPr>
          <p:cNvPr id="26" name="Picture 25" descr="VECVColo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975" y="6040995"/>
            <a:ext cx="3635028" cy="83605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23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18191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8" name="Parallelogram 17"/>
          <p:cNvSpPr/>
          <p:nvPr userDrawn="1"/>
        </p:nvSpPr>
        <p:spPr>
          <a:xfrm>
            <a:off x="11651519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9" name="Parallelogram 18"/>
          <p:cNvSpPr/>
          <p:nvPr userDrawn="1"/>
        </p:nvSpPr>
        <p:spPr>
          <a:xfrm>
            <a:off x="1136365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733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673103"/>
            <a:ext cx="12192000" cy="52959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16267" y="6366929"/>
            <a:ext cx="4064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0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DE2E6-8F32-8543-92C1-F56C00355A27}" type="slidenum">
              <a:rPr kumimoji="0" lang="en-US" sz="933" b="1" i="0" u="none" strike="noStrike" kern="1200" cap="none" spc="0" normalizeH="0" baseline="0" noProof="0" smtClean="0">
                <a:ln>
                  <a:noFill/>
                </a:ln>
                <a:solidFill>
                  <a:srgbClr val="0001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011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33" b="1" i="0" u="none" strike="noStrike" kern="1200" cap="none" spc="0" normalizeH="0" baseline="0" noProof="0" dirty="0">
              <a:ln>
                <a:noFill/>
              </a:ln>
              <a:solidFill>
                <a:srgbClr val="0001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6" name="Picture 15" descr="Eicher-Logo_Cased-Tagline_Colour-Panton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4916" y="6180692"/>
            <a:ext cx="2906184" cy="567265"/>
          </a:xfrm>
          <a:prstGeom prst="rect">
            <a:avLst/>
          </a:prstGeom>
        </p:spPr>
      </p:pic>
      <p:pic>
        <p:nvPicPr>
          <p:cNvPr id="17" name="Picture 16" descr="VECVColo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975" y="6040995"/>
            <a:ext cx="3635028" cy="83605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3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1718191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0" name="Parallelogram 19"/>
          <p:cNvSpPr/>
          <p:nvPr userDrawn="1"/>
        </p:nvSpPr>
        <p:spPr>
          <a:xfrm>
            <a:off x="11651519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3" name="Parallelogram 22"/>
          <p:cNvSpPr/>
          <p:nvPr userDrawn="1"/>
        </p:nvSpPr>
        <p:spPr>
          <a:xfrm>
            <a:off x="1136365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4" name="Title 10"/>
          <p:cNvSpPr>
            <a:spLocks noGrp="1"/>
          </p:cNvSpPr>
          <p:nvPr>
            <p:ph type="title"/>
          </p:nvPr>
        </p:nvSpPr>
        <p:spPr>
          <a:xfrm>
            <a:off x="609600" y="76225"/>
            <a:ext cx="10972800" cy="507999"/>
          </a:xfrm>
          <a:prstGeom prst="rect">
            <a:avLst/>
          </a:prstGeom>
        </p:spPr>
        <p:txBody>
          <a:bodyPr vert="horz" bIns="21431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351869" y="6203578"/>
            <a:ext cx="4199467" cy="338552"/>
          </a:xfrm>
          <a:prstGeom prst="rect">
            <a:avLst/>
          </a:prstGeom>
          <a:noFill/>
        </p:spPr>
        <p:txBody>
          <a:bodyPr wrap="square" lIns="91412" tIns="45719" rIns="91412" bIns="45719" rtlCol="0">
            <a:spAutoFit/>
          </a:bodyPr>
          <a:lstStyle/>
          <a:p>
            <a:pPr marL="0" marR="0" lvl="0" indent="0" algn="l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all" spc="100" normalizeH="0" baseline="0" noProof="0" dirty="0">
                <a:ln>
                  <a:noFill/>
                </a:ln>
                <a:solidFill>
                  <a:srgbClr val="0001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Department name in calibri (bold, uppercase, size 8, colour – black, text 1)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338915" y="6501356"/>
            <a:ext cx="4267200" cy="215442"/>
          </a:xfrm>
          <a:prstGeom prst="rect">
            <a:avLst/>
          </a:prstGeom>
        </p:spPr>
        <p:txBody>
          <a:bodyPr wrap="square" lIns="91412" tIns="45719" rIns="91412" bIns="45719">
            <a:spAutoFit/>
          </a:bodyPr>
          <a:lstStyle/>
          <a:p>
            <a:pPr marL="0" marR="0" lvl="0" indent="0" algn="l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1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TITLE OF PRESENTATION AND DATE IN CALIBRI (UPPERCASE, SIZE 8, COLOUR – BLACK, TEXT 1)</a:t>
            </a:r>
          </a:p>
        </p:txBody>
      </p:sp>
    </p:spTree>
    <p:extLst>
      <p:ext uri="{BB962C8B-B14F-4D97-AF65-F5344CB8AC3E}">
        <p14:creationId xmlns:p14="http://schemas.microsoft.com/office/powerpoint/2010/main" val="1951597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0" y="673102"/>
            <a:ext cx="12192000" cy="61849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16267" y="6366929"/>
            <a:ext cx="4064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0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DE2E6-8F32-8543-92C1-F56C00355A27}" type="slidenum">
              <a:rPr kumimoji="0" lang="en-US" sz="933" b="1" i="0" u="none" strike="noStrike" kern="1200" cap="none" spc="0" normalizeH="0" baseline="0" noProof="0" smtClean="0">
                <a:ln>
                  <a:noFill/>
                </a:ln>
                <a:solidFill>
                  <a:srgbClr val="0001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011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33" b="1" i="0" u="none" strike="noStrike" kern="1200" cap="none" spc="0" normalizeH="0" baseline="0" noProof="0" dirty="0">
              <a:ln>
                <a:noFill/>
              </a:ln>
              <a:solidFill>
                <a:srgbClr val="0001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3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718191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3" name="Parallelogram 12"/>
          <p:cNvSpPr/>
          <p:nvPr userDrawn="1"/>
        </p:nvSpPr>
        <p:spPr>
          <a:xfrm>
            <a:off x="11651519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8" name="Parallelogram 17"/>
          <p:cNvSpPr/>
          <p:nvPr userDrawn="1"/>
        </p:nvSpPr>
        <p:spPr>
          <a:xfrm>
            <a:off x="1136365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0" name="Title 10"/>
          <p:cNvSpPr>
            <a:spLocks noGrp="1"/>
          </p:cNvSpPr>
          <p:nvPr>
            <p:ph type="title"/>
          </p:nvPr>
        </p:nvSpPr>
        <p:spPr>
          <a:xfrm>
            <a:off x="609600" y="76225"/>
            <a:ext cx="10972800" cy="507999"/>
          </a:xfrm>
          <a:prstGeom prst="rect">
            <a:avLst/>
          </a:prstGeom>
        </p:spPr>
        <p:txBody>
          <a:bodyPr vert="horz" bIns="21431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1060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300543" indent="-300543">
              <a:spcBef>
                <a:spcPts val="24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2400"/>
              </a:spcBef>
              <a:defRPr/>
            </a:lvl2pPr>
            <a:lvl3pPr marL="971478" indent="-281497">
              <a:spcBef>
                <a:spcPts val="24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1308002" indent="-319593">
              <a:spcBef>
                <a:spcPts val="2400"/>
              </a:spcBef>
              <a:defRPr/>
            </a:lvl4pPr>
            <a:lvl5pPr marL="1625478" indent="-300543">
              <a:spcBef>
                <a:spcPts val="24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525851" y="6510434"/>
            <a:ext cx="670984" cy="20796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9AD42-C178-4DDF-86C3-EDC77BEDCFC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0576" y="354151"/>
            <a:ext cx="10972800" cy="1143000"/>
          </a:xfrm>
          <a:prstGeom prst="rect">
            <a:avLst/>
          </a:prstGeom>
        </p:spPr>
        <p:txBody>
          <a:bodyPr vert="horz" lIns="91436" tIns="45718" rIns="91436" bIns="45718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297281" y="6602508"/>
            <a:ext cx="1039905" cy="1613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marL="0" marR="0" lvl="0" indent="0" algn="ctr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66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2" descr="C:\Users\upadhyayv\Downloads\used truck-03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51463" y="6507480"/>
            <a:ext cx="1463040" cy="27432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143339" y="6420042"/>
            <a:ext cx="337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CVD DMC : Weekly Review W2109</a:t>
            </a:r>
          </a:p>
        </p:txBody>
      </p:sp>
    </p:spTree>
    <p:extLst>
      <p:ext uri="{BB962C8B-B14F-4D97-AF65-F5344CB8AC3E}">
        <p14:creationId xmlns:p14="http://schemas.microsoft.com/office/powerpoint/2010/main" val="160842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57071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7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1718193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001"/>
            <a:ext cx="10972800" cy="49657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400"/>
              </a:lnSpc>
              <a:buFontTx/>
              <a:buNone/>
              <a:defRPr sz="2600" b="1" i="0">
                <a:latin typeface="Calibri (Body)"/>
                <a:cs typeface="Calibri (Body)"/>
              </a:defRPr>
            </a:lvl1pPr>
            <a:lvl2pPr marL="0" indent="0">
              <a:spcBef>
                <a:spcPts val="652"/>
              </a:spcBef>
              <a:buFontTx/>
              <a:buNone/>
              <a:defRPr sz="2400"/>
            </a:lvl2pPr>
            <a:lvl3pPr marL="0" indent="-253994">
              <a:lnSpc>
                <a:spcPts val="2700"/>
              </a:lnSpc>
              <a:buClr>
                <a:schemeClr val="accent1"/>
              </a:buClr>
              <a:buSzPct val="90000"/>
              <a:buFont typeface="Wingdings" charset="2"/>
              <a:buChar char="§"/>
              <a:defRPr baseline="0"/>
            </a:lvl3pPr>
            <a:lvl4pPr marL="868658">
              <a:lnSpc>
                <a:spcPts val="2200"/>
              </a:lnSpc>
              <a:spcBef>
                <a:spcPts val="480"/>
              </a:spcBef>
              <a:buClr>
                <a:schemeClr val="bg2">
                  <a:lumMod val="75000"/>
                </a:schemeClr>
              </a:buClr>
              <a:buFont typeface="Wingdings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142971">
              <a:lnSpc>
                <a:spcPts val="2200"/>
              </a:lnSpc>
              <a:buClr>
                <a:schemeClr val="bg2">
                  <a:lumMod val="75000"/>
                </a:schemeClr>
              </a:buClr>
              <a:buFont typeface="Wingdings" charset="2"/>
              <a:buChar char="§"/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Parallelogram 18"/>
          <p:cNvSpPr/>
          <p:nvPr userDrawn="1"/>
        </p:nvSpPr>
        <p:spPr>
          <a:xfrm>
            <a:off x="1165150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25" name="Parallelogram 24"/>
          <p:cNvSpPr/>
          <p:nvPr userDrawn="1"/>
        </p:nvSpPr>
        <p:spPr>
          <a:xfrm>
            <a:off x="11363637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76210"/>
            <a:ext cx="10972800" cy="507999"/>
          </a:xfrm>
          <a:prstGeom prst="rect">
            <a:avLst/>
          </a:prstGeom>
        </p:spPr>
        <p:txBody>
          <a:bodyPr vert="horz" bIns="38100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2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300415" indent="-300415">
              <a:spcBef>
                <a:spcPts val="24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2400"/>
              </a:spcBef>
              <a:defRPr/>
            </a:lvl2pPr>
            <a:lvl3pPr marL="971094" indent="-281390">
              <a:spcBef>
                <a:spcPts val="24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1307490" indent="-319465">
              <a:spcBef>
                <a:spcPts val="2400"/>
              </a:spcBef>
              <a:defRPr/>
            </a:lvl4pPr>
            <a:lvl5pPr marL="1624838" indent="-300415">
              <a:spcBef>
                <a:spcPts val="24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0576" y="354151"/>
            <a:ext cx="10972800" cy="1143000"/>
          </a:xfrm>
          <a:prstGeom prst="rect">
            <a:avLst/>
          </a:prstGeom>
        </p:spPr>
        <p:txBody>
          <a:bodyPr vert="horz" lIns="51419" tIns="25715" rIns="51419" bIns="25715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297302" y="6602508"/>
            <a:ext cx="1039905" cy="1613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7" tIns="60939" rIns="121877" bIns="60939" rtlCol="0" anchor="ctr"/>
          <a:lstStyle/>
          <a:p>
            <a:pPr marL="0" marR="0" lvl="0" indent="0" algn="ctr" defTabSz="1218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66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2" descr="C:\Users\upadhyayv\Downloads\used truck-03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51463" y="6507480"/>
            <a:ext cx="1463040" cy="27432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143340" y="6420042"/>
            <a:ext cx="3939263" cy="338552"/>
          </a:xfrm>
          <a:prstGeom prst="rect">
            <a:avLst/>
          </a:prstGeom>
          <a:noFill/>
        </p:spPr>
        <p:txBody>
          <a:bodyPr wrap="square" lIns="91412" tIns="45719" rIns="91412" bIns="45719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CVD DMC : BTCR-Weekly Review W2109</a:t>
            </a:r>
          </a:p>
        </p:txBody>
      </p:sp>
      <p:sp>
        <p:nvSpPr>
          <p:cNvPr id="9" name="Slide Number Placeholder 3"/>
          <p:cNvSpPr txBox="1">
            <a:spLocks noChangeArrowheads="1"/>
          </p:cNvSpPr>
          <p:nvPr userDrawn="1"/>
        </p:nvSpPr>
        <p:spPr bwMode="auto">
          <a:xfrm>
            <a:off x="11539805" y="6340678"/>
            <a:ext cx="827616" cy="20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883" tIns="60941" rIns="121883" bIns="6094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85545" rtl="0" eaLnBrk="1" latinLnBrk="0" hangingPunct="1">
              <a:spcBef>
                <a:spcPct val="0"/>
              </a:spcBef>
              <a:defRPr sz="1000" kern="1200" smtClean="0">
                <a:solidFill>
                  <a:srgbClr val="000000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342767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545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316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089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6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633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401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167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99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63C3F5-460C-4332-BB96-6E7108B63279}" type="slidenum">
              <a:rPr kumimoji="0" lang="zh-CN" altLang="sv-SE" sz="13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Sun" panose="02010600030101010101" pitchFamily="2" charset="-122"/>
                <a:cs typeface="+mn-cs"/>
              </a:rPr>
              <a:pPr marL="0" marR="0" lvl="0" indent="0" algn="l" defTabSz="91399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altLang="zh-CN" sz="13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489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41374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3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401F25-AB59-4309-8288-52350263D802}" type="slidenum">
              <a:rPr lang="zh-CN" altLang="sv-SE" smtClean="0">
                <a:latin typeface="Arial" panose="020B0604020202020204" pitchFamily="34" charset="0"/>
              </a:rPr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279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22898" y="3705225"/>
            <a:ext cx="10316633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13984" y="5067300"/>
            <a:ext cx="85344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2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0400" y="4572003"/>
            <a:ext cx="3632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1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0" y="3810001"/>
            <a:ext cx="649393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68676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300415" indent="-300415">
              <a:spcBef>
                <a:spcPts val="24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2400"/>
              </a:spcBef>
              <a:defRPr/>
            </a:lvl2pPr>
            <a:lvl3pPr marL="971094" indent="-281390">
              <a:spcBef>
                <a:spcPts val="24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1307490" indent="-319465">
              <a:spcBef>
                <a:spcPts val="2400"/>
              </a:spcBef>
              <a:defRPr/>
            </a:lvl4pPr>
            <a:lvl5pPr marL="1624838" indent="-300415">
              <a:spcBef>
                <a:spcPts val="24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0576" y="354151"/>
            <a:ext cx="10972800" cy="1143000"/>
          </a:xfrm>
          <a:prstGeom prst="rect">
            <a:avLst/>
          </a:prstGeom>
        </p:spPr>
        <p:txBody>
          <a:bodyPr vert="horz" lIns="51419" tIns="25715" rIns="51419" bIns="25715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297302" y="6602508"/>
            <a:ext cx="1039905" cy="1613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7" tIns="60939" rIns="121877" bIns="60939" rtlCol="0" anchor="ctr"/>
          <a:lstStyle/>
          <a:p>
            <a:pPr marL="0" marR="0" lvl="0" indent="0" algn="ctr" defTabSz="1218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66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2" descr="C:\Users\upadhyayv\Downloads\used truck-03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8748" t="8333" r="5538" b="31666"/>
          <a:stretch/>
        </p:blipFill>
        <p:spPr bwMode="auto">
          <a:xfrm>
            <a:off x="7451463" y="6507480"/>
            <a:ext cx="1463040" cy="27432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143340" y="6420042"/>
            <a:ext cx="3939263" cy="338552"/>
          </a:xfrm>
          <a:prstGeom prst="rect">
            <a:avLst/>
          </a:prstGeom>
          <a:noFill/>
        </p:spPr>
        <p:txBody>
          <a:bodyPr wrap="square" lIns="91412" tIns="45719" rIns="91412" bIns="45719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CVD DMC : BTCR-Weekly Review W2050</a:t>
            </a:r>
          </a:p>
        </p:txBody>
      </p:sp>
      <p:sp>
        <p:nvSpPr>
          <p:cNvPr id="9" name="Slide Number Placeholder 3"/>
          <p:cNvSpPr txBox="1">
            <a:spLocks noChangeArrowheads="1"/>
          </p:cNvSpPr>
          <p:nvPr userDrawn="1"/>
        </p:nvSpPr>
        <p:spPr bwMode="auto">
          <a:xfrm>
            <a:off x="11539805" y="6340678"/>
            <a:ext cx="827616" cy="20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883" tIns="60941" rIns="121883" bIns="6094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85545" rtl="0" eaLnBrk="1" latinLnBrk="0" hangingPunct="1">
              <a:spcBef>
                <a:spcPct val="0"/>
              </a:spcBef>
              <a:defRPr sz="1000" kern="1200" smtClean="0">
                <a:solidFill>
                  <a:srgbClr val="000000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342767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545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316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089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6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633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401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167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99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63C3F5-460C-4332-BB96-6E7108B63279}" type="slidenum">
              <a:rPr kumimoji="0" lang="zh-CN" altLang="sv-SE" sz="13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Sun" panose="02010600030101010101" pitchFamily="2" charset="-122"/>
                <a:cs typeface="+mn-cs"/>
              </a:rPr>
              <a:pPr marL="0" marR="0" lvl="0" indent="0" algn="l" defTabSz="91399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altLang="zh-CN" sz="13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567113" y="6602413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0679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90D02-3A8A-4F7A-9A3A-80EC38C13FD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62863" y="959145"/>
            <a:ext cx="10987028" cy="408691"/>
          </a:xfrm>
        </p:spPr>
        <p:txBody>
          <a:bodyPr anchor="t" anchorCtr="0">
            <a:noAutofit/>
          </a:bodyPr>
          <a:lstStyle>
            <a:lvl1pPr marL="0" indent="0">
              <a:lnSpc>
                <a:spcPts val="3600"/>
              </a:lnSpc>
              <a:buNone/>
              <a:defRPr sz="3200" b="0"/>
            </a:lvl1pPr>
            <a:lvl2pPr marL="609299" indent="0">
              <a:buNone/>
              <a:defRPr sz="2667" b="1"/>
            </a:lvl2pPr>
            <a:lvl3pPr marL="1218630" indent="0">
              <a:buNone/>
              <a:defRPr sz="2400" b="1"/>
            </a:lvl3pPr>
            <a:lvl4pPr marL="1827938" indent="0">
              <a:buNone/>
              <a:defRPr sz="2133" b="1"/>
            </a:lvl4pPr>
            <a:lvl5pPr marL="2437258" indent="0">
              <a:buNone/>
              <a:defRPr sz="2133" b="1"/>
            </a:lvl5pPr>
            <a:lvl6pPr marL="3046556" indent="0">
              <a:buNone/>
              <a:defRPr sz="2133" b="1"/>
            </a:lvl6pPr>
            <a:lvl7pPr marL="3655855" indent="0">
              <a:buNone/>
              <a:defRPr sz="2133" b="1"/>
            </a:lvl7pPr>
            <a:lvl8pPr marL="4265173" indent="0">
              <a:buNone/>
              <a:defRPr sz="2133" b="1"/>
            </a:lvl8pPr>
            <a:lvl9pPr marL="4874483" indent="0">
              <a:buNone/>
              <a:defRPr sz="2133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300415" indent="-300415">
              <a:spcBef>
                <a:spcPts val="24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2400"/>
              </a:spcBef>
              <a:defRPr/>
            </a:lvl2pPr>
            <a:lvl3pPr marL="971094" indent="-281390">
              <a:spcBef>
                <a:spcPts val="24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1307490" indent="-319465">
              <a:spcBef>
                <a:spcPts val="2400"/>
              </a:spcBef>
              <a:defRPr/>
            </a:lvl4pPr>
            <a:lvl5pPr marL="1624838" indent="-300415">
              <a:spcBef>
                <a:spcPts val="24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54498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ABB991-70B4-4945-B03A-23D49C42F903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048608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9758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48B6B9-208B-4632-BEF9-204970A2537F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5479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43340" y="6420042"/>
            <a:ext cx="2797837" cy="338552"/>
          </a:xfrm>
          <a:prstGeom prst="rect">
            <a:avLst/>
          </a:prstGeom>
          <a:noFill/>
        </p:spPr>
        <p:txBody>
          <a:bodyPr wrap="square" lIns="91412" tIns="45719" rIns="91412" bIns="45719" rtlCol="0">
            <a:spAutoFit/>
          </a:bodyPr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FMT APR’20</a:t>
            </a:r>
          </a:p>
        </p:txBody>
      </p:sp>
    </p:spTree>
    <p:extLst>
      <p:ext uri="{BB962C8B-B14F-4D97-AF65-F5344CB8AC3E}">
        <p14:creationId xmlns:p14="http://schemas.microsoft.com/office/powerpoint/2010/main" val="408916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43339" y="6420042"/>
            <a:ext cx="279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FMT AUG’19</a:t>
            </a:r>
          </a:p>
        </p:txBody>
      </p:sp>
    </p:spTree>
    <p:extLst>
      <p:ext uri="{BB962C8B-B14F-4D97-AF65-F5344CB8AC3E}">
        <p14:creationId xmlns:p14="http://schemas.microsoft.com/office/powerpoint/2010/main" val="334384590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90D02-3A8A-4F7A-9A3A-80EC38C13FD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4232" y="1989137"/>
            <a:ext cx="115359" cy="25193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21877" tIns="60939" rIns="121877" bIns="60939" anchor="ctr"/>
          <a:lstStyle/>
          <a:p>
            <a:pPr marL="0" marR="0" lvl="0" indent="0" algn="l" defTabSz="121863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100057" y="1989139"/>
            <a:ext cx="53328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/>
          </a:p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64208" y="1891055"/>
            <a:ext cx="6032665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1146701" indent="-423131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2267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90D02-3A8A-4F7A-9A3A-80EC38C13FD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5481" y="349884"/>
            <a:ext cx="5282623" cy="11430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9367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90D02-3A8A-4F7A-9A3A-80EC38C13FD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4100949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third picture</a:t>
            </a:r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first picture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2052275"/>
            <a:ext cx="6096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second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29684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5481" y="349884"/>
            <a:ext cx="5282623" cy="11430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1676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90D02-3A8A-4F7A-9A3A-80EC38C13FD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73130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711201" y="2057424"/>
            <a:ext cx="5926667" cy="147002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ts val="4400"/>
              </a:lnSpc>
              <a:spcBef>
                <a:spcPts val="0"/>
              </a:spcBef>
              <a:buFontTx/>
              <a:buNone/>
              <a:defRPr sz="4400" b="1" i="0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711201" y="3733805"/>
            <a:ext cx="5926667" cy="465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200" kern="0" cap="all" spc="1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3" name="Picture 12" descr="Eicher-Trucks-and-Buses-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37" y="-17585"/>
            <a:ext cx="6342487" cy="1236785"/>
          </a:xfrm>
          <a:prstGeom prst="rect">
            <a:avLst/>
          </a:prstGeom>
        </p:spPr>
      </p:pic>
      <p:pic>
        <p:nvPicPr>
          <p:cNvPr id="14" name="Picture 13" descr="VECV-Whit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5867400"/>
            <a:ext cx="4876800" cy="112166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0346268" y="0"/>
            <a:ext cx="1845733" cy="6858000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Parallelogram 18"/>
          <p:cNvSpPr/>
          <p:nvPr userDrawn="1"/>
        </p:nvSpPr>
        <p:spPr>
          <a:xfrm>
            <a:off x="8856133" y="-17585"/>
            <a:ext cx="3352800" cy="6875585"/>
          </a:xfrm>
          <a:prstGeom prst="parallelogram">
            <a:avLst>
              <a:gd name="adj" fmla="val 4978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0" name="Parallelogram 19"/>
          <p:cNvSpPr/>
          <p:nvPr userDrawn="1"/>
        </p:nvSpPr>
        <p:spPr>
          <a:xfrm>
            <a:off x="7332133" y="-17585"/>
            <a:ext cx="3352800" cy="6875585"/>
          </a:xfrm>
          <a:prstGeom prst="parallelogram">
            <a:avLst>
              <a:gd name="adj" fmla="val 4978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Date Placeholder 3"/>
          <p:cNvSpPr txBox="1">
            <a:spLocks/>
          </p:cNvSpPr>
          <p:nvPr userDrawn="1"/>
        </p:nvSpPr>
        <p:spPr>
          <a:xfrm>
            <a:off x="10871269" y="58200"/>
            <a:ext cx="1117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kern="0" spc="19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DE37E0-1524-A448-A170-FA2C23AD41F3}" type="datetime1">
              <a:rPr kumimoji="0" lang="en-US" sz="933" b="0" i="0" u="none" strike="noStrike" kern="0" cap="none" spc="191" normalizeH="0" baseline="0" noProof="0" smtClean="0">
                <a:ln>
                  <a:noFill/>
                </a:ln>
                <a:solidFill>
                  <a:srgbClr val="EBEBE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0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12/06/2024</a:t>
            </a:fld>
            <a:endParaRPr kumimoji="0" lang="en-US" sz="933" b="0" i="0" u="none" strike="noStrike" kern="0" cap="none" spc="191" normalizeH="0" baseline="0" noProof="0" dirty="0">
              <a:ln>
                <a:noFill/>
              </a:ln>
              <a:solidFill>
                <a:srgbClr val="EBEBEA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4868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2286000"/>
            <a:ext cx="10363200" cy="10668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ts val="4600"/>
              </a:lnSpc>
              <a:spcBef>
                <a:spcPts val="0"/>
              </a:spcBef>
              <a:buFontTx/>
              <a:buNone/>
              <a:defRPr sz="3467" b="1" i="0" cap="all" spc="7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name of the section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711200" y="3429000"/>
            <a:ext cx="10363200" cy="1143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3000"/>
              </a:lnSpc>
              <a:spcBef>
                <a:spcPts val="0"/>
              </a:spcBef>
              <a:buFontTx/>
              <a:buNone/>
              <a:defRPr sz="28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16267" y="6366929"/>
            <a:ext cx="4064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0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DE2E6-8F32-8543-92C1-F56C00355A27}" type="slidenum">
              <a:rPr kumimoji="0" lang="en-US" sz="933" b="1" i="0" u="none" strike="noStrike" kern="1200" cap="none" spc="0" normalizeH="0" baseline="0" noProof="0" smtClean="0">
                <a:ln>
                  <a:noFill/>
                </a:ln>
                <a:solidFill>
                  <a:srgbClr val="0001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011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33" b="1" i="0" u="none" strike="noStrike" kern="1200" cap="none" spc="0" normalizeH="0" baseline="0" noProof="0" dirty="0">
              <a:ln>
                <a:noFill/>
              </a:ln>
              <a:solidFill>
                <a:srgbClr val="0001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5" name="Picture 24" descr="Eicher-Logo_Cased-Tagline_Colour-Panton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4916" y="6180692"/>
            <a:ext cx="2906184" cy="567265"/>
          </a:xfrm>
          <a:prstGeom prst="rect">
            <a:avLst/>
          </a:prstGeom>
        </p:spPr>
      </p:pic>
      <p:pic>
        <p:nvPicPr>
          <p:cNvPr id="26" name="Picture 25" descr="VECVColo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975" y="6040995"/>
            <a:ext cx="3635028" cy="83605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23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18191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8" name="Parallelogram 17"/>
          <p:cNvSpPr/>
          <p:nvPr userDrawn="1"/>
        </p:nvSpPr>
        <p:spPr>
          <a:xfrm>
            <a:off x="11651519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9" name="Parallelogram 18"/>
          <p:cNvSpPr/>
          <p:nvPr userDrawn="1"/>
        </p:nvSpPr>
        <p:spPr>
          <a:xfrm>
            <a:off x="1136365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3769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673103"/>
            <a:ext cx="12192000" cy="52959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16267" y="6366929"/>
            <a:ext cx="4064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0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DE2E6-8F32-8543-92C1-F56C00355A27}" type="slidenum">
              <a:rPr kumimoji="0" lang="en-US" sz="933" b="1" i="0" u="none" strike="noStrike" kern="1200" cap="none" spc="0" normalizeH="0" baseline="0" noProof="0" smtClean="0">
                <a:ln>
                  <a:noFill/>
                </a:ln>
                <a:solidFill>
                  <a:srgbClr val="0001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011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33" b="1" i="0" u="none" strike="noStrike" kern="1200" cap="none" spc="0" normalizeH="0" baseline="0" noProof="0" dirty="0">
              <a:ln>
                <a:noFill/>
              </a:ln>
              <a:solidFill>
                <a:srgbClr val="0001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6" name="Picture 15" descr="Eicher-Logo_Cased-Tagline_Colour-Panton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4916" y="6180692"/>
            <a:ext cx="2906184" cy="567265"/>
          </a:xfrm>
          <a:prstGeom prst="rect">
            <a:avLst/>
          </a:prstGeom>
        </p:spPr>
      </p:pic>
      <p:pic>
        <p:nvPicPr>
          <p:cNvPr id="17" name="Picture 16" descr="VECVColo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975" y="6040995"/>
            <a:ext cx="3635028" cy="83605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3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1718191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0" name="Parallelogram 19"/>
          <p:cNvSpPr/>
          <p:nvPr userDrawn="1"/>
        </p:nvSpPr>
        <p:spPr>
          <a:xfrm>
            <a:off x="11651519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3" name="Parallelogram 22"/>
          <p:cNvSpPr/>
          <p:nvPr userDrawn="1"/>
        </p:nvSpPr>
        <p:spPr>
          <a:xfrm>
            <a:off x="1136365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4" name="Title 10"/>
          <p:cNvSpPr>
            <a:spLocks noGrp="1"/>
          </p:cNvSpPr>
          <p:nvPr>
            <p:ph type="title"/>
          </p:nvPr>
        </p:nvSpPr>
        <p:spPr>
          <a:xfrm>
            <a:off x="609600" y="76225"/>
            <a:ext cx="10972800" cy="507999"/>
          </a:xfrm>
          <a:prstGeom prst="rect">
            <a:avLst/>
          </a:prstGeom>
        </p:spPr>
        <p:txBody>
          <a:bodyPr vert="horz" bIns="21431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351869" y="6203578"/>
            <a:ext cx="4199467" cy="338552"/>
          </a:xfrm>
          <a:prstGeom prst="rect">
            <a:avLst/>
          </a:prstGeom>
          <a:noFill/>
        </p:spPr>
        <p:txBody>
          <a:bodyPr wrap="square" lIns="91412" tIns="45719" rIns="91412" bIns="45719" rtlCol="0">
            <a:spAutoFit/>
          </a:bodyPr>
          <a:lstStyle/>
          <a:p>
            <a:pPr marL="0" marR="0" lvl="0" indent="0" algn="l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all" spc="100" normalizeH="0" baseline="0" noProof="0" dirty="0">
                <a:ln>
                  <a:noFill/>
                </a:ln>
                <a:solidFill>
                  <a:srgbClr val="0001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Department name in calibri (bold, uppercase, size 8, colour – black, text 1)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338915" y="6501356"/>
            <a:ext cx="4267200" cy="215442"/>
          </a:xfrm>
          <a:prstGeom prst="rect">
            <a:avLst/>
          </a:prstGeom>
        </p:spPr>
        <p:txBody>
          <a:bodyPr wrap="square" lIns="91412" tIns="45719" rIns="91412" bIns="45719">
            <a:spAutoFit/>
          </a:bodyPr>
          <a:lstStyle/>
          <a:p>
            <a:pPr marL="0" marR="0" lvl="0" indent="0" algn="l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1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TITLE OF PRESENTATION AND DATE IN CALIBRI (UPPERCASE, SIZE 8, COLOUR – BLACK, TEXT 1)</a:t>
            </a:r>
          </a:p>
        </p:txBody>
      </p:sp>
    </p:spTree>
    <p:extLst>
      <p:ext uri="{BB962C8B-B14F-4D97-AF65-F5344CB8AC3E}">
        <p14:creationId xmlns:p14="http://schemas.microsoft.com/office/powerpoint/2010/main" val="42500228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0" y="673102"/>
            <a:ext cx="12192000" cy="61849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16267" y="6366929"/>
            <a:ext cx="4064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0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DE2E6-8F32-8543-92C1-F56C00355A27}" type="slidenum">
              <a:rPr kumimoji="0" lang="en-US" sz="933" b="1" i="0" u="none" strike="noStrike" kern="1200" cap="none" spc="0" normalizeH="0" baseline="0" noProof="0" smtClean="0">
                <a:ln>
                  <a:noFill/>
                </a:ln>
                <a:solidFill>
                  <a:srgbClr val="0001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011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33" b="1" i="0" u="none" strike="noStrike" kern="1200" cap="none" spc="0" normalizeH="0" baseline="0" noProof="0" dirty="0">
              <a:ln>
                <a:noFill/>
              </a:ln>
              <a:solidFill>
                <a:srgbClr val="0001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3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718191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3" name="Parallelogram 12"/>
          <p:cNvSpPr/>
          <p:nvPr userDrawn="1"/>
        </p:nvSpPr>
        <p:spPr>
          <a:xfrm>
            <a:off x="11651519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8" name="Parallelogram 17"/>
          <p:cNvSpPr/>
          <p:nvPr userDrawn="1"/>
        </p:nvSpPr>
        <p:spPr>
          <a:xfrm>
            <a:off x="1136365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0" name="Title 10"/>
          <p:cNvSpPr>
            <a:spLocks noGrp="1"/>
          </p:cNvSpPr>
          <p:nvPr>
            <p:ph type="title"/>
          </p:nvPr>
        </p:nvSpPr>
        <p:spPr>
          <a:xfrm>
            <a:off x="609600" y="76225"/>
            <a:ext cx="10972800" cy="507999"/>
          </a:xfrm>
          <a:prstGeom prst="rect">
            <a:avLst/>
          </a:prstGeom>
        </p:spPr>
        <p:txBody>
          <a:bodyPr vert="horz" bIns="21431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73728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7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1718193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001"/>
            <a:ext cx="10972800" cy="49657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400"/>
              </a:lnSpc>
              <a:buFontTx/>
              <a:buNone/>
              <a:defRPr sz="2600" b="1" i="0">
                <a:latin typeface="Calibri (Body)"/>
                <a:cs typeface="Calibri (Body)"/>
              </a:defRPr>
            </a:lvl1pPr>
            <a:lvl2pPr marL="0" indent="0">
              <a:spcBef>
                <a:spcPts val="652"/>
              </a:spcBef>
              <a:buFontTx/>
              <a:buNone/>
              <a:defRPr sz="2400"/>
            </a:lvl2pPr>
            <a:lvl3pPr marL="0" indent="-253994">
              <a:lnSpc>
                <a:spcPts val="2700"/>
              </a:lnSpc>
              <a:buClr>
                <a:schemeClr val="accent1"/>
              </a:buClr>
              <a:buSzPct val="90000"/>
              <a:buFont typeface="Wingdings" charset="2"/>
              <a:buChar char="§"/>
              <a:defRPr baseline="0"/>
            </a:lvl3pPr>
            <a:lvl4pPr marL="868658">
              <a:lnSpc>
                <a:spcPts val="2200"/>
              </a:lnSpc>
              <a:spcBef>
                <a:spcPts val="480"/>
              </a:spcBef>
              <a:buClr>
                <a:schemeClr val="bg2">
                  <a:lumMod val="75000"/>
                </a:schemeClr>
              </a:buClr>
              <a:buFont typeface="Wingdings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142971">
              <a:lnSpc>
                <a:spcPts val="2200"/>
              </a:lnSpc>
              <a:buClr>
                <a:schemeClr val="bg2">
                  <a:lumMod val="75000"/>
                </a:schemeClr>
              </a:buClr>
              <a:buFont typeface="Wingdings" charset="2"/>
              <a:buChar char="§"/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Parallelogram 18"/>
          <p:cNvSpPr/>
          <p:nvPr userDrawn="1"/>
        </p:nvSpPr>
        <p:spPr>
          <a:xfrm>
            <a:off x="1165150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25" name="Parallelogram 24"/>
          <p:cNvSpPr/>
          <p:nvPr userDrawn="1"/>
        </p:nvSpPr>
        <p:spPr>
          <a:xfrm>
            <a:off x="11363637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76210"/>
            <a:ext cx="10972800" cy="507999"/>
          </a:xfrm>
          <a:prstGeom prst="rect">
            <a:avLst/>
          </a:prstGeom>
        </p:spPr>
        <p:txBody>
          <a:bodyPr vert="horz" bIns="38100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263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9173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3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401F25-AB59-4309-8288-52350263D802}" type="slidenum">
              <a:rPr lang="zh-CN" altLang="sv-SE" smtClean="0">
                <a:latin typeface="Arial" panose="020B0604020202020204" pitchFamily="34" charset="0"/>
              </a:rPr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5651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3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401F25-AB59-4309-8288-52350263D802}" type="slidenum">
              <a:rPr lang="zh-CN" altLang="sv-SE" smtClean="0">
                <a:latin typeface="Arial" panose="020B0604020202020204" pitchFamily="34" charset="0"/>
              </a:rPr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071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22898" y="3705225"/>
            <a:ext cx="10316633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13984" y="5067300"/>
            <a:ext cx="85344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2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0400" y="4572003"/>
            <a:ext cx="3632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1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0" y="3810001"/>
            <a:ext cx="649393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62757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300415" indent="-300415">
              <a:spcBef>
                <a:spcPts val="24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2400"/>
              </a:spcBef>
              <a:defRPr/>
            </a:lvl2pPr>
            <a:lvl3pPr marL="971094" indent="-281390">
              <a:spcBef>
                <a:spcPts val="24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1307490" indent="-319465">
              <a:spcBef>
                <a:spcPts val="2400"/>
              </a:spcBef>
              <a:defRPr/>
            </a:lvl4pPr>
            <a:lvl5pPr marL="1624838" indent="-300415">
              <a:spcBef>
                <a:spcPts val="24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0576" y="354151"/>
            <a:ext cx="10972800" cy="1143000"/>
          </a:xfrm>
          <a:prstGeom prst="rect">
            <a:avLst/>
          </a:prstGeom>
        </p:spPr>
        <p:txBody>
          <a:bodyPr vert="horz" lIns="51419" tIns="25715" rIns="51419" bIns="25715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297302" y="6602508"/>
            <a:ext cx="1039905" cy="1613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7" tIns="60939" rIns="121877" bIns="60939" rtlCol="0" anchor="ctr"/>
          <a:lstStyle/>
          <a:p>
            <a:pPr marL="0" marR="0" lvl="0" indent="0" algn="ctr" defTabSz="1218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66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2" descr="C:\Users\upadhyayv\Downloads\used truck-03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8748" t="8333" r="5538" b="31666"/>
          <a:stretch/>
        </p:blipFill>
        <p:spPr bwMode="auto">
          <a:xfrm>
            <a:off x="7451463" y="6507480"/>
            <a:ext cx="1463040" cy="27432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143340" y="6420042"/>
            <a:ext cx="3939263" cy="338552"/>
          </a:xfrm>
          <a:prstGeom prst="rect">
            <a:avLst/>
          </a:prstGeom>
          <a:noFill/>
        </p:spPr>
        <p:txBody>
          <a:bodyPr wrap="square" lIns="91412" tIns="45719" rIns="91412" bIns="45719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CVD DMC : BTCR-Weekly Review W2050</a:t>
            </a:r>
          </a:p>
        </p:txBody>
      </p:sp>
      <p:sp>
        <p:nvSpPr>
          <p:cNvPr id="9" name="Slide Number Placeholder 3"/>
          <p:cNvSpPr txBox="1">
            <a:spLocks noChangeArrowheads="1"/>
          </p:cNvSpPr>
          <p:nvPr userDrawn="1"/>
        </p:nvSpPr>
        <p:spPr bwMode="auto">
          <a:xfrm>
            <a:off x="11539805" y="6340678"/>
            <a:ext cx="827616" cy="20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883" tIns="60941" rIns="121883" bIns="6094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85545" rtl="0" eaLnBrk="1" latinLnBrk="0" hangingPunct="1">
              <a:spcBef>
                <a:spcPct val="0"/>
              </a:spcBef>
              <a:defRPr sz="1000" kern="1200" smtClean="0">
                <a:solidFill>
                  <a:srgbClr val="000000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342767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545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316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089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6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633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401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167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99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63C3F5-460C-4332-BB96-6E7108B63279}" type="slidenum">
              <a:rPr kumimoji="0" lang="zh-CN" altLang="sv-SE" sz="13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Sun" panose="02010600030101010101" pitchFamily="2" charset="-122"/>
                <a:cs typeface="+mn-cs"/>
              </a:rPr>
              <a:pPr marL="0" marR="0" lvl="0" indent="0" algn="l" defTabSz="91399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altLang="zh-CN" sz="13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567113" y="6602413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662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90D02-3A8A-4F7A-9A3A-80EC38C13FD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62863" y="959145"/>
            <a:ext cx="10987028" cy="408691"/>
          </a:xfrm>
        </p:spPr>
        <p:txBody>
          <a:bodyPr anchor="t" anchorCtr="0">
            <a:noAutofit/>
          </a:bodyPr>
          <a:lstStyle>
            <a:lvl1pPr marL="0" indent="0">
              <a:lnSpc>
                <a:spcPts val="3600"/>
              </a:lnSpc>
              <a:buNone/>
              <a:defRPr sz="3200" b="0"/>
            </a:lvl1pPr>
            <a:lvl2pPr marL="609299" indent="0">
              <a:buNone/>
              <a:defRPr sz="2667" b="1"/>
            </a:lvl2pPr>
            <a:lvl3pPr marL="1218630" indent="0">
              <a:buNone/>
              <a:defRPr sz="2400" b="1"/>
            </a:lvl3pPr>
            <a:lvl4pPr marL="1827938" indent="0">
              <a:buNone/>
              <a:defRPr sz="2133" b="1"/>
            </a:lvl4pPr>
            <a:lvl5pPr marL="2437258" indent="0">
              <a:buNone/>
              <a:defRPr sz="2133" b="1"/>
            </a:lvl5pPr>
            <a:lvl6pPr marL="3046556" indent="0">
              <a:buNone/>
              <a:defRPr sz="2133" b="1"/>
            </a:lvl6pPr>
            <a:lvl7pPr marL="3655855" indent="0">
              <a:buNone/>
              <a:defRPr sz="2133" b="1"/>
            </a:lvl7pPr>
            <a:lvl8pPr marL="4265173" indent="0">
              <a:buNone/>
              <a:defRPr sz="2133" b="1"/>
            </a:lvl8pPr>
            <a:lvl9pPr marL="4874483" indent="0">
              <a:buNone/>
              <a:defRPr sz="2133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300415" indent="-300415">
              <a:spcBef>
                <a:spcPts val="24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2400"/>
              </a:spcBef>
              <a:defRPr/>
            </a:lvl2pPr>
            <a:lvl3pPr marL="971094" indent="-281390">
              <a:spcBef>
                <a:spcPts val="24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1307490" indent="-319465">
              <a:spcBef>
                <a:spcPts val="2400"/>
              </a:spcBef>
              <a:defRPr/>
            </a:lvl4pPr>
            <a:lvl5pPr marL="1624838" indent="-300415">
              <a:spcBef>
                <a:spcPts val="24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1758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ABB991-70B4-4945-B03A-23D49C42F903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048608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6887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48B6B9-208B-4632-BEF9-204970A2537F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473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2992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4232" y="1989137"/>
            <a:ext cx="115359" cy="25193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21877" tIns="60939" rIns="121877" bIns="60939" anchor="ctr"/>
          <a:lstStyle/>
          <a:p>
            <a:pPr marL="0" marR="0" lvl="0" indent="0" algn="l" defTabSz="121863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100057" y="1989139"/>
            <a:ext cx="53328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/>
          </a:p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64208" y="1891055"/>
            <a:ext cx="6032665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1146701" indent="-423131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22360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5481" y="349884"/>
            <a:ext cx="5282623" cy="11430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45818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4100949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third picture</a:t>
            </a:r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first picture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2052275"/>
            <a:ext cx="6096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second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29684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5481" y="349884"/>
            <a:ext cx="5282623" cy="11430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246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22898" y="3705225"/>
            <a:ext cx="10316633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13984" y="5067300"/>
            <a:ext cx="85344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2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0400" y="4572003"/>
            <a:ext cx="3632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1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0" y="3810001"/>
            <a:ext cx="649393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25645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31616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711201" y="2057424"/>
            <a:ext cx="5926667" cy="147002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ts val="4400"/>
              </a:lnSpc>
              <a:spcBef>
                <a:spcPts val="0"/>
              </a:spcBef>
              <a:buFontTx/>
              <a:buNone/>
              <a:defRPr sz="4400" b="1" i="0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711201" y="3733805"/>
            <a:ext cx="5926667" cy="465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200" kern="0" cap="all" spc="1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3" name="Picture 12" descr="Eicher-Trucks-and-Buses-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37" y="-17585"/>
            <a:ext cx="6342487" cy="1236785"/>
          </a:xfrm>
          <a:prstGeom prst="rect">
            <a:avLst/>
          </a:prstGeom>
        </p:spPr>
      </p:pic>
      <p:pic>
        <p:nvPicPr>
          <p:cNvPr id="14" name="Picture 13" descr="VECV-Whit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5867400"/>
            <a:ext cx="4876800" cy="112166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0346268" y="0"/>
            <a:ext cx="1845733" cy="6858000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Parallelogram 18"/>
          <p:cNvSpPr/>
          <p:nvPr userDrawn="1"/>
        </p:nvSpPr>
        <p:spPr>
          <a:xfrm>
            <a:off x="8856133" y="-17585"/>
            <a:ext cx="3352800" cy="6875585"/>
          </a:xfrm>
          <a:prstGeom prst="parallelogram">
            <a:avLst>
              <a:gd name="adj" fmla="val 4978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0" name="Parallelogram 19"/>
          <p:cNvSpPr/>
          <p:nvPr userDrawn="1"/>
        </p:nvSpPr>
        <p:spPr>
          <a:xfrm>
            <a:off x="7332133" y="-17585"/>
            <a:ext cx="3352800" cy="6875585"/>
          </a:xfrm>
          <a:prstGeom prst="parallelogram">
            <a:avLst>
              <a:gd name="adj" fmla="val 4978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Date Placeholder 3"/>
          <p:cNvSpPr txBox="1">
            <a:spLocks/>
          </p:cNvSpPr>
          <p:nvPr userDrawn="1"/>
        </p:nvSpPr>
        <p:spPr>
          <a:xfrm>
            <a:off x="10871269" y="58200"/>
            <a:ext cx="1117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kern="0" spc="19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DE37E0-1524-A448-A170-FA2C23AD41F3}" type="datetime1">
              <a:rPr kumimoji="0" lang="en-US" sz="933" b="0" i="0" u="none" strike="noStrike" kern="0" cap="none" spc="191" normalizeH="0" baseline="0" noProof="0" smtClean="0">
                <a:ln>
                  <a:noFill/>
                </a:ln>
                <a:solidFill>
                  <a:srgbClr val="EBEBE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0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12/06/2024</a:t>
            </a:fld>
            <a:endParaRPr kumimoji="0" lang="en-US" sz="933" b="0" i="0" u="none" strike="noStrike" kern="0" cap="none" spc="191" normalizeH="0" baseline="0" noProof="0" dirty="0">
              <a:ln>
                <a:noFill/>
              </a:ln>
              <a:solidFill>
                <a:srgbClr val="EBEBEA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5045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2286000"/>
            <a:ext cx="10363200" cy="10668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ts val="4600"/>
              </a:lnSpc>
              <a:spcBef>
                <a:spcPts val="0"/>
              </a:spcBef>
              <a:buFontTx/>
              <a:buNone/>
              <a:defRPr sz="3467" b="1" i="0" cap="all" spc="7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name of the section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711200" y="3429000"/>
            <a:ext cx="10363200" cy="1143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3000"/>
              </a:lnSpc>
              <a:spcBef>
                <a:spcPts val="0"/>
              </a:spcBef>
              <a:buFontTx/>
              <a:buNone/>
              <a:defRPr sz="28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16267" y="6366929"/>
            <a:ext cx="4064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0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DE2E6-8F32-8543-92C1-F56C00355A27}" type="slidenum">
              <a:rPr kumimoji="0" lang="en-US" sz="933" b="1" i="0" u="none" strike="noStrike" kern="1200" cap="none" spc="0" normalizeH="0" baseline="0" noProof="0" smtClean="0">
                <a:ln>
                  <a:noFill/>
                </a:ln>
                <a:solidFill>
                  <a:srgbClr val="0001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011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33" b="1" i="0" u="none" strike="noStrike" kern="1200" cap="none" spc="0" normalizeH="0" baseline="0" noProof="0" dirty="0">
              <a:ln>
                <a:noFill/>
              </a:ln>
              <a:solidFill>
                <a:srgbClr val="0001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5" name="Picture 24" descr="Eicher-Logo_Cased-Tagline_Colour-Panton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4916" y="6180692"/>
            <a:ext cx="2906184" cy="567265"/>
          </a:xfrm>
          <a:prstGeom prst="rect">
            <a:avLst/>
          </a:prstGeom>
        </p:spPr>
      </p:pic>
      <p:pic>
        <p:nvPicPr>
          <p:cNvPr id="26" name="Picture 25" descr="VECVColo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975" y="6040995"/>
            <a:ext cx="3635028" cy="83605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23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18191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8" name="Parallelogram 17"/>
          <p:cNvSpPr/>
          <p:nvPr userDrawn="1"/>
        </p:nvSpPr>
        <p:spPr>
          <a:xfrm>
            <a:off x="11651519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9" name="Parallelogram 18"/>
          <p:cNvSpPr/>
          <p:nvPr userDrawn="1"/>
        </p:nvSpPr>
        <p:spPr>
          <a:xfrm>
            <a:off x="1136365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4292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673103"/>
            <a:ext cx="12192000" cy="52959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16267" y="6366929"/>
            <a:ext cx="4064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0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DE2E6-8F32-8543-92C1-F56C00355A27}" type="slidenum">
              <a:rPr kumimoji="0" lang="en-US" sz="933" b="1" i="0" u="none" strike="noStrike" kern="1200" cap="none" spc="0" normalizeH="0" baseline="0" noProof="0" smtClean="0">
                <a:ln>
                  <a:noFill/>
                </a:ln>
                <a:solidFill>
                  <a:srgbClr val="0001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011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33" b="1" i="0" u="none" strike="noStrike" kern="1200" cap="none" spc="0" normalizeH="0" baseline="0" noProof="0" dirty="0">
              <a:ln>
                <a:noFill/>
              </a:ln>
              <a:solidFill>
                <a:srgbClr val="0001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6" name="Picture 15" descr="Eicher-Logo_Cased-Tagline_Colour-Panton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4916" y="6180692"/>
            <a:ext cx="2906184" cy="567265"/>
          </a:xfrm>
          <a:prstGeom prst="rect">
            <a:avLst/>
          </a:prstGeom>
        </p:spPr>
      </p:pic>
      <p:pic>
        <p:nvPicPr>
          <p:cNvPr id="17" name="Picture 16" descr="VECVColo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975" y="6040995"/>
            <a:ext cx="3635028" cy="83605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3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1718191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0" name="Parallelogram 19"/>
          <p:cNvSpPr/>
          <p:nvPr userDrawn="1"/>
        </p:nvSpPr>
        <p:spPr>
          <a:xfrm>
            <a:off x="11651519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3" name="Parallelogram 22"/>
          <p:cNvSpPr/>
          <p:nvPr userDrawn="1"/>
        </p:nvSpPr>
        <p:spPr>
          <a:xfrm>
            <a:off x="1136365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4" name="Title 10"/>
          <p:cNvSpPr>
            <a:spLocks noGrp="1"/>
          </p:cNvSpPr>
          <p:nvPr>
            <p:ph type="title"/>
          </p:nvPr>
        </p:nvSpPr>
        <p:spPr>
          <a:xfrm>
            <a:off x="609600" y="76225"/>
            <a:ext cx="10972800" cy="507999"/>
          </a:xfrm>
          <a:prstGeom prst="rect">
            <a:avLst/>
          </a:prstGeom>
        </p:spPr>
        <p:txBody>
          <a:bodyPr vert="horz" bIns="21431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351869" y="6203578"/>
            <a:ext cx="4199467" cy="338552"/>
          </a:xfrm>
          <a:prstGeom prst="rect">
            <a:avLst/>
          </a:prstGeom>
          <a:noFill/>
        </p:spPr>
        <p:txBody>
          <a:bodyPr wrap="square" lIns="91412" tIns="45719" rIns="91412" bIns="45719" rtlCol="0">
            <a:spAutoFit/>
          </a:bodyPr>
          <a:lstStyle/>
          <a:p>
            <a:pPr marL="0" marR="0" lvl="0" indent="0" algn="l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all" spc="100" normalizeH="0" baseline="0" noProof="0" dirty="0">
                <a:ln>
                  <a:noFill/>
                </a:ln>
                <a:solidFill>
                  <a:srgbClr val="0001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Department name in calibri (bold, uppercase, size 8, colour – black, text 1)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338915" y="6501356"/>
            <a:ext cx="4267200" cy="215442"/>
          </a:xfrm>
          <a:prstGeom prst="rect">
            <a:avLst/>
          </a:prstGeom>
        </p:spPr>
        <p:txBody>
          <a:bodyPr wrap="square" lIns="91412" tIns="45719" rIns="91412" bIns="45719">
            <a:spAutoFit/>
          </a:bodyPr>
          <a:lstStyle/>
          <a:p>
            <a:pPr marL="0" marR="0" lvl="0" indent="0" algn="l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1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TITLE OF PRESENTATION AND DATE IN CALIBRI (UPPERCASE, SIZE 8, COLOUR – BLACK, TEXT 1)</a:t>
            </a:r>
          </a:p>
        </p:txBody>
      </p:sp>
    </p:spTree>
    <p:extLst>
      <p:ext uri="{BB962C8B-B14F-4D97-AF65-F5344CB8AC3E}">
        <p14:creationId xmlns:p14="http://schemas.microsoft.com/office/powerpoint/2010/main" val="9705067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0" y="673102"/>
            <a:ext cx="12192000" cy="61849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16267" y="6366929"/>
            <a:ext cx="4064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0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DE2E6-8F32-8543-92C1-F56C00355A27}" type="slidenum">
              <a:rPr kumimoji="0" lang="en-US" sz="933" b="1" i="0" u="none" strike="noStrike" kern="1200" cap="none" spc="0" normalizeH="0" baseline="0" noProof="0" smtClean="0">
                <a:ln>
                  <a:noFill/>
                </a:ln>
                <a:solidFill>
                  <a:srgbClr val="0001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011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33" b="1" i="0" u="none" strike="noStrike" kern="1200" cap="none" spc="0" normalizeH="0" baseline="0" noProof="0" dirty="0">
              <a:ln>
                <a:noFill/>
              </a:ln>
              <a:solidFill>
                <a:srgbClr val="0001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3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718191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3" name="Parallelogram 12"/>
          <p:cNvSpPr/>
          <p:nvPr userDrawn="1"/>
        </p:nvSpPr>
        <p:spPr>
          <a:xfrm>
            <a:off x="11651519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8" name="Parallelogram 17"/>
          <p:cNvSpPr/>
          <p:nvPr userDrawn="1"/>
        </p:nvSpPr>
        <p:spPr>
          <a:xfrm>
            <a:off x="1136365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19" rIns="91412" bIns="45719" rtlCol="0" anchor="ctr"/>
          <a:lstStyle/>
          <a:p>
            <a:pPr marL="0" marR="0" lvl="0" indent="0" algn="ctr" defTabSz="457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0" name="Title 10"/>
          <p:cNvSpPr>
            <a:spLocks noGrp="1"/>
          </p:cNvSpPr>
          <p:nvPr>
            <p:ph type="title"/>
          </p:nvPr>
        </p:nvSpPr>
        <p:spPr>
          <a:xfrm>
            <a:off x="609600" y="76225"/>
            <a:ext cx="10972800" cy="507999"/>
          </a:xfrm>
          <a:prstGeom prst="rect">
            <a:avLst/>
          </a:prstGeom>
        </p:spPr>
        <p:txBody>
          <a:bodyPr vert="horz" bIns="21431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345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7" y="-17585"/>
            <a:ext cx="12191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1718193" y="-17584"/>
            <a:ext cx="478044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001"/>
            <a:ext cx="10972800" cy="49657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400"/>
              </a:lnSpc>
              <a:buFontTx/>
              <a:buNone/>
              <a:defRPr sz="2600" b="1" i="0">
                <a:latin typeface="Calibri (Body)"/>
                <a:cs typeface="Calibri (Body)"/>
              </a:defRPr>
            </a:lvl1pPr>
            <a:lvl2pPr marL="0" indent="0">
              <a:spcBef>
                <a:spcPts val="652"/>
              </a:spcBef>
              <a:buFontTx/>
              <a:buNone/>
              <a:defRPr sz="2400"/>
            </a:lvl2pPr>
            <a:lvl3pPr marL="0" indent="-253994">
              <a:lnSpc>
                <a:spcPts val="2700"/>
              </a:lnSpc>
              <a:buClr>
                <a:schemeClr val="accent1"/>
              </a:buClr>
              <a:buSzPct val="90000"/>
              <a:buFont typeface="Wingdings" charset="2"/>
              <a:buChar char="§"/>
              <a:defRPr baseline="0"/>
            </a:lvl3pPr>
            <a:lvl4pPr marL="868658">
              <a:lnSpc>
                <a:spcPts val="2200"/>
              </a:lnSpc>
              <a:spcBef>
                <a:spcPts val="480"/>
              </a:spcBef>
              <a:buClr>
                <a:schemeClr val="bg2">
                  <a:lumMod val="75000"/>
                </a:schemeClr>
              </a:buClr>
              <a:buFont typeface="Wingdings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142971">
              <a:lnSpc>
                <a:spcPts val="2200"/>
              </a:lnSpc>
              <a:buClr>
                <a:schemeClr val="bg2">
                  <a:lumMod val="75000"/>
                </a:schemeClr>
              </a:buClr>
              <a:buFont typeface="Wingdings" charset="2"/>
              <a:buChar char="§"/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Parallelogram 18"/>
          <p:cNvSpPr/>
          <p:nvPr userDrawn="1"/>
        </p:nvSpPr>
        <p:spPr>
          <a:xfrm>
            <a:off x="11651503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25" name="Parallelogram 24"/>
          <p:cNvSpPr/>
          <p:nvPr userDrawn="1"/>
        </p:nvSpPr>
        <p:spPr>
          <a:xfrm>
            <a:off x="11363637" y="-17584"/>
            <a:ext cx="489703" cy="690831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76210"/>
            <a:ext cx="10972800" cy="507999"/>
          </a:xfrm>
          <a:prstGeom prst="rect">
            <a:avLst/>
          </a:prstGeom>
        </p:spPr>
        <p:txBody>
          <a:bodyPr vert="horz" bIns="38100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48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44431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3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401F25-AB59-4309-8288-52350263D802}" type="slidenum">
              <a:rPr lang="zh-CN" altLang="sv-SE" smtClean="0">
                <a:latin typeface="Arial" panose="020B0604020202020204" pitchFamily="34" charset="0"/>
              </a:rPr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22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152421"/>
            <a:ext cx="11480800" cy="50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>
              <a:defRPr/>
            </a:pP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750356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5593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300415" indent="-300415">
              <a:spcBef>
                <a:spcPts val="24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2400"/>
              </a:spcBef>
              <a:defRPr/>
            </a:lvl2pPr>
            <a:lvl3pPr marL="971094" indent="-281390">
              <a:spcBef>
                <a:spcPts val="24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1307490" indent="-319465">
              <a:spcBef>
                <a:spcPts val="2400"/>
              </a:spcBef>
              <a:defRPr/>
            </a:lvl4pPr>
            <a:lvl5pPr marL="1624838" indent="-300415">
              <a:spcBef>
                <a:spcPts val="24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0576" y="354151"/>
            <a:ext cx="10972800" cy="1143000"/>
          </a:xfrm>
          <a:prstGeom prst="rect">
            <a:avLst/>
          </a:prstGeom>
        </p:spPr>
        <p:txBody>
          <a:bodyPr vert="horz" lIns="51419" tIns="25715" rIns="51419" bIns="25715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297302" y="6602508"/>
            <a:ext cx="1039905" cy="1613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7" tIns="60939" rIns="121877" bIns="60939" rtlCol="0" anchor="ctr"/>
          <a:lstStyle/>
          <a:p>
            <a:pPr marL="0" marR="0" lvl="0" indent="0" algn="ctr" defTabSz="1218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66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2" descr="C:\Users\upadhyayv\Downloads\used truck-03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51463" y="6507480"/>
            <a:ext cx="1463040" cy="27432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143340" y="6420042"/>
            <a:ext cx="3939263" cy="338552"/>
          </a:xfrm>
          <a:prstGeom prst="rect">
            <a:avLst/>
          </a:prstGeom>
          <a:noFill/>
        </p:spPr>
        <p:txBody>
          <a:bodyPr wrap="square" lIns="91412" tIns="45719" rIns="91412" bIns="45719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CVD DMC : BTCR-Weekly Review W2050</a:t>
            </a:r>
          </a:p>
        </p:txBody>
      </p:sp>
      <p:sp>
        <p:nvSpPr>
          <p:cNvPr id="9" name="Slide Number Placeholder 3"/>
          <p:cNvSpPr txBox="1">
            <a:spLocks noChangeArrowheads="1"/>
          </p:cNvSpPr>
          <p:nvPr userDrawn="1"/>
        </p:nvSpPr>
        <p:spPr bwMode="auto">
          <a:xfrm>
            <a:off x="11539805" y="6340678"/>
            <a:ext cx="827616" cy="20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883" tIns="60941" rIns="121883" bIns="6094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85545" rtl="0" eaLnBrk="1" latinLnBrk="0" hangingPunct="1">
              <a:spcBef>
                <a:spcPct val="0"/>
              </a:spcBef>
              <a:defRPr sz="1000" kern="1200" smtClean="0">
                <a:solidFill>
                  <a:srgbClr val="000000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342767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545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316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089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6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633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401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167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99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63C3F5-460C-4332-BB96-6E7108B63279}" type="slidenum">
              <a:rPr kumimoji="0" lang="zh-CN" altLang="sv-SE" sz="13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Sun" panose="02010600030101010101" pitchFamily="2" charset="-122"/>
                <a:cs typeface="+mn-cs"/>
              </a:rPr>
              <a:pPr marL="0" marR="0" lvl="0" indent="0" algn="l" defTabSz="91399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altLang="zh-CN" sz="13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567113" y="6602413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5169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339" y="6420042"/>
            <a:ext cx="279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b="1" dirty="0">
                <a:solidFill>
                  <a:srgbClr val="000000"/>
                </a:solidFill>
              </a:rPr>
              <a:t>FMT AUG’19</a:t>
            </a:r>
          </a:p>
        </p:txBody>
      </p:sp>
    </p:spTree>
    <p:extLst>
      <p:ext uri="{BB962C8B-B14F-4D97-AF65-F5344CB8AC3E}">
        <p14:creationId xmlns:p14="http://schemas.microsoft.com/office/powerpoint/2010/main" val="2604001869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3221B5-1FF2-48F8-8ED5-878427CDF897}" type="datetime1">
              <a:rPr lang="en-US" smtClean="0">
                <a:solidFill>
                  <a:prstClr val="black"/>
                </a:solidFill>
              </a:rPr>
              <a:t>12/06/2024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5345CE-EF70-44EA-B76F-EB1F186EBB3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423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icher-Logo_Cased-Tagline_Colour-Panto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163" y="6180138"/>
            <a:ext cx="29051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VECVColo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6040438"/>
            <a:ext cx="3633787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arallelogram 5"/>
          <p:cNvSpPr/>
          <p:nvPr userDrawn="1"/>
        </p:nvSpPr>
        <p:spPr>
          <a:xfrm>
            <a:off x="11652250" y="-17463"/>
            <a:ext cx="488950" cy="690563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dirty="0">
                <a:solidFill>
                  <a:srgbClr val="FFFFFE"/>
                </a:solidFill>
              </a:rPr>
              <a:t> </a:t>
            </a:r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6119813"/>
            <a:ext cx="6953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673100"/>
            <a:ext cx="12192000" cy="52959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/>
          </a:p>
        </p:txBody>
      </p:sp>
      <p:sp>
        <p:nvSpPr>
          <p:cNvPr id="24" name="Title 10"/>
          <p:cNvSpPr>
            <a:spLocks noGrp="1"/>
          </p:cNvSpPr>
          <p:nvPr>
            <p:ph type="title"/>
          </p:nvPr>
        </p:nvSpPr>
        <p:spPr>
          <a:xfrm>
            <a:off x="609600" y="76201"/>
            <a:ext cx="10972800" cy="507999"/>
          </a:xfrm>
          <a:prstGeom prst="rect">
            <a:avLst/>
          </a:prstGeom>
        </p:spPr>
        <p:txBody>
          <a:bodyPr vert="horz" bIns="38100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615738" y="6367463"/>
            <a:ext cx="406400" cy="234950"/>
          </a:xfrm>
          <a:prstGeom prst="rect">
            <a:avLst/>
          </a:prstGeom>
        </p:spPr>
        <p:txBody>
          <a:bodyPr/>
          <a:lstStyle>
            <a:lvl1pPr defTabSz="914400" eaLnBrk="0" hangingPunct="0">
              <a:spcBef>
                <a:spcPct val="50000"/>
              </a:spcBef>
              <a:defRPr>
                <a:latin typeface="Arial" pitchFamily="34" charset="0"/>
              </a:defRPr>
            </a:lvl1pPr>
          </a:lstStyle>
          <a:p>
            <a:fld id="{CB3F01E2-00EE-4625-93F8-5F1579573074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6148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3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401F25-AB59-4309-8288-52350263D802}" type="slidenum">
              <a:rPr lang="zh-CN" altLang="sv-SE" smtClean="0">
                <a:latin typeface="Arial" panose="020B0604020202020204" pitchFamily="34" charset="0"/>
              </a:rPr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9730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152421"/>
            <a:ext cx="11480800" cy="50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>
              <a:defRPr/>
            </a:pP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83212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08396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339" y="6420042"/>
            <a:ext cx="279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b="1" dirty="0">
                <a:solidFill>
                  <a:srgbClr val="000000"/>
                </a:solidFill>
              </a:rPr>
              <a:t>FMT AUG’19</a:t>
            </a:r>
          </a:p>
        </p:txBody>
      </p:sp>
    </p:spTree>
    <p:extLst>
      <p:ext uri="{BB962C8B-B14F-4D97-AF65-F5344CB8AC3E}">
        <p14:creationId xmlns:p14="http://schemas.microsoft.com/office/powerpoint/2010/main" val="1808876310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152421"/>
            <a:ext cx="11480800" cy="50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>
              <a:defRPr/>
            </a:pP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68893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618904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339" y="6420042"/>
            <a:ext cx="279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b="1" dirty="0">
                <a:solidFill>
                  <a:srgbClr val="000000"/>
                </a:solidFill>
              </a:rPr>
              <a:t>FMT AUG’19</a:t>
            </a:r>
          </a:p>
        </p:txBody>
      </p:sp>
    </p:spTree>
    <p:extLst>
      <p:ext uri="{BB962C8B-B14F-4D97-AF65-F5344CB8AC3E}">
        <p14:creationId xmlns:p14="http://schemas.microsoft.com/office/powerpoint/2010/main" val="5900329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90D02-3A8A-4F7A-9A3A-80EC38C13FD5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62863" y="959145"/>
            <a:ext cx="10987028" cy="408691"/>
          </a:xfrm>
        </p:spPr>
        <p:txBody>
          <a:bodyPr anchor="t" anchorCtr="0">
            <a:noAutofit/>
          </a:bodyPr>
          <a:lstStyle>
            <a:lvl1pPr marL="0" indent="0">
              <a:lnSpc>
                <a:spcPts val="3600"/>
              </a:lnSpc>
              <a:buNone/>
              <a:defRPr sz="3200" b="0"/>
            </a:lvl1pPr>
            <a:lvl2pPr marL="609299" indent="0">
              <a:buNone/>
              <a:defRPr sz="2667" b="1"/>
            </a:lvl2pPr>
            <a:lvl3pPr marL="1218630" indent="0">
              <a:buNone/>
              <a:defRPr sz="2400" b="1"/>
            </a:lvl3pPr>
            <a:lvl4pPr marL="1827938" indent="0">
              <a:buNone/>
              <a:defRPr sz="2133" b="1"/>
            </a:lvl4pPr>
            <a:lvl5pPr marL="2437258" indent="0">
              <a:buNone/>
              <a:defRPr sz="2133" b="1"/>
            </a:lvl5pPr>
            <a:lvl6pPr marL="3046556" indent="0">
              <a:buNone/>
              <a:defRPr sz="2133" b="1"/>
            </a:lvl6pPr>
            <a:lvl7pPr marL="3655855" indent="0">
              <a:buNone/>
              <a:defRPr sz="2133" b="1"/>
            </a:lvl7pPr>
            <a:lvl8pPr marL="4265173" indent="0">
              <a:buNone/>
              <a:defRPr sz="2133" b="1"/>
            </a:lvl8pPr>
            <a:lvl9pPr marL="4874483" indent="0">
              <a:buNone/>
              <a:defRPr sz="2133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300415" indent="-300415">
              <a:spcBef>
                <a:spcPts val="24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2400"/>
              </a:spcBef>
              <a:defRPr/>
            </a:lvl2pPr>
            <a:lvl3pPr marL="971094" indent="-281390">
              <a:spcBef>
                <a:spcPts val="24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1307490" indent="-319465">
              <a:spcBef>
                <a:spcPts val="2400"/>
              </a:spcBef>
              <a:defRPr/>
            </a:lvl4pPr>
            <a:lvl5pPr marL="1624838" indent="-300415">
              <a:spcBef>
                <a:spcPts val="24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74855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3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401F25-AB59-4309-8288-52350263D802}" type="slidenum">
              <a:rPr lang="zh-CN" altLang="sv-SE" smtClean="0">
                <a:latin typeface="Arial" panose="020B0604020202020204" pitchFamily="34" charset="0"/>
              </a:rPr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245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 descr="VECV - Presentation slide 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8681" y="0"/>
            <a:ext cx="12192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0400" y="4572000"/>
            <a:ext cx="3632200" cy="1145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130453"/>
            <a:ext cx="10363200" cy="9175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200400"/>
            <a:ext cx="8534400" cy="457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43340" y="6420043"/>
            <a:ext cx="279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FRM Jan ’22</a:t>
            </a:r>
          </a:p>
        </p:txBody>
      </p:sp>
    </p:spTree>
    <p:extLst>
      <p:ext uri="{BB962C8B-B14F-4D97-AF65-F5344CB8AC3E}">
        <p14:creationId xmlns:p14="http://schemas.microsoft.com/office/powerpoint/2010/main" val="10136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4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401F25-AB59-4309-8288-52350263D802}" type="slidenum">
              <a:rPr lang="zh-CN" altLang="sv-SE">
                <a:latin typeface="Arial" panose="020B0604020202020204" pitchFamily="34" charset="0"/>
              </a:rPr>
              <a:pPr defTabSz="91435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435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2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15" indent="0">
              <a:buNone/>
              <a:defRPr sz="1800"/>
            </a:lvl2pPr>
            <a:lvl3pPr marL="914233" indent="0">
              <a:buNone/>
              <a:defRPr sz="1600"/>
            </a:lvl3pPr>
            <a:lvl4pPr marL="1371350" indent="0">
              <a:buNone/>
              <a:defRPr sz="1400"/>
            </a:lvl4pPr>
            <a:lvl5pPr marL="1828466" indent="0">
              <a:buNone/>
              <a:defRPr sz="1400"/>
            </a:lvl5pPr>
            <a:lvl6pPr marL="2285586" indent="0">
              <a:buNone/>
              <a:defRPr sz="1400"/>
            </a:lvl6pPr>
            <a:lvl7pPr marL="2742698" indent="0">
              <a:buNone/>
              <a:defRPr sz="1400"/>
            </a:lvl7pPr>
            <a:lvl8pPr marL="3199813" indent="0">
              <a:buNone/>
              <a:defRPr sz="1400"/>
            </a:lvl8pPr>
            <a:lvl9pPr marL="365693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4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91AB646-7FAD-4C4D-9A4F-DEF37659C2CF}" type="slidenum">
              <a:rPr lang="zh-CN" altLang="sv-SE">
                <a:latin typeface="Arial" panose="020B0604020202020204" pitchFamily="34" charset="0"/>
              </a:rPr>
              <a:pPr defTabSz="91435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95770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13" y="1600206"/>
            <a:ext cx="53848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13" y="1600206"/>
            <a:ext cx="53848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4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B74DA3-EC8E-4BFE-989E-30726576D5BE}" type="slidenum">
              <a:rPr lang="zh-CN" altLang="sv-SE">
                <a:latin typeface="Arial" panose="020B0604020202020204" pitchFamily="34" charset="0"/>
              </a:rPr>
              <a:pPr defTabSz="91435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1588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7" y="1535113"/>
            <a:ext cx="538691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5" indent="0">
              <a:buNone/>
              <a:defRPr sz="2000" b="1"/>
            </a:lvl2pPr>
            <a:lvl3pPr marL="914233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6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7" y="2174875"/>
            <a:ext cx="53869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6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5" indent="0">
              <a:buNone/>
              <a:defRPr sz="2000" b="1"/>
            </a:lvl2pPr>
            <a:lvl3pPr marL="914233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6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4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EBD4CA7-8039-4A1A-B37C-30642588056D}" type="slidenum">
              <a:rPr lang="zh-CN" altLang="sv-SE">
                <a:latin typeface="Arial" panose="020B0604020202020204" pitchFamily="34" charset="0"/>
              </a:rPr>
              <a:pPr defTabSz="91435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828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4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ABE9569-A6E6-44FB-AEAA-65A8288CBB4E}" type="slidenum">
              <a:rPr lang="zh-CN" altLang="sv-SE">
                <a:latin typeface="Arial" panose="020B0604020202020204" pitchFamily="34" charset="0"/>
              </a:rPr>
              <a:pPr defTabSz="91435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4101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4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ECF315D-F5D2-4B1F-93DB-AB4B6B981501}" type="slidenum">
              <a:rPr lang="zh-CN" altLang="sv-SE">
                <a:latin typeface="Arial" panose="020B0604020202020204" pitchFamily="34" charset="0"/>
              </a:rPr>
              <a:pPr defTabSz="91435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736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5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7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15" indent="0">
              <a:buNone/>
              <a:defRPr sz="1200"/>
            </a:lvl2pPr>
            <a:lvl3pPr marL="914233" indent="0">
              <a:buNone/>
              <a:defRPr sz="1000"/>
            </a:lvl3pPr>
            <a:lvl4pPr marL="1371350" indent="0">
              <a:buNone/>
              <a:defRPr sz="900"/>
            </a:lvl4pPr>
            <a:lvl5pPr marL="1828466" indent="0">
              <a:buNone/>
              <a:defRPr sz="900"/>
            </a:lvl5pPr>
            <a:lvl6pPr marL="2285586" indent="0">
              <a:buNone/>
              <a:defRPr sz="900"/>
            </a:lvl6pPr>
            <a:lvl7pPr marL="2742698" indent="0">
              <a:buNone/>
              <a:defRPr sz="900"/>
            </a:lvl7pPr>
            <a:lvl8pPr marL="3199813" indent="0">
              <a:buNone/>
              <a:defRPr sz="900"/>
            </a:lvl8pPr>
            <a:lvl9pPr marL="365693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4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82653B2-DE77-467D-AA00-E4B35910EF50}" type="slidenum">
              <a:rPr lang="zh-CN" altLang="sv-SE">
                <a:latin typeface="Arial" panose="020B0604020202020204" pitchFamily="34" charset="0"/>
              </a:rPr>
              <a:pPr defTabSz="91435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897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15" indent="0">
              <a:buNone/>
              <a:defRPr sz="2800"/>
            </a:lvl2pPr>
            <a:lvl3pPr marL="914233" indent="0">
              <a:buNone/>
              <a:defRPr sz="2400"/>
            </a:lvl3pPr>
            <a:lvl4pPr marL="1371350" indent="0">
              <a:buNone/>
              <a:defRPr sz="2000"/>
            </a:lvl4pPr>
            <a:lvl5pPr marL="1828466" indent="0">
              <a:buNone/>
              <a:defRPr sz="2000"/>
            </a:lvl5pPr>
            <a:lvl6pPr marL="2285586" indent="0">
              <a:buNone/>
              <a:defRPr sz="2000"/>
            </a:lvl6pPr>
            <a:lvl7pPr marL="2742698" indent="0">
              <a:buNone/>
              <a:defRPr sz="2000"/>
            </a:lvl7pPr>
            <a:lvl8pPr marL="3199813" indent="0">
              <a:buNone/>
              <a:defRPr sz="2000"/>
            </a:lvl8pPr>
            <a:lvl9pPr marL="3656931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41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15" indent="0">
              <a:buNone/>
              <a:defRPr sz="1200"/>
            </a:lvl2pPr>
            <a:lvl3pPr marL="914233" indent="0">
              <a:buNone/>
              <a:defRPr sz="1000"/>
            </a:lvl3pPr>
            <a:lvl4pPr marL="1371350" indent="0">
              <a:buNone/>
              <a:defRPr sz="900"/>
            </a:lvl4pPr>
            <a:lvl5pPr marL="1828466" indent="0">
              <a:buNone/>
              <a:defRPr sz="900"/>
            </a:lvl5pPr>
            <a:lvl6pPr marL="2285586" indent="0">
              <a:buNone/>
              <a:defRPr sz="900"/>
            </a:lvl6pPr>
            <a:lvl7pPr marL="2742698" indent="0">
              <a:buNone/>
              <a:defRPr sz="900"/>
            </a:lvl7pPr>
            <a:lvl8pPr marL="3199813" indent="0">
              <a:buNone/>
              <a:defRPr sz="900"/>
            </a:lvl8pPr>
            <a:lvl9pPr marL="365693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4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F9C2726-72F3-4E26-8FB3-A9F1DDF7390B}" type="slidenum">
              <a:rPr lang="zh-CN" altLang="sv-SE">
                <a:latin typeface="Arial" panose="020B0604020202020204" pitchFamily="34" charset="0"/>
              </a:rPr>
              <a:pPr defTabSz="91435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7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ABB991-70B4-4945-B03A-23D49C42F903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048608" y="1876427"/>
            <a:ext cx="5278389" cy="3898900"/>
          </a:xfrm>
        </p:spPr>
        <p:txBody>
          <a:bodyPr/>
          <a:lstStyle>
            <a:lvl1pPr marL="283506" indent="-283506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54161" indent="-283506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82134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4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6FEB86-2206-4DC5-A69A-AC6BF72D9AEF}" type="slidenum">
              <a:rPr lang="zh-CN" altLang="sv-SE">
                <a:latin typeface="Arial" panose="020B0604020202020204" pitchFamily="34" charset="0"/>
              </a:rPr>
              <a:pPr defTabSz="91435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8611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13" y="381025"/>
            <a:ext cx="2743201" cy="5745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8" y="381025"/>
            <a:ext cx="8026400" cy="574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4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35532A9-7C8F-46C8-9B2B-3D033D74E217}" type="slidenum">
              <a:rPr lang="zh-CN" altLang="sv-SE">
                <a:latin typeface="Arial" panose="020B0604020202020204" pitchFamily="34" charset="0"/>
              </a:rPr>
              <a:pPr defTabSz="91435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1875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3878">
              <a:defRPr/>
            </a:pPr>
            <a:fld id="{62376F2E-E854-42FF-AEC4-70E3493B59E4}" type="datetime1">
              <a:rPr lang="en-US" sz="1900" smtClean="0">
                <a:solidFill>
                  <a:prstClr val="black">
                    <a:tint val="75000"/>
                  </a:prstClr>
                </a:solidFill>
              </a:rPr>
              <a:t>12/06/2024</a:t>
            </a:fld>
            <a:endParaRPr lang="en-IN" sz="19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3878">
              <a:defRPr/>
            </a:pPr>
            <a:endParaRPr lang="en-US" sz="1867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3878">
              <a:defRPr/>
            </a:pPr>
            <a:endParaRPr lang="en-US" sz="1867" dirty="0">
              <a:solidFill>
                <a:prstClr val="black"/>
              </a:solidFill>
            </a:endParaRPr>
          </a:p>
        </p:txBody>
      </p:sp>
      <p:sp>
        <p:nvSpPr>
          <p:cNvPr id="7" name="Title 2"/>
          <p:cNvSpPr txBox="1">
            <a:spLocks/>
          </p:cNvSpPr>
          <p:nvPr userDrawn="1"/>
        </p:nvSpPr>
        <p:spPr>
          <a:xfrm>
            <a:off x="46" y="152521"/>
            <a:ext cx="11480801" cy="507999"/>
          </a:xfrm>
          <a:prstGeom prst="rect">
            <a:avLst/>
          </a:prstGeom>
        </p:spPr>
        <p:txBody>
          <a:bodyPr vert="horz" lIns="121669" tIns="60836" rIns="121669" bIns="6083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>
              <a:defRPr/>
            </a:pPr>
            <a:endParaRPr lang="en-US" sz="3700" b="1" dirty="0">
              <a:solidFill>
                <a:prstClr val="white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051337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300431" indent="-300431">
              <a:spcBef>
                <a:spcPts val="24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2400"/>
              </a:spcBef>
              <a:defRPr/>
            </a:lvl2pPr>
            <a:lvl3pPr marL="971142" indent="-281404">
              <a:spcBef>
                <a:spcPts val="24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1307554" indent="-319481">
              <a:spcBef>
                <a:spcPts val="2400"/>
              </a:spcBef>
              <a:defRPr/>
            </a:lvl4pPr>
            <a:lvl5pPr marL="1624918" indent="-300431">
              <a:spcBef>
                <a:spcPts val="24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0576" y="354151"/>
            <a:ext cx="10972800" cy="1143000"/>
          </a:xfrm>
          <a:prstGeom prst="rect">
            <a:avLst/>
          </a:prstGeom>
        </p:spPr>
        <p:txBody>
          <a:bodyPr vert="horz" lIns="91410" tIns="45705" rIns="91410" bIns="45705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297300" y="6602508"/>
            <a:ext cx="1039905" cy="1613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0" tIns="60940" rIns="121880" bIns="60940" rtlCol="0" anchor="ctr"/>
          <a:lstStyle/>
          <a:p>
            <a:pPr algn="ctr" defTabSz="1218690"/>
            <a:endParaRPr lang="en-IN" sz="2667">
              <a:solidFill>
                <a:srgbClr val="000000"/>
              </a:solidFill>
            </a:endParaRPr>
          </a:p>
        </p:txBody>
      </p:sp>
      <p:pic>
        <p:nvPicPr>
          <p:cNvPr id="6" name="Picture 2" descr="C:\Users\upadhyayv\Downloads\used truck-03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51463" y="6507480"/>
            <a:ext cx="1463040" cy="274320"/>
          </a:xfrm>
          <a:prstGeom prst="rect">
            <a:avLst/>
          </a:prstGeom>
          <a:noFill/>
        </p:spPr>
      </p:pic>
      <p:sp>
        <p:nvSpPr>
          <p:cNvPr id="12" name="Slide Number Placeholder 4"/>
          <p:cNvSpPr txBox="1">
            <a:spLocks/>
          </p:cNvSpPr>
          <p:nvPr userDrawn="1"/>
        </p:nvSpPr>
        <p:spPr bwMode="auto">
          <a:xfrm>
            <a:off x="11521016" y="6475229"/>
            <a:ext cx="670984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888" tIns="60944" rIns="121888" bIns="60944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108" rtl="0" eaLnBrk="1" latinLnBrk="0" hangingPunct="1">
              <a:spcBef>
                <a:spcPct val="0"/>
              </a:spcBef>
              <a:defRPr sz="1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046" algn="l" defTabSz="9141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08" algn="l" defTabSz="9141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58" algn="l" defTabSz="9141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14" algn="l" defTabSz="9141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259" algn="l" defTabSz="9141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05" algn="l" defTabSz="9141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360" algn="l" defTabSz="9141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411" algn="l" defTabSz="9141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E9AD42-C178-4DDF-86C3-EDC77BEDCFC5}" type="slidenum">
              <a:rPr lang="en-US" sz="1333" smtClean="0">
                <a:solidFill>
                  <a:srgbClr val="000000"/>
                </a:solidFill>
              </a:rPr>
              <a:pPr/>
              <a:t>‹#›</a:t>
            </a:fld>
            <a:endParaRPr lang="en-US" sz="133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8170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 userDrawn="1"/>
        </p:nvSpPr>
        <p:spPr>
          <a:xfrm>
            <a:off x="11652251" y="-17463"/>
            <a:ext cx="488951" cy="690563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78">
              <a:defRPr/>
            </a:pPr>
            <a:r>
              <a:rPr lang="en-US" sz="1400" dirty="0">
                <a:solidFill>
                  <a:srgbClr val="FFFFFE"/>
                </a:solidFill>
              </a:rPr>
              <a:t> 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673102"/>
            <a:ext cx="12192000" cy="52959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/>
          </a:p>
        </p:txBody>
      </p:sp>
      <p:sp>
        <p:nvSpPr>
          <p:cNvPr id="24" name="Title 10"/>
          <p:cNvSpPr>
            <a:spLocks noGrp="1"/>
          </p:cNvSpPr>
          <p:nvPr>
            <p:ph type="title"/>
          </p:nvPr>
        </p:nvSpPr>
        <p:spPr>
          <a:xfrm>
            <a:off x="609600" y="76203"/>
            <a:ext cx="10972800" cy="507999"/>
          </a:xfrm>
          <a:prstGeom prst="rect">
            <a:avLst/>
          </a:prstGeom>
        </p:spPr>
        <p:txBody>
          <a:bodyPr vert="horz" bIns="38100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8646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300535" indent="-300535">
              <a:spcBef>
                <a:spcPts val="24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2400"/>
              </a:spcBef>
              <a:defRPr/>
            </a:lvl2pPr>
            <a:lvl3pPr marL="971454" indent="-281490">
              <a:spcBef>
                <a:spcPts val="24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1307970" indent="-319585">
              <a:spcBef>
                <a:spcPts val="2400"/>
              </a:spcBef>
              <a:defRPr/>
            </a:lvl4pPr>
            <a:lvl5pPr marL="1625438" indent="-300535">
              <a:spcBef>
                <a:spcPts val="24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0576" y="354151"/>
            <a:ext cx="10972800" cy="1143000"/>
          </a:xfrm>
          <a:prstGeom prst="rect">
            <a:avLst/>
          </a:prstGeom>
        </p:spPr>
        <p:txBody>
          <a:bodyPr vert="horz" lIns="91436" tIns="45718" rIns="91436" bIns="45718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297282" y="6602508"/>
            <a:ext cx="1039905" cy="1613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algn="ctr" defTabSz="1219080">
              <a:defRPr/>
            </a:pPr>
            <a:endParaRPr lang="en-IN" sz="2667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2" descr="C:\Users\upadhyayv\Downloads\used truck-03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51463" y="6507480"/>
            <a:ext cx="1463040" cy="274320"/>
          </a:xfrm>
          <a:prstGeom prst="rect">
            <a:avLst/>
          </a:prstGeom>
          <a:noFill/>
        </p:spPr>
      </p:pic>
      <p:sp>
        <p:nvSpPr>
          <p:cNvPr id="9" name="Slide Number Placeholder 3"/>
          <p:cNvSpPr txBox="1">
            <a:spLocks noChangeArrowheads="1"/>
          </p:cNvSpPr>
          <p:nvPr userDrawn="1"/>
        </p:nvSpPr>
        <p:spPr bwMode="auto">
          <a:xfrm>
            <a:off x="11539805" y="6340658"/>
            <a:ext cx="827616" cy="20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85545" rtl="0" eaLnBrk="1" latinLnBrk="0" hangingPunct="1">
              <a:spcBef>
                <a:spcPct val="0"/>
              </a:spcBef>
              <a:defRPr sz="1000" kern="1200" smtClean="0">
                <a:solidFill>
                  <a:srgbClr val="000000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342767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545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316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089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6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633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401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167" algn="l" defTabSz="68554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32" eaLnBrk="0" fontAlgn="base" hangingPunct="0">
              <a:spcAft>
                <a:spcPct val="0"/>
              </a:spcAft>
              <a:defRPr/>
            </a:pPr>
            <a:fld id="{E863C3F5-460C-4332-BB96-6E7108B63279}" type="slidenum">
              <a:rPr lang="zh-CN" altLang="sv-SE" sz="1333"/>
              <a:pPr defTabSz="914332" eaLnBrk="0" fontAlgn="base" hangingPunct="0">
                <a:spcAft>
                  <a:spcPct val="0"/>
                </a:spcAft>
                <a:defRPr/>
              </a:pPr>
              <a:t>‹#›</a:t>
            </a:fld>
            <a:endParaRPr lang="sv-SE" altLang="zh-CN" sz="1333"/>
          </a:p>
        </p:txBody>
      </p:sp>
    </p:spTree>
    <p:extLst>
      <p:ext uri="{BB962C8B-B14F-4D97-AF65-F5344CB8AC3E}">
        <p14:creationId xmlns:p14="http://schemas.microsoft.com/office/powerpoint/2010/main" val="3014253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3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401F25-AB59-4309-8288-52350263D802}" type="slidenum">
              <a:rPr lang="zh-CN" altLang="sv-SE" smtClean="0">
                <a:latin typeface="Arial" panose="020B0604020202020204" pitchFamily="34" charset="0"/>
              </a:rPr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9943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152421"/>
            <a:ext cx="11480800" cy="50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0671968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815838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43339" y="6420042"/>
            <a:ext cx="279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FMT AUG’19</a:t>
            </a:r>
          </a:p>
        </p:txBody>
      </p:sp>
    </p:spTree>
    <p:extLst>
      <p:ext uri="{BB962C8B-B14F-4D97-AF65-F5344CB8AC3E}">
        <p14:creationId xmlns:p14="http://schemas.microsoft.com/office/powerpoint/2010/main" val="13598740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12186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48B6B9-208B-4632-BEF9-204970A2537F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81713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3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401F25-AB59-4309-8288-52350263D802}" type="slidenum">
              <a:rPr lang="zh-CN" altLang="sv-SE" smtClean="0">
                <a:latin typeface="Arial" panose="020B0604020202020204" pitchFamily="34" charset="0"/>
              </a:rPr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40208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152421"/>
            <a:ext cx="11480800" cy="50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>
              <a:defRPr/>
            </a:pP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38010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09"/>
            <a:ext cx="11074400" cy="369332"/>
          </a:xfrm>
          <a:noFill/>
        </p:spPr>
        <p:txBody>
          <a:bodyPr wrap="square" rtlCol="0">
            <a:spAutoFit/>
          </a:bodyPr>
          <a:lstStyle>
            <a:lvl1pPr>
              <a:defRPr lang="en-US" sz="1800">
                <a:latin typeface="+mn-lt"/>
                <a:ea typeface="+mn-ea"/>
                <a:cs typeface="+mn-cs"/>
              </a:defRPr>
            </a:lvl1pPr>
          </a:lstStyle>
          <a:p>
            <a:pPr marL="0" lvl="0" algn="l" defTabSz="91440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521753"/>
            <a:ext cx="12030075" cy="5593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152421"/>
            <a:ext cx="11480800" cy="50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>
              <a:defRPr/>
            </a:pPr>
            <a:endParaRPr lang="en-US" sz="2800" b="1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400050"/>
            <a:ext cx="12192000" cy="95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62920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400050"/>
            <a:ext cx="12192000" cy="95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018104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2158" y="6492876"/>
            <a:ext cx="569844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43339" y="6420042"/>
            <a:ext cx="279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b="1" dirty="0">
                <a:solidFill>
                  <a:srgbClr val="000000"/>
                </a:solidFill>
              </a:rPr>
              <a:t>FMT AUG’19</a:t>
            </a:r>
          </a:p>
        </p:txBody>
      </p:sp>
    </p:spTree>
    <p:extLst>
      <p:ext uri="{BB962C8B-B14F-4D97-AF65-F5344CB8AC3E}">
        <p14:creationId xmlns:p14="http://schemas.microsoft.com/office/powerpoint/2010/main" val="303904051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0430-24F8-426F-9745-6B59E6FEF940}" type="datetime1">
              <a:rPr lang="en-US" smtClean="0">
                <a:solidFill>
                  <a:prstClr val="black"/>
                </a:solidFill>
              </a:rPr>
              <a:t>12/06/2024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00FF-913B-4070-8519-D802BDD0D535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743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1851" y="6381753"/>
            <a:ext cx="827616" cy="2074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  <a:ea typeface="SimSun" panose="02010600030101010101" pitchFamily="2" charset="-122"/>
              </a:defRPr>
            </a:lvl1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401F25-AB59-4309-8288-52350263D802}" type="slidenum">
              <a:rPr lang="zh-CN" altLang="sv-SE" smtClean="0">
                <a:latin typeface="Arial" panose="020B0604020202020204" pitchFamily="34" charset="0"/>
              </a:rPr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6573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83A2-9582-5547-E16B-F992152E5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1EC45-AB10-6A18-BE25-0F158A032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578EE-244F-7CEA-31AE-C782F131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930-1D93-4680-8779-89AF3E1DF6C9}" type="datetime1">
              <a:rPr lang="en-US" smtClean="0">
                <a:solidFill>
                  <a:prstClr val="black"/>
                </a:solidFill>
              </a:rPr>
              <a:t>12/06/2024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345D-CA16-3CEE-93E8-21E012AA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0B77-BEE1-35A2-6015-FF4B8016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00FF-913B-4070-8519-D802BDD0D535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97310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5E11-7E37-71C3-68CF-41076BA9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41F1E-5B4E-0C9D-3365-B28019DE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F12E-5D74-B519-1BF4-2154D6CE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B3C6-6317-4E21-9C3A-77CD63CE6DDA}" type="datetime1">
              <a:rPr lang="en-US" smtClean="0"/>
              <a:t>12/06/2024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F061E-7683-B0F3-C47A-7A25BD2E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F7021-3964-5427-E3F7-36B021FF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07FC-B752-46B0-9947-9A5976165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96580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709E-8E90-B15F-1E86-A4FA0EB2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92320-F351-F795-1BD8-BFC80DF96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D6921-42E0-FAB7-795A-226EAB84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0D75-5AD3-4730-B27E-4D25F5E2596D}" type="datetime1">
              <a:rPr lang="en-US" smtClean="0"/>
              <a:t>12/06/2024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244C-C1FF-B79A-AE6B-5A7D23B2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AE051-4263-7139-1260-B4C09475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89E-DEA3-4DF4-8B1E-92A7806B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3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3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94.xml"/><Relationship Id="rId9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image" Target="../media/image23.png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1.xml"/><Relationship Id="rId9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7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image" Target="../media/image18.jpe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8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image" Target="../media/image1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 descr="C:\Users\upadhyayv\Downloads\used truck-03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716" y="6308727"/>
            <a:ext cx="1641232" cy="553804"/>
          </a:xfrm>
          <a:prstGeom prst="rect">
            <a:avLst/>
          </a:prstGeom>
          <a:noFill/>
        </p:spPr>
      </p:pic>
      <p:pic>
        <p:nvPicPr>
          <p:cNvPr id="8" name="Picture 3" descr="C:\Users\upadhyayv\Desktop\800px-Volvo_logo.svg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2787" y="6547531"/>
            <a:ext cx="738900" cy="76199"/>
          </a:xfrm>
          <a:prstGeom prst="rect">
            <a:avLst/>
          </a:prstGeom>
          <a:noFill/>
        </p:spPr>
      </p:pic>
      <p:pic>
        <p:nvPicPr>
          <p:cNvPr id="19" name="Picture 4" descr="K:\Common\Vinshul\May 14\5\vecv 1-01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91269"/>
            <a:ext cx="12192000" cy="309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378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879" r:id="rId4"/>
  </p:sldLayoutIdLst>
  <p:transition/>
  <p:hf hdr="0" ftr="0" dt="0"/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 descr="C:\Users\upadhyayv\Downloads\used truck-03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716" y="6308727"/>
            <a:ext cx="1641232" cy="553804"/>
          </a:xfrm>
          <a:prstGeom prst="rect">
            <a:avLst/>
          </a:prstGeom>
          <a:noFill/>
        </p:spPr>
      </p:pic>
      <p:pic>
        <p:nvPicPr>
          <p:cNvPr id="8" name="Picture 3" descr="C:\Users\upadhyayv\Desktop\800px-Volvo_logo.svg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2787" y="6547531"/>
            <a:ext cx="738900" cy="76199"/>
          </a:xfrm>
          <a:prstGeom prst="rect">
            <a:avLst/>
          </a:prstGeom>
          <a:noFill/>
        </p:spPr>
      </p:pic>
      <p:pic>
        <p:nvPicPr>
          <p:cNvPr id="19" name="Picture 4" descr="K:\Common\Vinshul\May 14\5\vecv 1-01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91269"/>
            <a:ext cx="12192000" cy="309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11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</p:sldLayoutIdLst>
  <p:transition/>
  <p:hf hdr="0" ftr="0" dt="0"/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81236-2E10-2F5A-8DB7-5EFBA634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2266C-8F77-2FBA-B47A-8A07AA26D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8D8B0-C673-5B2D-208B-AA869F64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4F157-E200-42D1-8F32-56EA8BC5A919}" type="datetime1">
              <a:rPr lang="en-US" smtClean="0"/>
              <a:t>12/06/2024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AE655-842D-700C-70AC-3462F8D74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057EF-C918-D814-16BF-1F5FEA7B9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47789E-DEA3-4DF4-8B1E-92A7806B03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screen with red border&#10;&#10;Description automatically generated">
            <a:extLst>
              <a:ext uri="{FF2B5EF4-FFF2-40B4-BE49-F238E27FC236}">
                <a16:creationId xmlns:a16="http://schemas.microsoft.com/office/drawing/2014/main" id="{507F08DD-5C1C-92B4-4BCB-72331060D87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1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576" y="354151"/>
            <a:ext cx="10972800" cy="1143000"/>
          </a:xfrm>
          <a:prstGeom prst="rect">
            <a:avLst/>
          </a:prstGeom>
        </p:spPr>
        <p:txBody>
          <a:bodyPr vert="horz" lIns="51419" tIns="25715" rIns="51419" bIns="25715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907" y="1692965"/>
            <a:ext cx="10972800" cy="4133056"/>
          </a:xfrm>
          <a:prstGeom prst="rect">
            <a:avLst/>
          </a:prstGeom>
        </p:spPr>
        <p:txBody>
          <a:bodyPr vert="horz" lIns="51419" tIns="25715" rIns="51419" bIns="25715" rtlCol="0">
            <a:normAutofit/>
          </a:bodyPr>
          <a:lstStyle/>
          <a:p>
            <a:pPr marL="313115" lvl="0" indent="-313115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marL="1146701" lvl="2" indent="-277157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2967" y="6619877"/>
            <a:ext cx="670984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19" tIns="25715" rIns="51419" bIns="2571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33"/>
            </a:lvl1pPr>
          </a:lstStyle>
          <a:p>
            <a:pPr marL="0" marR="0" lvl="0" indent="0" algn="l" defTabSz="12186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FB22A-A709-4A20-9453-BB141F39FCBB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3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5" name="Picture 36" descr="VECV - Presentation slide 1.jpg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5779" y="6394613"/>
            <a:ext cx="639524" cy="43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2" r:id="rId16"/>
    <p:sldLayoutId id="2147483684" r:id="rId17"/>
    <p:sldLayoutId id="2147483880" r:id="rId18"/>
    <p:sldLayoutId id="2147483881" r:id="rId19"/>
  </p:sldLayoutIdLst>
  <p:hf hdr="0" ftr="0" dt="0"/>
  <p:txStyles>
    <p:titleStyle>
      <a:lvl1pPr algn="l" defTabSz="1218630" rtl="0" eaLnBrk="1" latinLnBrk="0" hangingPunct="1">
        <a:spcBef>
          <a:spcPct val="0"/>
        </a:spcBef>
        <a:buNone/>
        <a:defRPr lang="en-US" sz="4267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6975" indent="-456975" algn="l" defTabSz="1218630" rtl="0" eaLnBrk="1" latinLnBrk="0" hangingPunct="1">
        <a:spcBef>
          <a:spcPts val="2400"/>
        </a:spcBef>
        <a:buFont typeface="Symbol" pitchFamily="18" charset="2"/>
        <a:buChar char=""/>
        <a:defRPr lang="en-US" sz="2667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70678" indent="-334281" algn="l" defTabSz="1218630" rtl="0" eaLnBrk="1" latinLnBrk="0" hangingPunct="1">
        <a:spcBef>
          <a:spcPts val="2400"/>
        </a:spcBef>
        <a:buClr>
          <a:schemeClr val="tx2"/>
        </a:buClr>
        <a:buFont typeface="Arial" pitchFamily="34" charset="0"/>
        <a:buChar char="–"/>
        <a:defRPr sz="26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6701" indent="-423131" algn="l" defTabSz="1218630" rtl="0" eaLnBrk="1" latinLnBrk="0" hangingPunct="1">
        <a:spcBef>
          <a:spcPts val="2400"/>
        </a:spcBef>
        <a:buSzPct val="90000"/>
        <a:buFont typeface="Arial" pitchFamily="34" charset="0"/>
        <a:buChar char="•"/>
        <a:defRPr lang="en-US" sz="2667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24422" indent="-336398" algn="l" defTabSz="1218630" rtl="0" eaLnBrk="1" latinLnBrk="0" hangingPunct="1">
        <a:spcBef>
          <a:spcPts val="2400"/>
        </a:spcBef>
        <a:buClr>
          <a:schemeClr val="tx2"/>
        </a:buClr>
        <a:buFont typeface="Arial" pitchFamily="34" charset="0"/>
        <a:buChar char="–"/>
        <a:defRPr sz="26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624838" indent="-283506" algn="l" defTabSz="1218630" rtl="0" eaLnBrk="1" latinLnBrk="0" hangingPunct="1">
        <a:spcBef>
          <a:spcPts val="2400"/>
        </a:spcBef>
        <a:buClr>
          <a:schemeClr val="tx2"/>
        </a:buClr>
        <a:buFont typeface="Arial" pitchFamily="34" charset="0"/>
        <a:buChar char="»"/>
        <a:defRPr sz="26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1204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0525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69834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79143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299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630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8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258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6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855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3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576" y="354151"/>
            <a:ext cx="10972800" cy="1143000"/>
          </a:xfrm>
          <a:prstGeom prst="rect">
            <a:avLst/>
          </a:prstGeom>
        </p:spPr>
        <p:txBody>
          <a:bodyPr vert="horz" lIns="51419" tIns="25715" rIns="51419" bIns="25715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907" y="1692965"/>
            <a:ext cx="10972800" cy="4133056"/>
          </a:xfrm>
          <a:prstGeom prst="rect">
            <a:avLst/>
          </a:prstGeom>
        </p:spPr>
        <p:txBody>
          <a:bodyPr vert="horz" lIns="51419" tIns="25715" rIns="51419" bIns="25715" rtlCol="0">
            <a:normAutofit/>
          </a:bodyPr>
          <a:lstStyle/>
          <a:p>
            <a:pPr marL="313115" lvl="0" indent="-313115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marL="1146701" lvl="2" indent="-277157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2967" y="6619877"/>
            <a:ext cx="670984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19" tIns="25715" rIns="51419" bIns="2571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33"/>
            </a:lvl1pPr>
          </a:lstStyle>
          <a:p>
            <a:pPr marL="0" marR="0" lvl="0" indent="0" algn="l" defTabSz="12186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FB22A-A709-4A20-9453-BB141F39FCBB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3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5" name="Picture 36" descr="VECV - Presentation slide 1.jp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7" t="10723" r="19282" b="13419"/>
          <a:stretch/>
        </p:blipFill>
        <p:spPr>
          <a:xfrm>
            <a:off x="10955779" y="6394613"/>
            <a:ext cx="639524" cy="43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8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4" r:id="rId15"/>
    <p:sldLayoutId id="2147483882" r:id="rId16"/>
    <p:sldLayoutId id="2147483883" r:id="rId17"/>
  </p:sldLayoutIdLst>
  <p:hf hdr="0" ftr="0" dt="0"/>
  <p:txStyles>
    <p:titleStyle>
      <a:lvl1pPr algn="l" defTabSz="1218630" rtl="0" eaLnBrk="1" latinLnBrk="0" hangingPunct="1">
        <a:spcBef>
          <a:spcPct val="0"/>
        </a:spcBef>
        <a:buNone/>
        <a:defRPr lang="en-US" sz="4267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6975" indent="-456975" algn="l" defTabSz="1218630" rtl="0" eaLnBrk="1" latinLnBrk="0" hangingPunct="1">
        <a:spcBef>
          <a:spcPts val="2400"/>
        </a:spcBef>
        <a:buFont typeface="Symbol" pitchFamily="18" charset="2"/>
        <a:buChar char=""/>
        <a:defRPr lang="en-US" sz="2667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70678" indent="-334281" algn="l" defTabSz="1218630" rtl="0" eaLnBrk="1" latinLnBrk="0" hangingPunct="1">
        <a:spcBef>
          <a:spcPts val="2400"/>
        </a:spcBef>
        <a:buClr>
          <a:schemeClr val="tx2"/>
        </a:buClr>
        <a:buFont typeface="Arial" pitchFamily="34" charset="0"/>
        <a:buChar char="–"/>
        <a:defRPr sz="26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6701" indent="-423131" algn="l" defTabSz="1218630" rtl="0" eaLnBrk="1" latinLnBrk="0" hangingPunct="1">
        <a:spcBef>
          <a:spcPts val="2400"/>
        </a:spcBef>
        <a:buSzPct val="90000"/>
        <a:buFont typeface="Arial" pitchFamily="34" charset="0"/>
        <a:buChar char="•"/>
        <a:defRPr lang="en-US" sz="2667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24422" indent="-336398" algn="l" defTabSz="1218630" rtl="0" eaLnBrk="1" latinLnBrk="0" hangingPunct="1">
        <a:spcBef>
          <a:spcPts val="2400"/>
        </a:spcBef>
        <a:buClr>
          <a:schemeClr val="tx2"/>
        </a:buClr>
        <a:buFont typeface="Arial" pitchFamily="34" charset="0"/>
        <a:buChar char="–"/>
        <a:defRPr sz="26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624838" indent="-283506" algn="l" defTabSz="1218630" rtl="0" eaLnBrk="1" latinLnBrk="0" hangingPunct="1">
        <a:spcBef>
          <a:spcPts val="2400"/>
        </a:spcBef>
        <a:buClr>
          <a:schemeClr val="tx2"/>
        </a:buClr>
        <a:buFont typeface="Arial" pitchFamily="34" charset="0"/>
        <a:buChar char="»"/>
        <a:defRPr sz="26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1204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0525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69834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79143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299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630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8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258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6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855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3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576" y="354151"/>
            <a:ext cx="10972800" cy="1143000"/>
          </a:xfrm>
          <a:prstGeom prst="rect">
            <a:avLst/>
          </a:prstGeom>
        </p:spPr>
        <p:txBody>
          <a:bodyPr vert="horz" lIns="51419" tIns="25715" rIns="51419" bIns="25715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907" y="1692965"/>
            <a:ext cx="10972800" cy="4133056"/>
          </a:xfrm>
          <a:prstGeom prst="rect">
            <a:avLst/>
          </a:prstGeom>
        </p:spPr>
        <p:txBody>
          <a:bodyPr vert="horz" lIns="51419" tIns="25715" rIns="51419" bIns="25715" rtlCol="0">
            <a:normAutofit/>
          </a:bodyPr>
          <a:lstStyle/>
          <a:p>
            <a:pPr marL="313115" lvl="0" indent="-313115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marL="1146701" lvl="2" indent="-277157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2967" y="6619877"/>
            <a:ext cx="670984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19" tIns="25715" rIns="51419" bIns="2571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33"/>
            </a:lvl1pPr>
          </a:lstStyle>
          <a:p>
            <a:pPr marL="0" marR="0" lvl="0" indent="0" algn="l" defTabSz="12186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FB22A-A709-4A20-9453-BB141F39FCBB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863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5" name="Picture 36" descr="VECV - Presentation slide 1.jp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7" t="10723" r="19282" b="13419"/>
          <a:stretch/>
        </p:blipFill>
        <p:spPr>
          <a:xfrm>
            <a:off x="10955779" y="6394613"/>
            <a:ext cx="639524" cy="43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0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1" r:id="rId15"/>
    <p:sldLayoutId id="2147483884" r:id="rId16"/>
    <p:sldLayoutId id="2147483885" r:id="rId17"/>
  </p:sldLayoutIdLst>
  <p:hf hdr="0" ftr="0" dt="0"/>
  <p:txStyles>
    <p:titleStyle>
      <a:lvl1pPr algn="l" defTabSz="1218630" rtl="0" eaLnBrk="1" latinLnBrk="0" hangingPunct="1">
        <a:spcBef>
          <a:spcPct val="0"/>
        </a:spcBef>
        <a:buNone/>
        <a:defRPr lang="en-US" sz="4267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6975" indent="-456975" algn="l" defTabSz="1218630" rtl="0" eaLnBrk="1" latinLnBrk="0" hangingPunct="1">
        <a:spcBef>
          <a:spcPts val="2400"/>
        </a:spcBef>
        <a:buFont typeface="Symbol" pitchFamily="18" charset="2"/>
        <a:buChar char=""/>
        <a:defRPr lang="en-US" sz="2667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70678" indent="-334281" algn="l" defTabSz="1218630" rtl="0" eaLnBrk="1" latinLnBrk="0" hangingPunct="1">
        <a:spcBef>
          <a:spcPts val="2400"/>
        </a:spcBef>
        <a:buClr>
          <a:schemeClr val="tx2"/>
        </a:buClr>
        <a:buFont typeface="Arial" pitchFamily="34" charset="0"/>
        <a:buChar char="–"/>
        <a:defRPr sz="26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6701" indent="-423131" algn="l" defTabSz="1218630" rtl="0" eaLnBrk="1" latinLnBrk="0" hangingPunct="1">
        <a:spcBef>
          <a:spcPts val="2400"/>
        </a:spcBef>
        <a:buSzPct val="90000"/>
        <a:buFont typeface="Arial" pitchFamily="34" charset="0"/>
        <a:buChar char="•"/>
        <a:defRPr lang="en-US" sz="2667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24422" indent="-336398" algn="l" defTabSz="1218630" rtl="0" eaLnBrk="1" latinLnBrk="0" hangingPunct="1">
        <a:spcBef>
          <a:spcPts val="2400"/>
        </a:spcBef>
        <a:buClr>
          <a:schemeClr val="tx2"/>
        </a:buClr>
        <a:buFont typeface="Arial" pitchFamily="34" charset="0"/>
        <a:buChar char="–"/>
        <a:defRPr sz="26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624838" indent="-283506" algn="l" defTabSz="1218630" rtl="0" eaLnBrk="1" latinLnBrk="0" hangingPunct="1">
        <a:spcBef>
          <a:spcPts val="2400"/>
        </a:spcBef>
        <a:buClr>
          <a:schemeClr val="tx2"/>
        </a:buClr>
        <a:buFont typeface="Arial" pitchFamily="34" charset="0"/>
        <a:buChar char="»"/>
        <a:defRPr sz="26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1204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0525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69834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79143" indent="-304648" algn="l" defTabSz="121863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299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630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8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258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6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855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3" algn="l" defTabSz="12186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 descr="C:\Users\upadhyayv\Downloads\used truck-03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716" y="6308727"/>
            <a:ext cx="1641232" cy="553804"/>
          </a:xfrm>
          <a:prstGeom prst="rect">
            <a:avLst/>
          </a:prstGeom>
          <a:noFill/>
        </p:spPr>
      </p:pic>
      <p:pic>
        <p:nvPicPr>
          <p:cNvPr id="8" name="Picture 3" descr="C:\Users\upadhyayv\Desktop\800px-Volvo_logo.svg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2787" y="6547531"/>
            <a:ext cx="738900" cy="76199"/>
          </a:xfrm>
          <a:prstGeom prst="rect">
            <a:avLst/>
          </a:prstGeom>
          <a:noFill/>
        </p:spPr>
      </p:pic>
      <p:pic>
        <p:nvPicPr>
          <p:cNvPr id="19" name="Picture 4" descr="K:\Common\Vinshul\May 14\5\vecv 1-01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91269"/>
            <a:ext cx="12192000" cy="309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089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800" r:id="rId5"/>
    <p:sldLayoutId id="2147483887" r:id="rId6"/>
  </p:sldLayoutIdLst>
  <p:transition/>
  <p:hf hdr="0" ftr="0" dt="0"/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 descr="C:\Users\upadhyayv\Downloads\used truck-03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716" y="6308727"/>
            <a:ext cx="1641232" cy="553804"/>
          </a:xfrm>
          <a:prstGeom prst="rect">
            <a:avLst/>
          </a:prstGeom>
          <a:noFill/>
        </p:spPr>
      </p:pic>
      <p:pic>
        <p:nvPicPr>
          <p:cNvPr id="8" name="Picture 3" descr="C:\Users\upadhyayv\Desktop\800px-Volvo_logo.svg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2787" y="6547531"/>
            <a:ext cx="738900" cy="76199"/>
          </a:xfrm>
          <a:prstGeom prst="rect">
            <a:avLst/>
          </a:prstGeom>
          <a:noFill/>
        </p:spPr>
      </p:pic>
      <p:pic>
        <p:nvPicPr>
          <p:cNvPr id="19" name="Picture 4" descr="K:\Common\Vinshul\May 14\5\vecv 1-01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91269"/>
            <a:ext cx="12192000" cy="309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899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</p:sldLayoutIdLst>
  <p:transition/>
  <p:hf hdr="0" ftr="0" dt="0"/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 descr="C:\Users\upadhyayv\Downloads\used truck-03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716" y="6308727"/>
            <a:ext cx="1641232" cy="553804"/>
          </a:xfrm>
          <a:prstGeom prst="rect">
            <a:avLst/>
          </a:prstGeom>
          <a:noFill/>
        </p:spPr>
      </p:pic>
      <p:pic>
        <p:nvPicPr>
          <p:cNvPr id="8" name="Picture 3" descr="C:\Users\upadhyayv\Desktop\800px-Volvo_logo.svg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2787" y="6547531"/>
            <a:ext cx="738900" cy="76199"/>
          </a:xfrm>
          <a:prstGeom prst="rect">
            <a:avLst/>
          </a:prstGeom>
          <a:noFill/>
        </p:spPr>
      </p:pic>
      <p:pic>
        <p:nvPicPr>
          <p:cNvPr id="19" name="Picture 4" descr="K:\Common\Vinshul\May 14\5\vecv 1-01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91269"/>
            <a:ext cx="12192000" cy="309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287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88" r:id="rId4"/>
  </p:sldLayoutIdLst>
  <p:transition/>
  <p:hf hdr="0" ftr="0" dt="0"/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6" descr="VECV - Presentation slide 1.jp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43340" y="6420043"/>
            <a:ext cx="279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FRM March '22</a:t>
            </a:r>
          </a:p>
        </p:txBody>
      </p:sp>
    </p:spTree>
    <p:extLst>
      <p:ext uri="{BB962C8B-B14F-4D97-AF65-F5344CB8AC3E}">
        <p14:creationId xmlns:p14="http://schemas.microsoft.com/office/powerpoint/2010/main" val="244054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9" r:id="rId13"/>
    <p:sldLayoutId id="2147483830" r:id="rId14"/>
    <p:sldLayoutId id="2147483831" r:id="rId15"/>
    <p:sldLayoutId id="2147483889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Helvetic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Helvetic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Helvetic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Helvetica" pitchFamily="34" charset="0"/>
          <a:cs typeface="Arial" charset="0"/>
        </a:defRPr>
      </a:lvl5pPr>
      <a:lvl6pPr marL="457115" algn="l" rtl="0" fontAlgn="base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Helvetica" pitchFamily="34" charset="0"/>
          <a:cs typeface="Arial" charset="0"/>
        </a:defRPr>
      </a:lvl6pPr>
      <a:lvl7pPr marL="914233" algn="l" rtl="0" fontAlgn="base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Helvetica" pitchFamily="34" charset="0"/>
          <a:cs typeface="Arial" charset="0"/>
        </a:defRPr>
      </a:lvl7pPr>
      <a:lvl8pPr marL="1371350" algn="l" rtl="0" fontAlgn="base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Helvetica" pitchFamily="34" charset="0"/>
          <a:cs typeface="Arial" charset="0"/>
        </a:defRPr>
      </a:lvl8pPr>
      <a:lvl9pPr marL="1828466" algn="l" rtl="0" fontAlgn="base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Helvetica" pitchFamily="34" charset="0"/>
          <a:cs typeface="Arial" charset="0"/>
        </a:defRPr>
      </a:lvl9pPr>
    </p:titleStyle>
    <p:bodyStyle>
      <a:lvl1pPr marL="340758" indent="-340758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0777" indent="-28361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1140798" indent="-226468" algn="l" rtl="0" eaLnBrk="0" fontAlgn="base" hangingPunct="0">
        <a:spcBef>
          <a:spcPct val="20000"/>
        </a:spcBef>
        <a:spcAft>
          <a:spcPct val="0"/>
        </a:spcAft>
        <a:buChar char="•"/>
        <a:defRPr sz="1333">
          <a:solidFill>
            <a:schemeClr val="tx1"/>
          </a:solidFill>
          <a:latin typeface="+mn-lt"/>
          <a:cs typeface="+mn-cs"/>
        </a:defRPr>
      </a:lvl3pPr>
      <a:lvl4pPr marL="1597964" indent="-226468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2055131" indent="-226468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514140" indent="-228561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971256" indent="-228561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3428373" indent="-228561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885490" indent="-228561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2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3" algn="l" defTabSz="9142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6" algn="l" defTabSz="9142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1" algn="l" defTabSz="9142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 descr="C:\Users\upadhyayv\Downloads\used truck-03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716" y="6308727"/>
            <a:ext cx="1641232" cy="553804"/>
          </a:xfrm>
          <a:prstGeom prst="rect">
            <a:avLst/>
          </a:prstGeom>
          <a:noFill/>
        </p:spPr>
      </p:pic>
      <p:pic>
        <p:nvPicPr>
          <p:cNvPr id="8" name="Picture 3" descr="C:\Users\upadhyayv\Desktop\800px-Volvo_logo.svg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2787" y="6547531"/>
            <a:ext cx="738900" cy="76199"/>
          </a:xfrm>
          <a:prstGeom prst="rect">
            <a:avLst/>
          </a:prstGeom>
          <a:noFill/>
        </p:spPr>
      </p:pic>
      <p:pic>
        <p:nvPicPr>
          <p:cNvPr id="19" name="Picture 4" descr="K:\Common\Vinshul\May 14\5\vecv 1-01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91269"/>
            <a:ext cx="12192000" cy="309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959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91" r:id="rId4"/>
  </p:sldLayoutIdLst>
  <p:transition/>
  <p:hf hdr="0" ftr="0" dt="0"/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8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F555A00-6D67-3DAF-4E5A-0B6868A3BD38}"/>
              </a:ext>
            </a:extLst>
          </p:cNvPr>
          <p:cNvSpPr/>
          <p:nvPr/>
        </p:nvSpPr>
        <p:spPr>
          <a:xfrm>
            <a:off x="141216" y="855954"/>
            <a:ext cx="11909568" cy="24453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luminum screws">
            <a:extLst>
              <a:ext uri="{FF2B5EF4-FFF2-40B4-BE49-F238E27FC236}">
                <a16:creationId xmlns:a16="http://schemas.microsoft.com/office/drawing/2014/main" id="{79B3BFE7-8C48-431E-1074-4A0A5B0400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88"/>
          <a:stretch/>
        </p:blipFill>
        <p:spPr bwMode="auto">
          <a:xfrm>
            <a:off x="8233643" y="1093344"/>
            <a:ext cx="3784189" cy="20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lts">
            <a:extLst>
              <a:ext uri="{FF2B5EF4-FFF2-40B4-BE49-F238E27FC236}">
                <a16:creationId xmlns:a16="http://schemas.microsoft.com/office/drawing/2014/main" id="{1BA96A67-C7FE-D711-F9D3-3068F0DDF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6"/>
          <a:stretch/>
        </p:blipFill>
        <p:spPr bwMode="auto">
          <a:xfrm>
            <a:off x="213786" y="1088184"/>
            <a:ext cx="3711247" cy="213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62912" y="339735"/>
            <a:ext cx="9859342" cy="400110"/>
          </a:xfrm>
          <a:prstGeom prst="rect">
            <a:avLst/>
          </a:prstGeom>
          <a:solidFill>
            <a:srgbClr val="0099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VECV- Bolt coefficient of Friction Library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BCB7E-C10B-B718-24AD-02AAEA40EDB1}"/>
              </a:ext>
            </a:extLst>
          </p:cNvPr>
          <p:cNvSpPr txBox="1"/>
          <p:nvPr/>
        </p:nvSpPr>
        <p:spPr>
          <a:xfrm>
            <a:off x="2633000" y="1326976"/>
            <a:ext cx="163392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Bolt diameter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7CCF8-2D78-76AF-61FF-6BC8FE08AC64}"/>
              </a:ext>
            </a:extLst>
          </p:cNvPr>
          <p:cNvSpPr txBox="1"/>
          <p:nvPr/>
        </p:nvSpPr>
        <p:spPr>
          <a:xfrm>
            <a:off x="2618046" y="2184760"/>
            <a:ext cx="163392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 Pitch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BA444-7902-C622-5A85-EA60BE9F1F7C}"/>
              </a:ext>
            </a:extLst>
          </p:cNvPr>
          <p:cNvSpPr txBox="1"/>
          <p:nvPr/>
        </p:nvSpPr>
        <p:spPr>
          <a:xfrm>
            <a:off x="5269869" y="2240995"/>
            <a:ext cx="161893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D64C2-A775-11D1-8015-95EDCADD2E59}"/>
              </a:ext>
            </a:extLst>
          </p:cNvPr>
          <p:cNvSpPr txBox="1"/>
          <p:nvPr/>
        </p:nvSpPr>
        <p:spPr>
          <a:xfrm>
            <a:off x="7751116" y="2233583"/>
            <a:ext cx="161893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Coating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D2DE5-E403-D865-442C-FBA3CAC8E428}"/>
              </a:ext>
            </a:extLst>
          </p:cNvPr>
          <p:cNvSpPr txBox="1"/>
          <p:nvPr/>
        </p:nvSpPr>
        <p:spPr>
          <a:xfrm>
            <a:off x="7766069" y="1228220"/>
            <a:ext cx="161893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7160CB-BD3E-401B-4080-4298EEBEFFEC}"/>
              </a:ext>
            </a:extLst>
          </p:cNvPr>
          <p:cNvSpPr txBox="1"/>
          <p:nvPr/>
        </p:nvSpPr>
        <p:spPr>
          <a:xfrm>
            <a:off x="774257" y="3672816"/>
            <a:ext cx="21735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 Head friction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91DC73-FB6D-DB3C-DFC1-09BE4FC89215}"/>
              </a:ext>
            </a:extLst>
          </p:cNvPr>
          <p:cNvSpPr txBox="1"/>
          <p:nvPr/>
        </p:nvSpPr>
        <p:spPr>
          <a:xfrm>
            <a:off x="8803377" y="3672816"/>
            <a:ext cx="21735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 Friction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E4958-BEFC-CE59-3DE1-1A9E2F6357D0}"/>
              </a:ext>
            </a:extLst>
          </p:cNvPr>
          <p:cNvSpPr txBox="1"/>
          <p:nvPr/>
        </p:nvSpPr>
        <p:spPr>
          <a:xfrm>
            <a:off x="774257" y="4342585"/>
            <a:ext cx="163392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Aluminum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309B6-977A-FCF3-39C7-ADC963D80469}"/>
              </a:ext>
            </a:extLst>
          </p:cNvPr>
          <p:cNvSpPr txBox="1"/>
          <p:nvPr/>
        </p:nvSpPr>
        <p:spPr>
          <a:xfrm>
            <a:off x="774257" y="4969877"/>
            <a:ext cx="163392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Cast Iron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4AC4F-5BB3-3C03-C93A-302EFBB09F75}"/>
              </a:ext>
            </a:extLst>
          </p:cNvPr>
          <p:cNvSpPr txBox="1"/>
          <p:nvPr/>
        </p:nvSpPr>
        <p:spPr>
          <a:xfrm>
            <a:off x="774257" y="5542217"/>
            <a:ext cx="163392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Sheet metal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52CAD6-EF46-E4F2-16CD-9E827D638039}"/>
              </a:ext>
            </a:extLst>
          </p:cNvPr>
          <p:cNvSpPr/>
          <p:nvPr/>
        </p:nvSpPr>
        <p:spPr>
          <a:xfrm>
            <a:off x="2947835" y="4342585"/>
            <a:ext cx="97435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F017B-4500-8AA8-E38D-5C6F1A831615}"/>
              </a:ext>
            </a:extLst>
          </p:cNvPr>
          <p:cNvSpPr/>
          <p:nvPr/>
        </p:nvSpPr>
        <p:spPr>
          <a:xfrm>
            <a:off x="2947835" y="4927429"/>
            <a:ext cx="97435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F0ECB8-DE14-C0B7-0522-24BECD947333}"/>
              </a:ext>
            </a:extLst>
          </p:cNvPr>
          <p:cNvSpPr/>
          <p:nvPr/>
        </p:nvSpPr>
        <p:spPr>
          <a:xfrm>
            <a:off x="2947835" y="5505192"/>
            <a:ext cx="97435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A3065F-6DBB-1F82-E440-E3CBB56BF316}"/>
              </a:ext>
            </a:extLst>
          </p:cNvPr>
          <p:cNvSpPr/>
          <p:nvPr/>
        </p:nvSpPr>
        <p:spPr>
          <a:xfrm>
            <a:off x="8812992" y="4342585"/>
            <a:ext cx="97435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7FA09D-92D3-AF2A-DCEB-7FAC79F01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992" y="3620205"/>
            <a:ext cx="2256281" cy="254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74765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VECV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CV Theme" id="{87B44782-E000-40B5-8018-C7FC81C507AB}" vid="{EC18DC6E-6CF9-4D29-9257-F7EC4AD47DE6}"/>
    </a:ext>
  </a:extLst>
</a:theme>
</file>

<file path=ppt/theme/theme11.xml><?xml version="1.0" encoding="utf-8"?>
<a:theme xmlns:a="http://schemas.openxmlformats.org/drawingml/2006/main" name="Eicher PPT Templat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ECV PPT Template" id="{E92694D2-51AB-E44B-9237-6A351F3C6267}" vid="{B3DCB7E7-21EE-564D-9AE5-C65F964855C1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6_White_Volvo Group Trucks Sales &amp; Marketing and JVs APAC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67_White_Volvo Group Trucks Sales &amp; Marketing and JVs APAC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66_White_Volvo Group Trucks Sales &amp; Marketing and JVs APAC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5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8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3_VECV Master Template">
  <a:themeElements>
    <a:clrScheme name="VECV Master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ECV Master Template">
      <a:majorFont>
        <a:latin typeface="Helvetica"/>
        <a:ea typeface=""/>
        <a:cs typeface="Arial"/>
      </a:majorFont>
      <a:minorFont>
        <a:latin typeface="Helvetic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ECV Maste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CV Maste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CV Maste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CV Maste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CV Maste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CV Maste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CV Maste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CV Maste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CV Maste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CV Maste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CV Maste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CV Maste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5B486F6805F84B94220F00B063DE2C" ma:contentTypeVersion="14" ma:contentTypeDescription="Create a new document." ma:contentTypeScope="" ma:versionID="7603d20fb0e506d92be17e63aa7c36d5">
  <xsd:schema xmlns:xsd="http://www.w3.org/2001/XMLSchema" xmlns:xs="http://www.w3.org/2001/XMLSchema" xmlns:p="http://schemas.microsoft.com/office/2006/metadata/properties" xmlns:ns3="330102c4-77d7-4008-85e2-6a18a27087b0" xmlns:ns4="16ad95df-7d4f-4f85-8f46-709c2e74205f" targetNamespace="http://schemas.microsoft.com/office/2006/metadata/properties" ma:root="true" ma:fieldsID="28c80be32f5ed80d3c7f6855a042c235" ns3:_="" ns4:_="">
    <xsd:import namespace="330102c4-77d7-4008-85e2-6a18a27087b0"/>
    <xsd:import namespace="16ad95df-7d4f-4f85-8f46-709c2e74205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0102c4-77d7-4008-85e2-6a18a27087b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d95df-7d4f-4f85-8f46-709c2e7420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D216B4-258C-4AE0-8368-A13973043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0102c4-77d7-4008-85e2-6a18a27087b0"/>
    <ds:schemaRef ds:uri="16ad95df-7d4f-4f85-8f46-709c2e7420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A172A5-807C-41EE-AE49-1CA7FFF1A28B}">
  <ds:schemaRefs>
    <ds:schemaRef ds:uri="http://schemas.microsoft.com/office/2006/metadata/properties"/>
    <ds:schemaRef ds:uri="http://www.w3.org/XML/1998/namespace"/>
    <ds:schemaRef ds:uri="http://purl.org/dc/elements/1.1/"/>
    <ds:schemaRef ds:uri="16ad95df-7d4f-4f85-8f46-709c2e74205f"/>
    <ds:schemaRef ds:uri="330102c4-77d7-4008-85e2-6a18a27087b0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EC8FC8E-C4BB-41C8-9E7E-079906A618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70587</TotalTime>
  <Words>24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</vt:i4>
      </vt:variant>
    </vt:vector>
  </HeadingPairs>
  <TitlesOfParts>
    <vt:vector size="22" baseType="lpstr">
      <vt:lpstr>SimSun</vt:lpstr>
      <vt:lpstr>Aptos</vt:lpstr>
      <vt:lpstr>Aptos Display</vt:lpstr>
      <vt:lpstr>Arial</vt:lpstr>
      <vt:lpstr>Calibri</vt:lpstr>
      <vt:lpstr>Calibri (Body)</vt:lpstr>
      <vt:lpstr>Calibri Light</vt:lpstr>
      <vt:lpstr>Helvetica</vt:lpstr>
      <vt:lpstr>Symbol</vt:lpstr>
      <vt:lpstr>Wingdings</vt:lpstr>
      <vt:lpstr>4_Office Theme</vt:lpstr>
      <vt:lpstr>76_White_Volvo Group Trucks Sales &amp; Marketing and JVs APAC</vt:lpstr>
      <vt:lpstr>67_White_Volvo Group Trucks Sales &amp; Marketing and JVs APAC</vt:lpstr>
      <vt:lpstr>66_White_Volvo Group Trucks Sales &amp; Marketing and JVs APAC</vt:lpstr>
      <vt:lpstr>5_Office Theme</vt:lpstr>
      <vt:lpstr>6_Office Theme</vt:lpstr>
      <vt:lpstr>8_Office Theme</vt:lpstr>
      <vt:lpstr>13_VECV Master Template</vt:lpstr>
      <vt:lpstr>9_Office Theme</vt:lpstr>
      <vt:lpstr>VECV Theme</vt:lpstr>
      <vt:lpstr>Eicher PPT Template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mkoshti@VECV.IN</dc:creator>
  <cp:keywords>TATA 4830.T Benchmarking</cp:keywords>
  <cp:lastModifiedBy>Robin Guleria</cp:lastModifiedBy>
  <cp:revision>509</cp:revision>
  <cp:lastPrinted>2022-03-04T11:55:48Z</cp:lastPrinted>
  <dcterms:created xsi:type="dcterms:W3CDTF">2021-12-17T15:30:16Z</dcterms:created>
  <dcterms:modified xsi:type="dcterms:W3CDTF">2024-06-12T11:51:33Z</dcterms:modified>
  <cp:category>MIS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0x0101000B5B486F6805F84B94220F00B063DE2C</vt:lpwstr>
  </property>
</Properties>
</file>