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3.xml" ContentType="application/vnd.openxmlformats-officedocument.theme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4.xml" ContentType="application/vnd.openxmlformats-officedocument.theme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theme/theme5.xml" ContentType="application/vnd.openxmlformats-officedocument.theme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theme/theme7.xml" ContentType="application/vnd.openxmlformats-officedocument.theme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theme/theme8.xml" ContentType="application/vnd.openxmlformats-officedocument.theme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theme/theme9.xml" ContentType="application/vnd.openxmlformats-officedocument.theme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theme/theme10.xml" ContentType="application/vnd.openxmlformats-officedocument.theme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theme/theme11.xml" ContentType="application/vnd.openxmlformats-officedocument.theme+xml"/>
  <Override PartName="/ppt/theme/theme1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65" r:id="rId5"/>
    <p:sldMasterId id="2147483698" r:id="rId6"/>
    <p:sldMasterId id="2147483725" r:id="rId7"/>
    <p:sldMasterId id="2147483794" r:id="rId8"/>
    <p:sldMasterId id="2147483801" r:id="rId9"/>
    <p:sldMasterId id="2147483810" r:id="rId10"/>
    <p:sldMasterId id="2147483815" r:id="rId11"/>
    <p:sldMasterId id="2147483842" r:id="rId12"/>
    <p:sldMasterId id="2147483894" r:id="rId13"/>
    <p:sldMasterId id="2147483901" r:id="rId14"/>
  </p:sldMasterIdLst>
  <p:notesMasterIdLst>
    <p:notesMasterId r:id="rId16"/>
  </p:notesMasterIdLst>
  <p:sldIdLst>
    <p:sldId id="566" r:id="rId15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FAF4"/>
    <a:srgbClr val="009999"/>
    <a:srgbClr val="5B9BD5"/>
    <a:srgbClr val="FF0000"/>
    <a:srgbClr val="31879B"/>
    <a:srgbClr val="009242"/>
    <a:srgbClr val="F2F7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7" autoAdjust="0"/>
    <p:restoredTop sz="95179" autoAdjust="0"/>
  </p:normalViewPr>
  <p:slideViewPr>
    <p:cSldViewPr snapToGrid="0">
      <p:cViewPr>
        <p:scale>
          <a:sx n="400" d="100"/>
          <a:sy n="400" d="100"/>
        </p:scale>
        <p:origin x="19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Master" Target="slideMasters/slideMaster10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4.xml"/><Relationship Id="rId12" Type="http://schemas.openxmlformats.org/officeDocument/2006/relationships/slideMaster" Target="slideMasters/slideMaster9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Master" Target="slideMasters/slideMaster8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.xml"/><Relationship Id="rId10" Type="http://schemas.openxmlformats.org/officeDocument/2006/relationships/slideMaster" Target="slideMasters/slideMaster7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Master" Target="slideMasters/slideMaster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AB88C3E4-694D-49DB-A02D-178345DAECDD}" type="datetimeFigureOut">
              <a:rPr lang="en-IN" smtClean="0"/>
              <a:t>07-08-2024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E5D19AFE-5648-49BF-AF8A-545CE666DB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380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17.png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8.xml"/><Relationship Id="rId4" Type="http://schemas.openxmlformats.org/officeDocument/2006/relationships/image" Target="../media/image20.png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1074400" cy="838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71601"/>
            <a:ext cx="10972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622158" y="6492876"/>
            <a:ext cx="569844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C22C07FC-B752-46B0-9947-9A59761651EA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2"/>
          <p:cNvSpPr txBox="1">
            <a:spLocks/>
          </p:cNvSpPr>
          <p:nvPr/>
        </p:nvSpPr>
        <p:spPr>
          <a:xfrm>
            <a:off x="0" y="152421"/>
            <a:ext cx="11480800" cy="5079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955722119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6427778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5C6CA-9CAA-4245-9A36-C3CFE8C5F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C9662B-756A-ABA4-9E14-E66EBED44F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F0866D-48A6-4138-8253-40989727B0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F564A4-321B-8B2D-F074-9A201E150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20BBC-E553-49F2-816A-0035F1265E0A}" type="datetime1">
              <a:rPr lang="en-US" smtClean="0"/>
              <a:t>07/08/2024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1A6D0A-8E2D-E45C-DEC3-515F06401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67A90-090F-5435-D2B3-76A77CEA5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7789E-DEA3-4DF4-8B1E-92A7806B0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155666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E3152-DDC0-CBFE-32D4-C594DA045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4B32C7-C2CE-4026-FD0A-80521BFBA7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26137B-9A46-5C56-BCFB-663184EA58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E69988-CFE3-689E-30CC-2B0B1CDF1F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E6698A-161E-F48C-E8EC-16D08A73DC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219240-01A3-C5EC-48F2-DDE58E005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F9E24-6197-491F-BE0D-EAB43B8E5FEE}" type="datetime1">
              <a:rPr lang="en-US" smtClean="0"/>
              <a:t>07/08/2024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71587E-7901-883B-31A6-F3355B319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62CA6C-6F99-7533-BD6C-4A74D2BE2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7789E-DEA3-4DF4-8B1E-92A7806B0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806028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07319-6477-8570-22D7-915771A29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37630C-A4BF-715E-B876-113C4C84A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06F49-21E1-4DDD-9047-5513CB1CE6F2}" type="datetime1">
              <a:rPr lang="en-US" smtClean="0"/>
              <a:t>07/08/2024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10E3DC-0543-1E1F-4506-C9DF4FD2E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CFEF3A-495B-E3D4-3E0A-14D25E13B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7789E-DEA3-4DF4-8B1E-92A7806B0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691389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0A4932-C978-6EDC-081B-4E6E05A93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92302-9CE2-45F0-B27D-ABB3F7C72C07}" type="datetime1">
              <a:rPr lang="en-US" smtClean="0"/>
              <a:t>07/08/2024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E006B5-5F10-FB0B-83DD-CC233172C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C934A2-CE11-1F84-8566-C7FBBF85D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C07FC-B752-46B0-9947-9A59761651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0653553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CC25E-DF16-AE5F-5F59-B99956DD1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3695D5-7D3D-63B7-1473-32C9ACD238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0AAFF8-B715-7D6C-74F2-83F2FA137E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D178D9-2876-7AA0-2B13-5E00AEC0F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2D728-D4EC-4B2E-80F7-2BED77645922}" type="datetime1">
              <a:rPr lang="en-US" smtClean="0"/>
              <a:t>07/08/2024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ADDA9C-E370-82FA-71F2-08EF8D4ED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12675E-BD23-D6E7-65EF-D11585C74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7789E-DEA3-4DF4-8B1E-92A7806B0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203236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50233-8A58-2038-563B-B105105B6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47DEA1-7479-E7F0-6963-F350AD2035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C3B9D1-4CC7-3EF9-E31D-F948A8977F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8BE20E-E30D-7E9B-6445-0728836A4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B95D7-CC13-4501-96AD-D6A43FDF50CD}" type="datetime1">
              <a:rPr lang="en-US" smtClean="0"/>
              <a:t>07/08/2024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33FD59-0095-40F8-FB96-D479B9483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A20031-FE68-DA6E-863F-C73C5190D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7789E-DEA3-4DF4-8B1E-92A7806B0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966494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E5540-3248-BF05-865F-2AE275678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8D32A2-7BAD-EEAF-6810-8AAB6FC5E2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156A32-A152-DB22-7306-CC4C74CFF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72DD9-0CA5-4251-909D-901771095E9E}" type="datetime1">
              <a:rPr lang="en-US" smtClean="0"/>
              <a:t>07/08/2024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08D99E-D35F-A7AB-67C5-9E757CD35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80EC2F-592F-F130-3163-3A7F68E6A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7789E-DEA3-4DF4-8B1E-92A7806B0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505125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2CE12B-D56F-BD50-7488-0D0AB9C6A2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4D122E-89BD-3726-8CA8-99FBEF1ED6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CA9A72-52C7-0466-BABD-87D56F069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3D1FD-BB9E-4A35-887B-2ADF7640BD5D}" type="datetime1">
              <a:rPr lang="en-US" smtClean="0"/>
              <a:t>07/08/2024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C86D6B-CC41-F31C-D753-0169BAF36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7B18D7-8B78-D51F-8ACF-9AA90C9DF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7789E-DEA3-4DF4-8B1E-92A7806B0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155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vo - Picture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l" defTabSz="121869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A990D02-3A8A-4F7A-9A3A-80EC38C13FD5}" type="slidenum">
              <a:rPr kumimoji="0" lang="en-US" sz="1333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l" defTabSz="121869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333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Rectangle 4"/>
          <p:cNvSpPr>
            <a:spLocks noChangeArrowheads="1"/>
          </p:cNvSpPr>
          <p:nvPr userDrawn="1"/>
        </p:nvSpPr>
        <p:spPr bwMode="auto">
          <a:xfrm>
            <a:off x="-4232" y="1989137"/>
            <a:ext cx="115359" cy="25193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121877" tIns="60939" rIns="121877" bIns="60939" anchor="ctr"/>
          <a:lstStyle/>
          <a:p>
            <a:pPr marL="0" marR="0" lvl="0" indent="0" algn="l" defTabSz="121863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" name="Rectangle 6"/>
          <p:cNvSpPr>
            <a:spLocks noGrp="1"/>
          </p:cNvSpPr>
          <p:nvPr>
            <p:ph type="pic" sz="quarter" idx="13"/>
          </p:nvPr>
        </p:nvSpPr>
        <p:spPr>
          <a:xfrm>
            <a:off x="100057" y="1989139"/>
            <a:ext cx="5332800" cy="2520000"/>
          </a:xfrm>
          <a:noFill/>
          <a:ln w="38100" cap="sq" cmpd="sng" algn="ctr">
            <a:noFill/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  <a:extLst/>
          </a:lstStyle>
          <a:p>
            <a:pPr lvl="0"/>
            <a:endParaRPr lang="en-US" noProof="0" dirty="0"/>
          </a:p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5764208" y="1891055"/>
            <a:ext cx="6032665" cy="3898900"/>
          </a:xfrm>
        </p:spPr>
        <p:txBody>
          <a:bodyPr/>
          <a:lstStyle>
            <a:lvl1pPr marL="283506" indent="-283506">
              <a:buClr>
                <a:schemeClr val="tx2"/>
              </a:buClr>
              <a:buFont typeface="Symbol" pitchFamily="18" charset="2"/>
              <a:buChar char="·"/>
              <a:defRPr/>
            </a:lvl1pPr>
            <a:lvl3pPr marL="1146701" indent="-423131">
              <a:buClr>
                <a:schemeClr val="tx2"/>
              </a:buClr>
              <a:buFont typeface="Symbol" pitchFamily="18" charset="2"/>
              <a:buChar char="·"/>
              <a:defRPr/>
            </a:lvl3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193704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vo - Half Slid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l" defTabSz="121869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A990D02-3A8A-4F7A-9A3A-80EC38C13FD5}" type="slidenum">
              <a:rPr kumimoji="0" lang="en-US" sz="1333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l" defTabSz="121869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333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25481" y="349884"/>
            <a:ext cx="5282623" cy="1143000"/>
          </a:xfrm>
        </p:spPr>
        <p:txBody>
          <a:bodyPr/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7" name="Rectangle 6"/>
          <p:cNvSpPr>
            <a:spLocks noGrp="1"/>
          </p:cNvSpPr>
          <p:nvPr>
            <p:ph type="pic" sz="quarter" idx="13"/>
          </p:nvPr>
        </p:nvSpPr>
        <p:spPr>
          <a:xfrm>
            <a:off x="6096000" y="0"/>
            <a:ext cx="6096000" cy="6130925"/>
          </a:xfrm>
          <a:noFill/>
          <a:ln w="38100" cap="sq" cmpd="sng" algn="ctr">
            <a:noFill/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 anchorCtr="0"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  <a:extLst/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29684" y="1876427"/>
            <a:ext cx="5278389" cy="3898900"/>
          </a:xfrm>
        </p:spPr>
        <p:txBody>
          <a:bodyPr/>
          <a:lstStyle>
            <a:lvl1pPr marL="283506" indent="-283506">
              <a:buClr>
                <a:schemeClr val="tx2"/>
              </a:buClr>
              <a:buFont typeface="Symbol" pitchFamily="18" charset="2"/>
              <a:buChar char="·"/>
              <a:defRPr/>
            </a:lvl1pPr>
            <a:lvl3pPr marL="954161" indent="-283506">
              <a:buClr>
                <a:schemeClr val="tx2"/>
              </a:buClr>
              <a:buFont typeface="Symbol" pitchFamily="18" charset="2"/>
              <a:buChar char="·"/>
              <a:defRPr/>
            </a:lvl3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375896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vo - Three Pictur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l" defTabSz="121869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A990D02-3A8A-4F7A-9A3A-80EC38C13FD5}" type="slidenum">
              <a:rPr kumimoji="0" lang="en-US" sz="1333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l" defTabSz="121869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333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" name="Rectangle 6"/>
          <p:cNvSpPr>
            <a:spLocks noGrp="1"/>
          </p:cNvSpPr>
          <p:nvPr>
            <p:ph type="pic" sz="quarter" idx="13" hasCustomPrompt="1"/>
          </p:nvPr>
        </p:nvSpPr>
        <p:spPr>
          <a:xfrm>
            <a:off x="6096000" y="4100949"/>
            <a:ext cx="6096000" cy="2026800"/>
          </a:xfrm>
          <a:noFill/>
          <a:ln w="38100" cap="sq" cmpd="sng" algn="ctr">
            <a:noFill/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 anchorCtr="1"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  <a:extLst/>
          </a:lstStyle>
          <a:p>
            <a:pPr lvl="0"/>
            <a:r>
              <a:rPr lang="en-US" noProof="0" dirty="0"/>
              <a:t>Click icon to add third picture</a:t>
            </a:r>
          </a:p>
        </p:txBody>
      </p:sp>
      <p:sp>
        <p:nvSpPr>
          <p:cNvPr id="9" name="Rectangle 6"/>
          <p:cNvSpPr>
            <a:spLocks noGrp="1"/>
          </p:cNvSpPr>
          <p:nvPr>
            <p:ph type="pic" sz="quarter" idx="15" hasCustomPrompt="1"/>
          </p:nvPr>
        </p:nvSpPr>
        <p:spPr>
          <a:xfrm>
            <a:off x="6096000" y="0"/>
            <a:ext cx="6096000" cy="2026800"/>
          </a:xfrm>
          <a:noFill/>
          <a:ln w="38100" cap="sq" cmpd="sng" algn="ctr">
            <a:noFill/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 anchorCtr="1"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  <a:extLst/>
          </a:lstStyle>
          <a:p>
            <a:pPr lvl="0"/>
            <a:r>
              <a:rPr lang="en-US" noProof="0" dirty="0"/>
              <a:t>Click icon to add first picture</a:t>
            </a:r>
          </a:p>
        </p:txBody>
      </p:sp>
      <p:sp>
        <p:nvSpPr>
          <p:cNvPr id="10" name="Rectangle 6"/>
          <p:cNvSpPr>
            <a:spLocks noGrp="1"/>
          </p:cNvSpPr>
          <p:nvPr>
            <p:ph type="pic" sz="quarter" idx="16" hasCustomPrompt="1"/>
          </p:nvPr>
        </p:nvSpPr>
        <p:spPr>
          <a:xfrm>
            <a:off x="6096000" y="2052275"/>
            <a:ext cx="6096000" cy="2023200"/>
          </a:xfrm>
          <a:noFill/>
          <a:ln w="38100" cap="sq" cmpd="sng" algn="ctr">
            <a:noFill/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 anchorCtr="1"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  <a:extLst/>
          </a:lstStyle>
          <a:p>
            <a:pPr lvl="0"/>
            <a:r>
              <a:rPr lang="en-US" noProof="0" dirty="0"/>
              <a:t>Click icon to add second picture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429684" y="1876427"/>
            <a:ext cx="5278389" cy="3898900"/>
          </a:xfrm>
        </p:spPr>
        <p:txBody>
          <a:bodyPr/>
          <a:lstStyle>
            <a:lvl1pPr marL="283506" indent="-283506">
              <a:buClr>
                <a:schemeClr val="tx2"/>
              </a:buClr>
              <a:buFont typeface="Symbol" pitchFamily="18" charset="2"/>
              <a:buChar char="·"/>
              <a:defRPr/>
            </a:lvl1pPr>
            <a:lvl3pPr marL="954161" indent="-283506">
              <a:buClr>
                <a:schemeClr val="tx2"/>
              </a:buClr>
              <a:buFont typeface="Symbol" pitchFamily="18" charset="2"/>
              <a:buChar char="·"/>
              <a:defRPr/>
            </a:lvl3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25481" y="349884"/>
            <a:ext cx="5282623" cy="1143000"/>
          </a:xfrm>
        </p:spPr>
        <p:txBody>
          <a:bodyPr/>
          <a:lstStyle/>
          <a:p>
            <a:r>
              <a:rPr 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015262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vo - Full Slid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l" defTabSz="121869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A990D02-3A8A-4F7A-9A3A-80EC38C13FD5}" type="slidenum">
              <a:rPr kumimoji="0" lang="en-US" sz="1333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l" defTabSz="121869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333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Rectangle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130925"/>
          </a:xfrm>
          <a:noFill/>
          <a:ln w="38100" cap="sq" cmpd="sng" algn="ctr">
            <a:noFill/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 anchorCtr="1"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  <a:extLst/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765932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11"/>
          </p:nvPr>
        </p:nvSpPr>
        <p:spPr>
          <a:xfrm>
            <a:off x="711201" y="2057424"/>
            <a:ext cx="5926667" cy="1470025"/>
          </a:xfrm>
          <a:prstGeom prst="rect">
            <a:avLst/>
          </a:prstGeom>
        </p:spPr>
        <p:txBody>
          <a:bodyPr vert="horz" lIns="0" tIns="0" rIns="0" bIns="0" anchor="b" anchorCtr="0"/>
          <a:lstStyle>
            <a:lvl1pPr marL="0" indent="0">
              <a:lnSpc>
                <a:spcPts val="4400"/>
              </a:lnSpc>
              <a:spcBef>
                <a:spcPts val="0"/>
              </a:spcBef>
              <a:buFontTx/>
              <a:buNone/>
              <a:defRPr sz="4400" b="1" i="0" baseline="0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/>
          </p:nvPr>
        </p:nvSpPr>
        <p:spPr>
          <a:xfrm>
            <a:off x="711201" y="3733805"/>
            <a:ext cx="5926667" cy="465667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ts val="1400"/>
              </a:lnSpc>
              <a:spcBef>
                <a:spcPts val="0"/>
              </a:spcBef>
              <a:buFontTx/>
              <a:buNone/>
              <a:defRPr sz="1200" kern="0" cap="all" spc="100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pic>
        <p:nvPicPr>
          <p:cNvPr id="13" name="Picture 12" descr="Eicher-Trucks-and-Buses-White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337" y="-17585"/>
            <a:ext cx="6342487" cy="1236785"/>
          </a:xfrm>
          <a:prstGeom prst="rect">
            <a:avLst/>
          </a:prstGeom>
        </p:spPr>
      </p:pic>
      <p:pic>
        <p:nvPicPr>
          <p:cNvPr id="14" name="Picture 13" descr="VECV-White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9600" y="5867400"/>
            <a:ext cx="4876800" cy="1121664"/>
          </a:xfrm>
          <a:prstGeom prst="rect">
            <a:avLst/>
          </a:prstGeom>
        </p:spPr>
      </p:pic>
      <p:sp>
        <p:nvSpPr>
          <p:cNvPr id="15" name="Rectangle 14"/>
          <p:cNvSpPr/>
          <p:nvPr userDrawn="1"/>
        </p:nvSpPr>
        <p:spPr>
          <a:xfrm>
            <a:off x="10346268" y="0"/>
            <a:ext cx="1845733" cy="6858000"/>
          </a:xfrm>
          <a:prstGeom prst="rect">
            <a:avLst/>
          </a:prstGeom>
          <a:solidFill>
            <a:srgbClr val="10245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12" tIns="45719" rIns="91412" bIns="45719" rtlCol="0" anchor="ctr"/>
          <a:lstStyle/>
          <a:p>
            <a:pPr marL="0" marR="0" lvl="0" indent="0" algn="ctr" defTabSz="45701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67" b="0" i="0" u="none" strike="noStrike" kern="1200" cap="none" spc="0" normalizeH="0" baseline="0" noProof="0" dirty="0">
              <a:ln>
                <a:noFill/>
              </a:ln>
              <a:solidFill>
                <a:srgbClr val="FFFFF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Parallelogram 18"/>
          <p:cNvSpPr/>
          <p:nvPr userDrawn="1"/>
        </p:nvSpPr>
        <p:spPr>
          <a:xfrm>
            <a:off x="8856133" y="-17585"/>
            <a:ext cx="3352800" cy="6875585"/>
          </a:xfrm>
          <a:prstGeom prst="parallelogram">
            <a:avLst>
              <a:gd name="adj" fmla="val 49788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12" tIns="45719" rIns="91412" bIns="45719" rtlCol="0" anchor="ctr"/>
          <a:lstStyle/>
          <a:p>
            <a:pPr marL="0" marR="0" lvl="0" indent="0" algn="ctr" defTabSz="45701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67" b="0" i="0" u="none" strike="noStrike" kern="1200" cap="none" spc="0" normalizeH="0" baseline="0" noProof="0" dirty="0">
                <a:ln>
                  <a:noFill/>
                </a:ln>
                <a:solidFill>
                  <a:srgbClr val="FFFFF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</a:p>
        </p:txBody>
      </p:sp>
      <p:sp>
        <p:nvSpPr>
          <p:cNvPr id="20" name="Parallelogram 19"/>
          <p:cNvSpPr/>
          <p:nvPr userDrawn="1"/>
        </p:nvSpPr>
        <p:spPr>
          <a:xfrm>
            <a:off x="7332133" y="-17585"/>
            <a:ext cx="3352800" cy="6875585"/>
          </a:xfrm>
          <a:prstGeom prst="parallelogram">
            <a:avLst>
              <a:gd name="adj" fmla="val 49788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12" tIns="45719" rIns="91412" bIns="45719" rtlCol="0" anchor="ctr"/>
          <a:lstStyle/>
          <a:p>
            <a:pPr marL="0" marR="0" lvl="0" indent="0" algn="ctr" defTabSz="45701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67" b="0" i="0" u="none" strike="noStrike" kern="1200" cap="none" spc="0" normalizeH="0" baseline="0" noProof="0" dirty="0">
              <a:ln>
                <a:noFill/>
              </a:ln>
              <a:solidFill>
                <a:srgbClr val="FFFFF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" name="Date Placeholder 3"/>
          <p:cNvSpPr txBox="1">
            <a:spLocks/>
          </p:cNvSpPr>
          <p:nvPr userDrawn="1"/>
        </p:nvSpPr>
        <p:spPr>
          <a:xfrm>
            <a:off x="10871269" y="58200"/>
            <a:ext cx="11176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 kern="0" spc="19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marL="0" marR="0" lvl="0" indent="0" algn="ctr" defTabSz="45701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CDE37E0-1524-A448-A170-FA2C23AD41F3}" type="datetime1">
              <a:rPr kumimoji="0" lang="en-US" sz="933" b="0" i="0" u="none" strike="noStrike" kern="0" cap="none" spc="191" normalizeH="0" baseline="0" noProof="0" smtClean="0">
                <a:ln>
                  <a:noFill/>
                </a:ln>
                <a:solidFill>
                  <a:srgbClr val="EBEBEA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45701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07/08/2024</a:t>
            </a:fld>
            <a:endParaRPr kumimoji="0" lang="en-US" sz="933" b="0" i="0" u="none" strike="noStrike" kern="0" cap="none" spc="191" normalizeH="0" baseline="0" noProof="0" dirty="0">
              <a:ln>
                <a:noFill/>
              </a:ln>
              <a:solidFill>
                <a:srgbClr val="EBEBEA">
                  <a:lumMod val="75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450090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tx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711200" y="2286000"/>
            <a:ext cx="10363200" cy="1066800"/>
          </a:xfrm>
          <a:prstGeom prst="rect">
            <a:avLst/>
          </a:prstGeom>
        </p:spPr>
        <p:txBody>
          <a:bodyPr vert="horz" lIns="0" tIns="0" rIns="0" bIns="0" anchor="b" anchorCtr="0"/>
          <a:lstStyle>
            <a:lvl1pPr marL="0" indent="0">
              <a:lnSpc>
                <a:spcPts val="4600"/>
              </a:lnSpc>
              <a:spcBef>
                <a:spcPts val="0"/>
              </a:spcBef>
              <a:buFontTx/>
              <a:buNone/>
              <a:defRPr sz="3467" b="1" i="0" cap="all" spc="71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edit name of the section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711200" y="3429000"/>
            <a:ext cx="10363200" cy="1143000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ts val="3000"/>
              </a:lnSpc>
              <a:spcBef>
                <a:spcPts val="0"/>
              </a:spcBef>
              <a:buFontTx/>
              <a:buNone/>
              <a:defRPr sz="28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16267" y="6366929"/>
            <a:ext cx="406400" cy="236008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933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457011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84DE2E6-8F32-8543-92C1-F56C00355A27}" type="slidenum">
              <a:rPr kumimoji="0" lang="en-US" sz="933" b="1" i="0" u="none" strike="noStrike" kern="1200" cap="none" spc="0" normalizeH="0" baseline="0" noProof="0" smtClean="0">
                <a:ln>
                  <a:noFill/>
                </a:ln>
                <a:solidFill>
                  <a:srgbClr val="000100">
                    <a:tint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457011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33" b="1" i="0" u="none" strike="noStrike" kern="1200" cap="none" spc="0" normalizeH="0" baseline="0" noProof="0" dirty="0">
              <a:ln>
                <a:noFill/>
              </a:ln>
              <a:solidFill>
                <a:srgbClr val="000100">
                  <a:tint val="75000"/>
                </a:srgb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25" name="Picture 24" descr="Eicher-Logo_Cased-Tagline_Colour-Pantone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64916" y="6180692"/>
            <a:ext cx="2906184" cy="567265"/>
          </a:xfrm>
          <a:prstGeom prst="rect">
            <a:avLst/>
          </a:prstGeom>
        </p:spPr>
      </p:pic>
      <p:pic>
        <p:nvPicPr>
          <p:cNvPr id="26" name="Picture 25" descr="VECVColor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8975" y="6040995"/>
            <a:ext cx="3635028" cy="836056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>
          <a:xfrm>
            <a:off x="23" y="-17585"/>
            <a:ext cx="12191999" cy="69083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12" tIns="45719" rIns="91412" bIns="45719" rtlCol="0" anchor="ctr"/>
          <a:lstStyle/>
          <a:p>
            <a:pPr marL="0" marR="0" lvl="0" indent="0" algn="ctr" defTabSz="45701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67" b="0" i="0" u="none" strike="noStrike" kern="1200" cap="none" spc="0" normalizeH="0" baseline="0" noProof="0" dirty="0">
              <a:ln>
                <a:noFill/>
              </a:ln>
              <a:solidFill>
                <a:srgbClr val="FFFFF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11718191" y="-17584"/>
            <a:ext cx="478044" cy="690831"/>
          </a:xfrm>
          <a:prstGeom prst="rect">
            <a:avLst/>
          </a:prstGeom>
          <a:solidFill>
            <a:srgbClr val="10245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12" tIns="45719" rIns="91412" bIns="45719" rtlCol="0" anchor="ctr"/>
          <a:lstStyle/>
          <a:p>
            <a:pPr marL="0" marR="0" lvl="0" indent="0" algn="ctr" defTabSz="45701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67" b="0" i="0" u="none" strike="noStrike" kern="1200" cap="none" spc="0" normalizeH="0" baseline="0" noProof="0" dirty="0">
                <a:ln>
                  <a:noFill/>
                </a:ln>
                <a:solidFill>
                  <a:srgbClr val="FFFFF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</a:p>
        </p:txBody>
      </p:sp>
      <p:sp>
        <p:nvSpPr>
          <p:cNvPr id="18" name="Parallelogram 17"/>
          <p:cNvSpPr/>
          <p:nvPr userDrawn="1"/>
        </p:nvSpPr>
        <p:spPr>
          <a:xfrm>
            <a:off x="11651519" y="-17584"/>
            <a:ext cx="489703" cy="690831"/>
          </a:xfrm>
          <a:prstGeom prst="parallelogram">
            <a:avLst>
              <a:gd name="adj" fmla="val 3709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12" tIns="45719" rIns="91412" bIns="45719" rtlCol="0" anchor="ctr"/>
          <a:lstStyle/>
          <a:p>
            <a:pPr marL="0" marR="0" lvl="0" indent="0" algn="ctr" defTabSz="45701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67" b="0" i="0" u="none" strike="noStrike" kern="1200" cap="none" spc="0" normalizeH="0" baseline="0" noProof="0" dirty="0">
                <a:ln>
                  <a:noFill/>
                </a:ln>
                <a:solidFill>
                  <a:srgbClr val="FFFFF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</a:p>
        </p:txBody>
      </p:sp>
      <p:sp>
        <p:nvSpPr>
          <p:cNvPr id="19" name="Parallelogram 18"/>
          <p:cNvSpPr/>
          <p:nvPr userDrawn="1"/>
        </p:nvSpPr>
        <p:spPr>
          <a:xfrm>
            <a:off x="11363653" y="-17584"/>
            <a:ext cx="489703" cy="690831"/>
          </a:xfrm>
          <a:prstGeom prst="parallelogram">
            <a:avLst>
              <a:gd name="adj" fmla="val 3709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12" tIns="45719" rIns="91412" bIns="45719" rtlCol="0" anchor="ctr"/>
          <a:lstStyle/>
          <a:p>
            <a:pPr marL="0" marR="0" lvl="0" indent="0" algn="ctr" defTabSz="45701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67" b="0" i="0" u="none" strike="noStrike" kern="1200" cap="none" spc="0" normalizeH="0" baseline="0" noProof="0" dirty="0">
                <a:ln>
                  <a:noFill/>
                </a:ln>
                <a:solidFill>
                  <a:srgbClr val="FFFFF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547338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673103"/>
            <a:ext cx="12192000" cy="5295900"/>
          </a:xfrm>
          <a:prstGeom prst="rect">
            <a:avLst/>
          </a:prstGeom>
        </p:spPr>
        <p:txBody>
          <a:bodyPr vert="horz"/>
          <a:lstStyle/>
          <a:p>
            <a:endParaRPr lang="en-US" dirty="0"/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16267" y="6366929"/>
            <a:ext cx="406400" cy="236008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933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457011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84DE2E6-8F32-8543-92C1-F56C00355A27}" type="slidenum">
              <a:rPr kumimoji="0" lang="en-US" sz="933" b="1" i="0" u="none" strike="noStrike" kern="1200" cap="none" spc="0" normalizeH="0" baseline="0" noProof="0" smtClean="0">
                <a:ln>
                  <a:noFill/>
                </a:ln>
                <a:solidFill>
                  <a:srgbClr val="000100">
                    <a:tint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457011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33" b="1" i="0" u="none" strike="noStrike" kern="1200" cap="none" spc="0" normalizeH="0" baseline="0" noProof="0" dirty="0">
              <a:ln>
                <a:noFill/>
              </a:ln>
              <a:solidFill>
                <a:srgbClr val="000100">
                  <a:tint val="75000"/>
                </a:srgb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16" name="Picture 15" descr="Eicher-Logo_Cased-Tagline_Colour-Pantone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64916" y="6180692"/>
            <a:ext cx="2906184" cy="567265"/>
          </a:xfrm>
          <a:prstGeom prst="rect">
            <a:avLst/>
          </a:prstGeom>
        </p:spPr>
      </p:pic>
      <p:pic>
        <p:nvPicPr>
          <p:cNvPr id="17" name="Picture 16" descr="VECVColor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8975" y="6040995"/>
            <a:ext cx="3635028" cy="836056"/>
          </a:xfrm>
          <a:prstGeom prst="rect">
            <a:avLst/>
          </a:prstGeom>
        </p:spPr>
      </p:pic>
      <p:sp>
        <p:nvSpPr>
          <p:cNvPr id="18" name="Rectangle 17"/>
          <p:cNvSpPr/>
          <p:nvPr userDrawn="1"/>
        </p:nvSpPr>
        <p:spPr>
          <a:xfrm>
            <a:off x="23" y="-17585"/>
            <a:ext cx="12191999" cy="69083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12" tIns="45719" rIns="91412" bIns="45719" rtlCol="0" anchor="ctr"/>
          <a:lstStyle/>
          <a:p>
            <a:pPr marL="0" marR="0" lvl="0" indent="0" algn="ctr" defTabSz="45701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67" b="0" i="0" u="none" strike="noStrike" kern="1200" cap="none" spc="0" normalizeH="0" baseline="0" noProof="0" dirty="0">
              <a:ln>
                <a:noFill/>
              </a:ln>
              <a:solidFill>
                <a:srgbClr val="FFFFF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11718191" y="-17584"/>
            <a:ext cx="478044" cy="690831"/>
          </a:xfrm>
          <a:prstGeom prst="rect">
            <a:avLst/>
          </a:prstGeom>
          <a:solidFill>
            <a:srgbClr val="10245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12" tIns="45719" rIns="91412" bIns="45719" rtlCol="0" anchor="ctr"/>
          <a:lstStyle/>
          <a:p>
            <a:pPr marL="0" marR="0" lvl="0" indent="0" algn="ctr" defTabSz="45701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67" b="0" i="0" u="none" strike="noStrike" kern="1200" cap="none" spc="0" normalizeH="0" baseline="0" noProof="0" dirty="0">
                <a:ln>
                  <a:noFill/>
                </a:ln>
                <a:solidFill>
                  <a:srgbClr val="FFFFF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</a:p>
        </p:txBody>
      </p:sp>
      <p:sp>
        <p:nvSpPr>
          <p:cNvPr id="20" name="Parallelogram 19"/>
          <p:cNvSpPr/>
          <p:nvPr userDrawn="1"/>
        </p:nvSpPr>
        <p:spPr>
          <a:xfrm>
            <a:off x="11651519" y="-17584"/>
            <a:ext cx="489703" cy="690831"/>
          </a:xfrm>
          <a:prstGeom prst="parallelogram">
            <a:avLst>
              <a:gd name="adj" fmla="val 3709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12" tIns="45719" rIns="91412" bIns="45719" rtlCol="0" anchor="ctr"/>
          <a:lstStyle/>
          <a:p>
            <a:pPr marL="0" marR="0" lvl="0" indent="0" algn="ctr" defTabSz="45701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67" b="0" i="0" u="none" strike="noStrike" kern="1200" cap="none" spc="0" normalizeH="0" baseline="0" noProof="0" dirty="0">
                <a:ln>
                  <a:noFill/>
                </a:ln>
                <a:solidFill>
                  <a:srgbClr val="FFFFF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</a:p>
        </p:txBody>
      </p:sp>
      <p:sp>
        <p:nvSpPr>
          <p:cNvPr id="23" name="Parallelogram 22"/>
          <p:cNvSpPr/>
          <p:nvPr userDrawn="1"/>
        </p:nvSpPr>
        <p:spPr>
          <a:xfrm>
            <a:off x="11363653" y="-17584"/>
            <a:ext cx="489703" cy="690831"/>
          </a:xfrm>
          <a:prstGeom prst="parallelogram">
            <a:avLst>
              <a:gd name="adj" fmla="val 3709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12" tIns="45719" rIns="91412" bIns="45719" rtlCol="0" anchor="ctr"/>
          <a:lstStyle/>
          <a:p>
            <a:pPr marL="0" marR="0" lvl="0" indent="0" algn="ctr" defTabSz="45701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67" b="0" i="0" u="none" strike="noStrike" kern="1200" cap="none" spc="0" normalizeH="0" baseline="0" noProof="0" dirty="0">
                <a:ln>
                  <a:noFill/>
                </a:ln>
                <a:solidFill>
                  <a:srgbClr val="FFFFF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</a:p>
        </p:txBody>
      </p:sp>
      <p:sp>
        <p:nvSpPr>
          <p:cNvPr id="24" name="Title 10"/>
          <p:cNvSpPr>
            <a:spLocks noGrp="1"/>
          </p:cNvSpPr>
          <p:nvPr>
            <p:ph type="title"/>
          </p:nvPr>
        </p:nvSpPr>
        <p:spPr>
          <a:xfrm>
            <a:off x="609600" y="76225"/>
            <a:ext cx="10972800" cy="507999"/>
          </a:xfrm>
          <a:prstGeom prst="rect">
            <a:avLst/>
          </a:prstGeom>
        </p:spPr>
        <p:txBody>
          <a:bodyPr vert="horz" bIns="21431" anchor="b" anchorCtr="0"/>
          <a:lstStyle>
            <a:lvl1pPr algn="l">
              <a:defRPr sz="2800" b="1" i="0">
                <a:solidFill>
                  <a:srgbClr val="FFFFFE"/>
                </a:solidFill>
                <a:latin typeface="Calibri"/>
                <a:cs typeface="Calibri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4351869" y="6203578"/>
            <a:ext cx="4199467" cy="338552"/>
          </a:xfrm>
          <a:prstGeom prst="rect">
            <a:avLst/>
          </a:prstGeom>
          <a:noFill/>
        </p:spPr>
        <p:txBody>
          <a:bodyPr wrap="square" lIns="91412" tIns="45719" rIns="91412" bIns="45719" rtlCol="0">
            <a:spAutoFit/>
          </a:bodyPr>
          <a:lstStyle/>
          <a:p>
            <a:pPr marL="0" marR="0" lvl="0" indent="0" algn="l" defTabSz="45701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0" cap="all" spc="100" normalizeH="0" baseline="0" noProof="0" dirty="0">
                <a:ln>
                  <a:noFill/>
                </a:ln>
                <a:solidFill>
                  <a:srgbClr val="0001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Department name in calibri (bold, uppercase, size 8, colour – black, text 1)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4338915" y="6501356"/>
            <a:ext cx="4267200" cy="215442"/>
          </a:xfrm>
          <a:prstGeom prst="rect">
            <a:avLst/>
          </a:prstGeom>
        </p:spPr>
        <p:txBody>
          <a:bodyPr wrap="square" lIns="91412" tIns="45719" rIns="91412" bIns="45719">
            <a:spAutoFit/>
          </a:bodyPr>
          <a:lstStyle/>
          <a:p>
            <a:pPr marL="0" marR="0" lvl="0" indent="0" algn="l" defTabSz="45701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1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TITLE OF PRESENTATION AND DATE IN CALIBRI (UPPERCASE, SIZE 8, COLOUR – BLACK, TEXT 1)</a:t>
            </a:r>
          </a:p>
        </p:txBody>
      </p:sp>
    </p:spTree>
    <p:extLst>
      <p:ext uri="{BB962C8B-B14F-4D97-AF65-F5344CB8AC3E}">
        <p14:creationId xmlns:p14="http://schemas.microsoft.com/office/powerpoint/2010/main" val="195159737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/>
          </p:cNvSpPr>
          <p:nvPr>
            <p:ph type="pic" sz="quarter" idx="10"/>
          </p:nvPr>
        </p:nvSpPr>
        <p:spPr>
          <a:xfrm>
            <a:off x="0" y="673102"/>
            <a:ext cx="12192000" cy="6184900"/>
          </a:xfrm>
          <a:prstGeom prst="rect">
            <a:avLst/>
          </a:prstGeom>
        </p:spPr>
        <p:txBody>
          <a:bodyPr vert="horz"/>
          <a:lstStyle/>
          <a:p>
            <a:endParaRPr lang="en-US" dirty="0"/>
          </a:p>
        </p:txBody>
      </p:sp>
      <p:sp>
        <p:nvSpPr>
          <p:cNvPr id="1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16267" y="6366929"/>
            <a:ext cx="406400" cy="236008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933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457011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84DE2E6-8F32-8543-92C1-F56C00355A27}" type="slidenum">
              <a:rPr kumimoji="0" lang="en-US" sz="933" b="1" i="0" u="none" strike="noStrike" kern="1200" cap="none" spc="0" normalizeH="0" baseline="0" noProof="0" smtClean="0">
                <a:ln>
                  <a:noFill/>
                </a:ln>
                <a:solidFill>
                  <a:srgbClr val="000100">
                    <a:tint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457011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33" b="1" i="0" u="none" strike="noStrike" kern="1200" cap="none" spc="0" normalizeH="0" baseline="0" noProof="0" dirty="0">
              <a:ln>
                <a:noFill/>
              </a:ln>
              <a:solidFill>
                <a:srgbClr val="000100">
                  <a:tint val="75000"/>
                </a:srgb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23" y="-17585"/>
            <a:ext cx="12191999" cy="69083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12" tIns="45719" rIns="91412" bIns="45719" rtlCol="0" anchor="ctr"/>
          <a:lstStyle/>
          <a:p>
            <a:pPr marL="0" marR="0" lvl="0" indent="0" algn="ctr" defTabSz="45701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67" b="0" i="0" u="none" strike="noStrike" kern="1200" cap="none" spc="0" normalizeH="0" baseline="0" noProof="0" dirty="0">
              <a:ln>
                <a:noFill/>
              </a:ln>
              <a:solidFill>
                <a:srgbClr val="FFFFF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11718191" y="-17584"/>
            <a:ext cx="478044" cy="690831"/>
          </a:xfrm>
          <a:prstGeom prst="rect">
            <a:avLst/>
          </a:prstGeom>
          <a:solidFill>
            <a:srgbClr val="10245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12" tIns="45719" rIns="91412" bIns="45719" rtlCol="0" anchor="ctr"/>
          <a:lstStyle/>
          <a:p>
            <a:pPr marL="0" marR="0" lvl="0" indent="0" algn="ctr" defTabSz="45701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67" b="0" i="0" u="none" strike="noStrike" kern="1200" cap="none" spc="0" normalizeH="0" baseline="0" noProof="0" dirty="0">
                <a:ln>
                  <a:noFill/>
                </a:ln>
                <a:solidFill>
                  <a:srgbClr val="FFFFF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</a:p>
        </p:txBody>
      </p:sp>
      <p:sp>
        <p:nvSpPr>
          <p:cNvPr id="13" name="Parallelogram 12"/>
          <p:cNvSpPr/>
          <p:nvPr userDrawn="1"/>
        </p:nvSpPr>
        <p:spPr>
          <a:xfrm>
            <a:off x="11651519" y="-17584"/>
            <a:ext cx="489703" cy="690831"/>
          </a:xfrm>
          <a:prstGeom prst="parallelogram">
            <a:avLst>
              <a:gd name="adj" fmla="val 3709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12" tIns="45719" rIns="91412" bIns="45719" rtlCol="0" anchor="ctr"/>
          <a:lstStyle/>
          <a:p>
            <a:pPr marL="0" marR="0" lvl="0" indent="0" algn="ctr" defTabSz="45701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67" b="0" i="0" u="none" strike="noStrike" kern="1200" cap="none" spc="0" normalizeH="0" baseline="0" noProof="0" dirty="0">
                <a:ln>
                  <a:noFill/>
                </a:ln>
                <a:solidFill>
                  <a:srgbClr val="FFFFF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</a:p>
        </p:txBody>
      </p:sp>
      <p:sp>
        <p:nvSpPr>
          <p:cNvPr id="18" name="Parallelogram 17"/>
          <p:cNvSpPr/>
          <p:nvPr userDrawn="1"/>
        </p:nvSpPr>
        <p:spPr>
          <a:xfrm>
            <a:off x="11363653" y="-17584"/>
            <a:ext cx="489703" cy="690831"/>
          </a:xfrm>
          <a:prstGeom prst="parallelogram">
            <a:avLst>
              <a:gd name="adj" fmla="val 3709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12" tIns="45719" rIns="91412" bIns="45719" rtlCol="0" anchor="ctr"/>
          <a:lstStyle/>
          <a:p>
            <a:pPr marL="0" marR="0" lvl="0" indent="0" algn="ctr" defTabSz="45701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67" b="0" i="0" u="none" strike="noStrike" kern="1200" cap="none" spc="0" normalizeH="0" baseline="0" noProof="0" dirty="0">
                <a:ln>
                  <a:noFill/>
                </a:ln>
                <a:solidFill>
                  <a:srgbClr val="FFFFF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</a:p>
        </p:txBody>
      </p:sp>
      <p:sp>
        <p:nvSpPr>
          <p:cNvPr id="20" name="Title 10"/>
          <p:cNvSpPr>
            <a:spLocks noGrp="1"/>
          </p:cNvSpPr>
          <p:nvPr>
            <p:ph type="title"/>
          </p:nvPr>
        </p:nvSpPr>
        <p:spPr>
          <a:xfrm>
            <a:off x="609600" y="76225"/>
            <a:ext cx="10972800" cy="507999"/>
          </a:xfrm>
          <a:prstGeom prst="rect">
            <a:avLst/>
          </a:prstGeom>
        </p:spPr>
        <p:txBody>
          <a:bodyPr vert="horz" bIns="21431" anchor="b" anchorCtr="0"/>
          <a:lstStyle>
            <a:lvl1pPr algn="l">
              <a:defRPr sz="2800" b="1" i="0">
                <a:solidFill>
                  <a:srgbClr val="FFFFFE"/>
                </a:solidFill>
                <a:latin typeface="Calibri"/>
                <a:cs typeface="Calibri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4106066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907" y="1865241"/>
            <a:ext cx="10972800" cy="4133056"/>
          </a:xfrm>
        </p:spPr>
        <p:txBody>
          <a:bodyPr/>
          <a:lstStyle>
            <a:lvl1pPr marL="300543" indent="-300543">
              <a:spcBef>
                <a:spcPts val="2400"/>
              </a:spcBef>
              <a:buClr>
                <a:schemeClr val="tx2"/>
              </a:buClr>
              <a:buFont typeface="Symbol" pitchFamily="18" charset="2"/>
              <a:buChar char=""/>
              <a:defRPr/>
            </a:lvl1pPr>
            <a:lvl2pPr>
              <a:spcBef>
                <a:spcPts val="2400"/>
              </a:spcBef>
              <a:defRPr/>
            </a:lvl2pPr>
            <a:lvl3pPr marL="971478" indent="-281497">
              <a:spcBef>
                <a:spcPts val="2400"/>
              </a:spcBef>
              <a:buClr>
                <a:schemeClr val="tx2"/>
              </a:buClr>
              <a:buSzPct val="90000"/>
              <a:buFont typeface="Symbol" pitchFamily="18" charset="2"/>
              <a:buChar char="·"/>
              <a:defRPr/>
            </a:lvl3pPr>
            <a:lvl4pPr marL="1308002" indent="-319593">
              <a:spcBef>
                <a:spcPts val="2400"/>
              </a:spcBef>
              <a:defRPr/>
            </a:lvl4pPr>
            <a:lvl5pPr marL="1625478" indent="-300543">
              <a:spcBef>
                <a:spcPts val="2400"/>
              </a:spcBef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11525851" y="6510434"/>
            <a:ext cx="670984" cy="207963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0E9AD42-C178-4DDF-86C3-EDC77BEDCFC5}" type="slidenum">
              <a:rPr kumimoji="0" lang="en-US" sz="1333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333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450576" y="354151"/>
            <a:ext cx="10972800" cy="1143000"/>
          </a:xfrm>
          <a:prstGeom prst="rect">
            <a:avLst/>
          </a:prstGeom>
        </p:spPr>
        <p:txBody>
          <a:bodyPr vert="horz" lIns="91436" tIns="45718" rIns="91436" bIns="45718" rtlCol="0" anchor="t" anchorCtr="0">
            <a:no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7297281" y="6602508"/>
            <a:ext cx="1039905" cy="161365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5" tIns="60957" rIns="121915" bIns="60957" rtlCol="0" anchor="ctr"/>
          <a:lstStyle/>
          <a:p>
            <a:pPr marL="0" marR="0" lvl="0" indent="0" algn="ctr" defTabSz="12191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667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6" name="Picture 2" descr="C:\Users\upadhyayv\Downloads\used truck-03.png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7451463" y="6507480"/>
            <a:ext cx="1463040" cy="274320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 userDrawn="1"/>
        </p:nvSpPr>
        <p:spPr>
          <a:xfrm>
            <a:off x="143339" y="6420042"/>
            <a:ext cx="33745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CVD DMC : Weekly Review W2109</a:t>
            </a:r>
          </a:p>
        </p:txBody>
      </p:sp>
    </p:spTree>
    <p:extLst>
      <p:ext uri="{BB962C8B-B14F-4D97-AF65-F5344CB8AC3E}">
        <p14:creationId xmlns:p14="http://schemas.microsoft.com/office/powerpoint/2010/main" val="1608420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622158" y="6492876"/>
            <a:ext cx="569844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C22C07FC-B752-46B0-9947-9A59761651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1570716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 userDrawn="1"/>
        </p:nvSpPr>
        <p:spPr>
          <a:xfrm>
            <a:off x="7" y="-17585"/>
            <a:ext cx="12191999" cy="69083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7" name="Rectangle 26"/>
          <p:cNvSpPr/>
          <p:nvPr userDrawn="1"/>
        </p:nvSpPr>
        <p:spPr>
          <a:xfrm>
            <a:off x="11718193" y="-17584"/>
            <a:ext cx="478044" cy="690831"/>
          </a:xfrm>
          <a:prstGeom prst="rect">
            <a:avLst/>
          </a:prstGeom>
          <a:solidFill>
            <a:srgbClr val="10245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16001"/>
            <a:ext cx="10972800" cy="49657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400"/>
              </a:lnSpc>
              <a:buFontTx/>
              <a:buNone/>
              <a:defRPr sz="2600" b="1" i="0">
                <a:latin typeface="Calibri (Body)"/>
                <a:cs typeface="Calibri (Body)"/>
              </a:defRPr>
            </a:lvl1pPr>
            <a:lvl2pPr marL="0" indent="0">
              <a:spcBef>
                <a:spcPts val="652"/>
              </a:spcBef>
              <a:buFontTx/>
              <a:buNone/>
              <a:defRPr sz="2400"/>
            </a:lvl2pPr>
            <a:lvl3pPr marL="0" indent="-253994">
              <a:lnSpc>
                <a:spcPts val="2700"/>
              </a:lnSpc>
              <a:buClr>
                <a:schemeClr val="accent1"/>
              </a:buClr>
              <a:buSzPct val="90000"/>
              <a:buFont typeface="Wingdings" charset="2"/>
              <a:buChar char="§"/>
              <a:defRPr baseline="0"/>
            </a:lvl3pPr>
            <a:lvl4pPr marL="868658">
              <a:lnSpc>
                <a:spcPts val="2200"/>
              </a:lnSpc>
              <a:spcBef>
                <a:spcPts val="480"/>
              </a:spcBef>
              <a:buClr>
                <a:schemeClr val="bg2">
                  <a:lumMod val="75000"/>
                </a:schemeClr>
              </a:buClr>
              <a:buFont typeface="Wingdings" charset="2"/>
              <a:buChar char="§"/>
              <a:defRPr>
                <a:solidFill>
                  <a:schemeClr val="bg2">
                    <a:lumMod val="50000"/>
                  </a:schemeClr>
                </a:solidFill>
              </a:defRPr>
            </a:lvl4pPr>
            <a:lvl5pPr marL="1142971">
              <a:lnSpc>
                <a:spcPts val="2200"/>
              </a:lnSpc>
              <a:buClr>
                <a:schemeClr val="bg2">
                  <a:lumMod val="75000"/>
                </a:schemeClr>
              </a:buClr>
              <a:buFont typeface="Wingdings" charset="2"/>
              <a:buChar char="§"/>
              <a:defRPr>
                <a:solidFill>
                  <a:schemeClr val="bg2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Parallelogram 18"/>
          <p:cNvSpPr/>
          <p:nvPr userDrawn="1"/>
        </p:nvSpPr>
        <p:spPr>
          <a:xfrm>
            <a:off x="11651503" y="-17584"/>
            <a:ext cx="489703" cy="690831"/>
          </a:xfrm>
          <a:prstGeom prst="parallelogram">
            <a:avLst>
              <a:gd name="adj" fmla="val 3709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</a:p>
        </p:txBody>
      </p:sp>
      <p:sp>
        <p:nvSpPr>
          <p:cNvPr id="25" name="Parallelogram 24"/>
          <p:cNvSpPr/>
          <p:nvPr userDrawn="1"/>
        </p:nvSpPr>
        <p:spPr>
          <a:xfrm>
            <a:off x="11363637" y="-17584"/>
            <a:ext cx="489703" cy="690831"/>
          </a:xfrm>
          <a:prstGeom prst="parallelogram">
            <a:avLst>
              <a:gd name="adj" fmla="val 3709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609600" y="76210"/>
            <a:ext cx="10972800" cy="507999"/>
          </a:xfrm>
          <a:prstGeom prst="rect">
            <a:avLst/>
          </a:prstGeom>
        </p:spPr>
        <p:txBody>
          <a:bodyPr vert="horz" bIns="38100" anchor="b" anchorCtr="0"/>
          <a:lstStyle>
            <a:lvl1pPr algn="l">
              <a:defRPr sz="2800" b="1" i="0">
                <a:solidFill>
                  <a:srgbClr val="FFFFFE"/>
                </a:solidFill>
                <a:latin typeface="Calibri"/>
                <a:cs typeface="Calibri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16238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907" y="1865241"/>
            <a:ext cx="10972800" cy="4133056"/>
          </a:xfrm>
        </p:spPr>
        <p:txBody>
          <a:bodyPr/>
          <a:lstStyle>
            <a:lvl1pPr marL="300415" indent="-300415">
              <a:spcBef>
                <a:spcPts val="2400"/>
              </a:spcBef>
              <a:buClr>
                <a:schemeClr val="tx2"/>
              </a:buClr>
              <a:buFont typeface="Symbol" pitchFamily="18" charset="2"/>
              <a:buChar char=""/>
              <a:defRPr/>
            </a:lvl1pPr>
            <a:lvl2pPr>
              <a:spcBef>
                <a:spcPts val="2400"/>
              </a:spcBef>
              <a:defRPr/>
            </a:lvl2pPr>
            <a:lvl3pPr marL="971094" indent="-281390">
              <a:spcBef>
                <a:spcPts val="2400"/>
              </a:spcBef>
              <a:buClr>
                <a:schemeClr val="tx2"/>
              </a:buClr>
              <a:buSzPct val="90000"/>
              <a:buFont typeface="Symbol" pitchFamily="18" charset="2"/>
              <a:buChar char="·"/>
              <a:defRPr/>
            </a:lvl3pPr>
            <a:lvl4pPr marL="1307490" indent="-319465">
              <a:spcBef>
                <a:spcPts val="2400"/>
              </a:spcBef>
              <a:defRPr/>
            </a:lvl4pPr>
            <a:lvl5pPr marL="1624838" indent="-300415">
              <a:spcBef>
                <a:spcPts val="2400"/>
              </a:spcBef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450576" y="354151"/>
            <a:ext cx="10972800" cy="1143000"/>
          </a:xfrm>
          <a:prstGeom prst="rect">
            <a:avLst/>
          </a:prstGeom>
        </p:spPr>
        <p:txBody>
          <a:bodyPr vert="horz" lIns="51419" tIns="25715" rIns="51419" bIns="25715" rtlCol="0" anchor="t" anchorCtr="0">
            <a:no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7297302" y="6602508"/>
            <a:ext cx="1039905" cy="161365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77" tIns="60939" rIns="121877" bIns="60939" rtlCol="0" anchor="ctr"/>
          <a:lstStyle/>
          <a:p>
            <a:pPr marL="0" marR="0" lvl="0" indent="0" algn="ctr" defTabSz="12186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667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6" name="Picture 2" descr="C:\Users\upadhyayv\Downloads\used truck-03.png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7451463" y="6507480"/>
            <a:ext cx="1463040" cy="274320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 userDrawn="1"/>
        </p:nvSpPr>
        <p:spPr>
          <a:xfrm>
            <a:off x="143340" y="6420042"/>
            <a:ext cx="3939263" cy="338552"/>
          </a:xfrm>
          <a:prstGeom prst="rect">
            <a:avLst/>
          </a:prstGeom>
          <a:noFill/>
        </p:spPr>
        <p:txBody>
          <a:bodyPr wrap="square" lIns="91412" tIns="45719" rIns="91412" bIns="45719" rtlCol="0">
            <a:sp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CVD DMC : BTCR-Weekly Review W2109</a:t>
            </a:r>
          </a:p>
        </p:txBody>
      </p:sp>
      <p:sp>
        <p:nvSpPr>
          <p:cNvPr id="9" name="Slide Number Placeholder 3"/>
          <p:cNvSpPr txBox="1">
            <a:spLocks noChangeArrowheads="1"/>
          </p:cNvSpPr>
          <p:nvPr userDrawn="1"/>
        </p:nvSpPr>
        <p:spPr bwMode="auto">
          <a:xfrm>
            <a:off x="11539805" y="6340678"/>
            <a:ext cx="827616" cy="207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AEAEA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1883" tIns="60941" rIns="121883" bIns="60941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685545" rtl="0" eaLnBrk="1" latinLnBrk="0" hangingPunct="1">
              <a:spcBef>
                <a:spcPct val="0"/>
              </a:spcBef>
              <a:defRPr sz="1000" kern="1200" smtClean="0">
                <a:solidFill>
                  <a:srgbClr val="000000"/>
                </a:solidFill>
                <a:latin typeface="+mn-lt"/>
                <a:ea typeface="SimSun" panose="02010600030101010101" pitchFamily="2" charset="-122"/>
                <a:cs typeface="+mn-cs"/>
              </a:defRPr>
            </a:lvl1pPr>
            <a:lvl2pPr marL="342767" algn="l" defTabSz="685545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545" algn="l" defTabSz="685545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316" algn="l" defTabSz="685545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089" algn="l" defTabSz="685545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3866" algn="l" defTabSz="685545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6633" algn="l" defTabSz="685545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99401" algn="l" defTabSz="685545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167" algn="l" defTabSz="685545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399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863C3F5-460C-4332-BB96-6E7108B63279}" type="slidenum">
              <a:rPr kumimoji="0" lang="zh-CN" altLang="sv-SE" sz="1333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SimSun" panose="02010600030101010101" pitchFamily="2" charset="-122"/>
                <a:cs typeface="+mn-cs"/>
              </a:rPr>
              <a:pPr marL="0" marR="0" lvl="0" indent="0" algn="l" defTabSz="913992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sv-SE" altLang="zh-CN" sz="1333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SimSun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4048928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1074400" cy="838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71601"/>
            <a:ext cx="10972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622158" y="6492876"/>
            <a:ext cx="569844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C22C07FC-B752-46B0-9947-9A59761651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0413746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0991851" y="6381753"/>
            <a:ext cx="827616" cy="20743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solidFill>
                  <a:srgbClr val="000000"/>
                </a:solidFill>
                <a:ea typeface="SimSun" panose="02010600030101010101" pitchFamily="2" charset="-122"/>
              </a:defRPr>
            </a:lvl1pPr>
          </a:lstStyle>
          <a:p>
            <a:pPr defTabSz="914377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60401F25-AB59-4309-8288-52350263D802}" type="slidenum">
              <a:rPr lang="zh-CN" altLang="sv-SE" smtClean="0">
                <a:latin typeface="Arial" panose="020B0604020202020204" pitchFamily="34" charset="0"/>
              </a:rPr>
              <a:pPr defTabSz="914377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sv-SE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442793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5" name="Rectangle 5"/>
          <p:cNvSpPr>
            <a:spLocks noGrp="1" noChangeArrowheads="1"/>
          </p:cNvSpPr>
          <p:nvPr>
            <p:ph type="ctrTitle"/>
          </p:nvPr>
        </p:nvSpPr>
        <p:spPr>
          <a:xfrm>
            <a:off x="922898" y="3705225"/>
            <a:ext cx="10316633" cy="1143000"/>
          </a:xfrm>
        </p:spPr>
        <p:txBody>
          <a:bodyPr/>
          <a:lstStyle>
            <a:lvl1pPr algn="ctr"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813984" y="5067300"/>
            <a:ext cx="8534400" cy="1752600"/>
          </a:xfrm>
        </p:spPr>
        <p:txBody>
          <a:bodyPr/>
          <a:lstStyle>
            <a:lvl1pPr marL="0" indent="0" algn="ctr">
              <a:buFont typeface="Symbol" pitchFamily="18" charset="2"/>
              <a:buNone/>
              <a:defRPr sz="3200"/>
            </a:lvl1pPr>
          </a:lstStyle>
          <a:p>
            <a:pPr lvl="0"/>
            <a:r>
              <a:rPr lang="en-US" noProof="0" dirty="0"/>
              <a:t>Click to edit Master subtitle style</a:t>
            </a:r>
          </a:p>
        </p:txBody>
      </p:sp>
      <p:pic>
        <p:nvPicPr>
          <p:cNvPr id="5" name="Picture 8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470400" y="4572003"/>
            <a:ext cx="3632200" cy="11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9" descr="1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48000" y="3810001"/>
            <a:ext cx="6493933" cy="639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1686767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907" y="1865241"/>
            <a:ext cx="10972800" cy="4133056"/>
          </a:xfrm>
        </p:spPr>
        <p:txBody>
          <a:bodyPr/>
          <a:lstStyle>
            <a:lvl1pPr marL="300415" indent="-300415">
              <a:spcBef>
                <a:spcPts val="2400"/>
              </a:spcBef>
              <a:buClr>
                <a:schemeClr val="tx2"/>
              </a:buClr>
              <a:buFont typeface="Symbol" pitchFamily="18" charset="2"/>
              <a:buChar char=""/>
              <a:defRPr/>
            </a:lvl1pPr>
            <a:lvl2pPr>
              <a:spcBef>
                <a:spcPts val="2400"/>
              </a:spcBef>
              <a:defRPr/>
            </a:lvl2pPr>
            <a:lvl3pPr marL="971094" indent="-281390">
              <a:spcBef>
                <a:spcPts val="2400"/>
              </a:spcBef>
              <a:buClr>
                <a:schemeClr val="tx2"/>
              </a:buClr>
              <a:buSzPct val="90000"/>
              <a:buFont typeface="Symbol" pitchFamily="18" charset="2"/>
              <a:buChar char="·"/>
              <a:defRPr/>
            </a:lvl3pPr>
            <a:lvl4pPr marL="1307490" indent="-319465">
              <a:spcBef>
                <a:spcPts val="2400"/>
              </a:spcBef>
              <a:defRPr/>
            </a:lvl4pPr>
            <a:lvl5pPr marL="1624838" indent="-300415">
              <a:spcBef>
                <a:spcPts val="2400"/>
              </a:spcBef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450576" y="354151"/>
            <a:ext cx="10972800" cy="1143000"/>
          </a:xfrm>
          <a:prstGeom prst="rect">
            <a:avLst/>
          </a:prstGeom>
        </p:spPr>
        <p:txBody>
          <a:bodyPr vert="horz" lIns="51419" tIns="25715" rIns="51419" bIns="25715" rtlCol="0" anchor="t" anchorCtr="0">
            <a:no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7297302" y="6602508"/>
            <a:ext cx="1039905" cy="161365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77" tIns="60939" rIns="121877" bIns="60939" rtlCol="0" anchor="ctr"/>
          <a:lstStyle/>
          <a:p>
            <a:pPr marL="0" marR="0" lvl="0" indent="0" algn="ctr" defTabSz="12186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667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6" name="Picture 2" descr="C:\Users\upadhyayv\Downloads\used truck-03.png"/>
          <p:cNvPicPr>
            <a:picLocks noChangeAspect="1" noChangeArrowheads="1"/>
          </p:cNvPicPr>
          <p:nvPr userDrawn="1"/>
        </p:nvPicPr>
        <p:blipFill rotWithShape="1">
          <a:blip r:embed="rId2" cstate="print"/>
          <a:srcRect l="8748" t="8333" r="5538" b="31666"/>
          <a:stretch/>
        </p:blipFill>
        <p:spPr bwMode="auto">
          <a:xfrm>
            <a:off x="7451463" y="6507480"/>
            <a:ext cx="1463040" cy="274320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 userDrawn="1"/>
        </p:nvSpPr>
        <p:spPr>
          <a:xfrm>
            <a:off x="143340" y="6420042"/>
            <a:ext cx="3939263" cy="338552"/>
          </a:xfrm>
          <a:prstGeom prst="rect">
            <a:avLst/>
          </a:prstGeom>
          <a:noFill/>
        </p:spPr>
        <p:txBody>
          <a:bodyPr wrap="square" lIns="91412" tIns="45719" rIns="91412" bIns="45719" rtlCol="0">
            <a:sp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CVD DMC : BTCR-Weekly Review W2050</a:t>
            </a:r>
          </a:p>
        </p:txBody>
      </p:sp>
      <p:sp>
        <p:nvSpPr>
          <p:cNvPr id="9" name="Slide Number Placeholder 3"/>
          <p:cNvSpPr txBox="1">
            <a:spLocks noChangeArrowheads="1"/>
          </p:cNvSpPr>
          <p:nvPr userDrawn="1"/>
        </p:nvSpPr>
        <p:spPr bwMode="auto">
          <a:xfrm>
            <a:off x="11539805" y="6340678"/>
            <a:ext cx="827616" cy="207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AEAEA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1883" tIns="60941" rIns="121883" bIns="60941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685545" rtl="0" eaLnBrk="1" latinLnBrk="0" hangingPunct="1">
              <a:spcBef>
                <a:spcPct val="0"/>
              </a:spcBef>
              <a:defRPr sz="1000" kern="1200" smtClean="0">
                <a:solidFill>
                  <a:srgbClr val="000000"/>
                </a:solidFill>
                <a:latin typeface="+mn-lt"/>
                <a:ea typeface="SimSun" panose="02010600030101010101" pitchFamily="2" charset="-122"/>
                <a:cs typeface="+mn-cs"/>
              </a:defRPr>
            </a:lvl1pPr>
            <a:lvl2pPr marL="342767" algn="l" defTabSz="685545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545" algn="l" defTabSz="685545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316" algn="l" defTabSz="685545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089" algn="l" defTabSz="685545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3866" algn="l" defTabSz="685545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6633" algn="l" defTabSz="685545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99401" algn="l" defTabSz="685545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167" algn="l" defTabSz="685545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399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863C3F5-460C-4332-BB96-6E7108B63279}" type="slidenum">
              <a:rPr kumimoji="0" lang="zh-CN" altLang="sv-SE" sz="1333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SimSun" panose="02010600030101010101" pitchFamily="2" charset="-122"/>
                <a:cs typeface="+mn-cs"/>
              </a:rPr>
              <a:pPr marL="0" marR="0" lvl="0" indent="0" algn="l" defTabSz="913992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sv-SE" altLang="zh-CN" sz="1333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3567113" y="6602413"/>
            <a:ext cx="914400" cy="9144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506792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-heading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l" defTabSz="121869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A990D02-3A8A-4F7A-9A3A-80EC38C13FD5}" type="slidenum">
              <a:rPr kumimoji="0" lang="en-US" sz="1333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l" defTabSz="121869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333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462863" y="959145"/>
            <a:ext cx="10987028" cy="408691"/>
          </a:xfrm>
        </p:spPr>
        <p:txBody>
          <a:bodyPr anchor="t" anchorCtr="0">
            <a:noAutofit/>
          </a:bodyPr>
          <a:lstStyle>
            <a:lvl1pPr marL="0" indent="0">
              <a:lnSpc>
                <a:spcPts val="3600"/>
              </a:lnSpc>
              <a:buNone/>
              <a:defRPr sz="3200" b="0"/>
            </a:lvl1pPr>
            <a:lvl2pPr marL="609299" indent="0">
              <a:buNone/>
              <a:defRPr sz="2667" b="1"/>
            </a:lvl2pPr>
            <a:lvl3pPr marL="1218630" indent="0">
              <a:buNone/>
              <a:defRPr sz="2400" b="1"/>
            </a:lvl3pPr>
            <a:lvl4pPr marL="1827938" indent="0">
              <a:buNone/>
              <a:defRPr sz="2133" b="1"/>
            </a:lvl4pPr>
            <a:lvl5pPr marL="2437258" indent="0">
              <a:buNone/>
              <a:defRPr sz="2133" b="1"/>
            </a:lvl5pPr>
            <a:lvl6pPr marL="3046556" indent="0">
              <a:buNone/>
              <a:defRPr sz="2133" b="1"/>
            </a:lvl6pPr>
            <a:lvl7pPr marL="3655855" indent="0">
              <a:buNone/>
              <a:defRPr sz="2133" b="1"/>
            </a:lvl7pPr>
            <a:lvl8pPr marL="4265173" indent="0">
              <a:buNone/>
              <a:defRPr sz="2133" b="1"/>
            </a:lvl8pPr>
            <a:lvl9pPr marL="4874483" indent="0">
              <a:buNone/>
              <a:defRPr sz="2133" b="1"/>
            </a:lvl9pPr>
          </a:lstStyle>
          <a:p>
            <a:pPr lvl="0"/>
            <a:r>
              <a:rPr lang="en-US" noProof="0" dirty="0"/>
              <a:t>Click to add sub-heading  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32907" y="1865241"/>
            <a:ext cx="10972800" cy="4133056"/>
          </a:xfrm>
        </p:spPr>
        <p:txBody>
          <a:bodyPr/>
          <a:lstStyle>
            <a:lvl1pPr marL="300415" indent="-300415">
              <a:spcBef>
                <a:spcPts val="2400"/>
              </a:spcBef>
              <a:buClr>
                <a:schemeClr val="tx2"/>
              </a:buClr>
              <a:buFont typeface="Symbol" pitchFamily="18" charset="2"/>
              <a:buChar char=""/>
              <a:defRPr/>
            </a:lvl1pPr>
            <a:lvl2pPr>
              <a:spcBef>
                <a:spcPts val="2400"/>
              </a:spcBef>
              <a:defRPr/>
            </a:lvl2pPr>
            <a:lvl3pPr marL="971094" indent="-281390">
              <a:spcBef>
                <a:spcPts val="2400"/>
              </a:spcBef>
              <a:buClr>
                <a:schemeClr val="tx2"/>
              </a:buClr>
              <a:buSzPct val="90000"/>
              <a:buFont typeface="Symbol" pitchFamily="18" charset="2"/>
              <a:buChar char="·"/>
              <a:defRPr/>
            </a:lvl3pPr>
            <a:lvl4pPr marL="1307490" indent="-319465">
              <a:spcBef>
                <a:spcPts val="2400"/>
              </a:spcBef>
              <a:defRPr/>
            </a:lvl4pPr>
            <a:lvl5pPr marL="1624838" indent="-300415">
              <a:spcBef>
                <a:spcPts val="2400"/>
              </a:spcBef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7544983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121869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4ABB991-70B4-4945-B03A-23D49C42F903}" type="slidenum">
              <a:rPr kumimoji="0" lang="en-US" sz="1333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l" defTabSz="121869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333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29684" y="1876427"/>
            <a:ext cx="5278389" cy="3898900"/>
          </a:xfrm>
        </p:spPr>
        <p:txBody>
          <a:bodyPr/>
          <a:lstStyle>
            <a:lvl1pPr marL="283506" indent="-283506">
              <a:buClr>
                <a:schemeClr val="tx2"/>
              </a:buClr>
              <a:buFont typeface="Symbol" pitchFamily="18" charset="2"/>
              <a:buChar char="·"/>
              <a:defRPr/>
            </a:lvl1pPr>
            <a:lvl3pPr marL="954161" indent="-283506">
              <a:buClr>
                <a:schemeClr val="tx2"/>
              </a:buClr>
              <a:buFont typeface="Symbol" pitchFamily="18" charset="2"/>
              <a:buChar char="·"/>
              <a:defRPr/>
            </a:lvl3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3"/>
          </p:nvPr>
        </p:nvSpPr>
        <p:spPr>
          <a:xfrm>
            <a:off x="6048608" y="1876427"/>
            <a:ext cx="5278389" cy="3898900"/>
          </a:xfrm>
        </p:spPr>
        <p:txBody>
          <a:bodyPr/>
          <a:lstStyle>
            <a:lvl1pPr marL="283506" indent="-283506">
              <a:buClr>
                <a:schemeClr val="tx2"/>
              </a:buClr>
              <a:buFont typeface="Symbol" pitchFamily="18" charset="2"/>
              <a:buChar char="·"/>
              <a:defRPr/>
            </a:lvl1pPr>
            <a:lvl3pPr marL="954161" indent="-283506">
              <a:buClr>
                <a:schemeClr val="tx2"/>
              </a:buClr>
              <a:buFont typeface="Symbol" pitchFamily="18" charset="2"/>
              <a:buChar char="·"/>
              <a:defRPr/>
            </a:lvl3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6697587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121869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A48B6B9-208B-4632-BEF9-204970A2537F}" type="slidenum">
              <a:rPr kumimoji="0" lang="en-US" sz="1333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l" defTabSz="121869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333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0254797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143340" y="6420042"/>
            <a:ext cx="2797837" cy="338552"/>
          </a:xfrm>
          <a:prstGeom prst="rect">
            <a:avLst/>
          </a:prstGeom>
          <a:noFill/>
        </p:spPr>
        <p:txBody>
          <a:bodyPr wrap="square" lIns="91412" tIns="45719" rIns="91412" bIns="45719" rtlCol="0">
            <a:spAutoFit/>
          </a:bodyPr>
          <a:lstStyle/>
          <a:p>
            <a:pPr marL="0" marR="0" lvl="0" indent="0" algn="l" defTabSz="12186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FMT APR’20</a:t>
            </a:r>
          </a:p>
        </p:txBody>
      </p:sp>
    </p:spTree>
    <p:extLst>
      <p:ext uri="{BB962C8B-B14F-4D97-AF65-F5344CB8AC3E}">
        <p14:creationId xmlns:p14="http://schemas.microsoft.com/office/powerpoint/2010/main" val="4089163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81000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622158" y="6492876"/>
            <a:ext cx="569844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C22C07FC-B752-46B0-9947-9A59761651EA}" type="slidenum">
              <a:rPr lang="en-IN" smtClean="0"/>
              <a:t>‹#›</a:t>
            </a:fld>
            <a:endParaRPr lang="en-IN"/>
          </a:p>
        </p:txBody>
      </p:sp>
      <p:sp>
        <p:nvSpPr>
          <p:cNvPr id="6" name="TextBox 5"/>
          <p:cNvSpPr txBox="1"/>
          <p:nvPr/>
        </p:nvSpPr>
        <p:spPr>
          <a:xfrm>
            <a:off x="143339" y="6420042"/>
            <a:ext cx="27978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FMT AUG’19</a:t>
            </a:r>
          </a:p>
        </p:txBody>
      </p:sp>
    </p:spTree>
    <p:extLst>
      <p:ext uri="{BB962C8B-B14F-4D97-AF65-F5344CB8AC3E}">
        <p14:creationId xmlns:p14="http://schemas.microsoft.com/office/powerpoint/2010/main" val="3343845908"/>
      </p:ext>
    </p:extLst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vo - Picture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l" defTabSz="121869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A990D02-3A8A-4F7A-9A3A-80EC38C13FD5}" type="slidenum">
              <a:rPr kumimoji="0" lang="en-US" sz="1333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l" defTabSz="121869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333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Rectangle 4"/>
          <p:cNvSpPr>
            <a:spLocks noChangeArrowheads="1"/>
          </p:cNvSpPr>
          <p:nvPr userDrawn="1"/>
        </p:nvSpPr>
        <p:spPr bwMode="auto">
          <a:xfrm>
            <a:off x="-4232" y="1989137"/>
            <a:ext cx="115359" cy="25193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121877" tIns="60939" rIns="121877" bIns="60939" anchor="ctr"/>
          <a:lstStyle/>
          <a:p>
            <a:pPr marL="0" marR="0" lvl="0" indent="0" algn="l" defTabSz="121863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" name="Rectangle 6"/>
          <p:cNvSpPr>
            <a:spLocks noGrp="1"/>
          </p:cNvSpPr>
          <p:nvPr>
            <p:ph type="pic" sz="quarter" idx="13"/>
          </p:nvPr>
        </p:nvSpPr>
        <p:spPr>
          <a:xfrm>
            <a:off x="100057" y="1989139"/>
            <a:ext cx="5332800" cy="2520000"/>
          </a:xfrm>
          <a:noFill/>
          <a:ln w="38100" cap="sq" cmpd="sng" algn="ctr">
            <a:noFill/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  <a:extLst/>
          </a:lstStyle>
          <a:p>
            <a:pPr lvl="0"/>
            <a:endParaRPr lang="en-US" noProof="0" dirty="0"/>
          </a:p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5764208" y="1891055"/>
            <a:ext cx="6032665" cy="3898900"/>
          </a:xfrm>
        </p:spPr>
        <p:txBody>
          <a:bodyPr/>
          <a:lstStyle>
            <a:lvl1pPr marL="283506" indent="-283506">
              <a:buClr>
                <a:schemeClr val="tx2"/>
              </a:buClr>
              <a:buFont typeface="Symbol" pitchFamily="18" charset="2"/>
              <a:buChar char="·"/>
              <a:defRPr/>
            </a:lvl1pPr>
            <a:lvl3pPr marL="1146701" indent="-423131">
              <a:buClr>
                <a:schemeClr val="tx2"/>
              </a:buClr>
              <a:buFont typeface="Symbol" pitchFamily="18" charset="2"/>
              <a:buChar char="·"/>
              <a:defRPr/>
            </a:lvl3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0622676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vo - Half Slid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l" defTabSz="121869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A990D02-3A8A-4F7A-9A3A-80EC38C13FD5}" type="slidenum">
              <a:rPr kumimoji="0" lang="en-US" sz="1333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l" defTabSz="121869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333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25481" y="349884"/>
            <a:ext cx="5282623" cy="1143000"/>
          </a:xfrm>
        </p:spPr>
        <p:txBody>
          <a:bodyPr/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7" name="Rectangle 6"/>
          <p:cNvSpPr>
            <a:spLocks noGrp="1"/>
          </p:cNvSpPr>
          <p:nvPr>
            <p:ph type="pic" sz="quarter" idx="13"/>
          </p:nvPr>
        </p:nvSpPr>
        <p:spPr>
          <a:xfrm>
            <a:off x="6096000" y="0"/>
            <a:ext cx="6096000" cy="6130925"/>
          </a:xfrm>
          <a:noFill/>
          <a:ln w="38100" cap="sq" cmpd="sng" algn="ctr">
            <a:noFill/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 anchorCtr="0"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  <a:extLst/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29684" y="1876427"/>
            <a:ext cx="5278389" cy="3898900"/>
          </a:xfrm>
        </p:spPr>
        <p:txBody>
          <a:bodyPr/>
          <a:lstStyle>
            <a:lvl1pPr marL="283506" indent="-283506">
              <a:buClr>
                <a:schemeClr val="tx2"/>
              </a:buClr>
              <a:buFont typeface="Symbol" pitchFamily="18" charset="2"/>
              <a:buChar char="·"/>
              <a:defRPr/>
            </a:lvl1pPr>
            <a:lvl3pPr marL="954161" indent="-283506">
              <a:buClr>
                <a:schemeClr val="tx2"/>
              </a:buClr>
              <a:buFont typeface="Symbol" pitchFamily="18" charset="2"/>
              <a:buChar char="·"/>
              <a:defRPr/>
            </a:lvl3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1936759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vo - Three Pictur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l" defTabSz="121869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A990D02-3A8A-4F7A-9A3A-80EC38C13FD5}" type="slidenum">
              <a:rPr kumimoji="0" lang="en-US" sz="1333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l" defTabSz="121869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333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" name="Rectangle 6"/>
          <p:cNvSpPr>
            <a:spLocks noGrp="1"/>
          </p:cNvSpPr>
          <p:nvPr>
            <p:ph type="pic" sz="quarter" idx="13" hasCustomPrompt="1"/>
          </p:nvPr>
        </p:nvSpPr>
        <p:spPr>
          <a:xfrm>
            <a:off x="6096000" y="4100949"/>
            <a:ext cx="6096000" cy="2026800"/>
          </a:xfrm>
          <a:noFill/>
          <a:ln w="38100" cap="sq" cmpd="sng" algn="ctr">
            <a:noFill/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 anchorCtr="1"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  <a:extLst/>
          </a:lstStyle>
          <a:p>
            <a:pPr lvl="0"/>
            <a:r>
              <a:rPr lang="en-US" noProof="0" dirty="0"/>
              <a:t>Click icon to add third picture</a:t>
            </a:r>
          </a:p>
        </p:txBody>
      </p:sp>
      <p:sp>
        <p:nvSpPr>
          <p:cNvPr id="9" name="Rectangle 6"/>
          <p:cNvSpPr>
            <a:spLocks noGrp="1"/>
          </p:cNvSpPr>
          <p:nvPr>
            <p:ph type="pic" sz="quarter" idx="15" hasCustomPrompt="1"/>
          </p:nvPr>
        </p:nvSpPr>
        <p:spPr>
          <a:xfrm>
            <a:off x="6096000" y="0"/>
            <a:ext cx="6096000" cy="2026800"/>
          </a:xfrm>
          <a:noFill/>
          <a:ln w="38100" cap="sq" cmpd="sng" algn="ctr">
            <a:noFill/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 anchorCtr="1"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  <a:extLst/>
          </a:lstStyle>
          <a:p>
            <a:pPr lvl="0"/>
            <a:r>
              <a:rPr lang="en-US" noProof="0" dirty="0"/>
              <a:t>Click icon to add first picture</a:t>
            </a:r>
          </a:p>
        </p:txBody>
      </p:sp>
      <p:sp>
        <p:nvSpPr>
          <p:cNvPr id="10" name="Rectangle 6"/>
          <p:cNvSpPr>
            <a:spLocks noGrp="1"/>
          </p:cNvSpPr>
          <p:nvPr>
            <p:ph type="pic" sz="quarter" idx="16" hasCustomPrompt="1"/>
          </p:nvPr>
        </p:nvSpPr>
        <p:spPr>
          <a:xfrm>
            <a:off x="6096000" y="2052275"/>
            <a:ext cx="6096000" cy="2023200"/>
          </a:xfrm>
          <a:noFill/>
          <a:ln w="38100" cap="sq" cmpd="sng" algn="ctr">
            <a:noFill/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 anchorCtr="1"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  <a:extLst/>
          </a:lstStyle>
          <a:p>
            <a:pPr lvl="0"/>
            <a:r>
              <a:rPr lang="en-US" noProof="0" dirty="0"/>
              <a:t>Click icon to add second picture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429684" y="1876427"/>
            <a:ext cx="5278389" cy="3898900"/>
          </a:xfrm>
        </p:spPr>
        <p:txBody>
          <a:bodyPr/>
          <a:lstStyle>
            <a:lvl1pPr marL="283506" indent="-283506">
              <a:buClr>
                <a:schemeClr val="tx2"/>
              </a:buClr>
              <a:buFont typeface="Symbol" pitchFamily="18" charset="2"/>
              <a:buChar char="·"/>
              <a:defRPr/>
            </a:lvl1pPr>
            <a:lvl3pPr marL="954161" indent="-283506">
              <a:buClr>
                <a:schemeClr val="tx2"/>
              </a:buClr>
              <a:buFont typeface="Symbol" pitchFamily="18" charset="2"/>
              <a:buChar char="·"/>
              <a:defRPr/>
            </a:lvl3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25481" y="349884"/>
            <a:ext cx="5282623" cy="1143000"/>
          </a:xfrm>
        </p:spPr>
        <p:txBody>
          <a:bodyPr/>
          <a:lstStyle/>
          <a:p>
            <a:r>
              <a:rPr 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416761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vo - Full Slid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l" defTabSz="121869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A990D02-3A8A-4F7A-9A3A-80EC38C13FD5}" type="slidenum">
              <a:rPr kumimoji="0" lang="en-US" sz="1333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l" defTabSz="121869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333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Rectangle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130925"/>
          </a:xfrm>
          <a:noFill/>
          <a:ln w="38100" cap="sq" cmpd="sng" algn="ctr">
            <a:noFill/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 anchorCtr="1"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  <a:extLst/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2731300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11"/>
          </p:nvPr>
        </p:nvSpPr>
        <p:spPr>
          <a:xfrm>
            <a:off x="711201" y="2057424"/>
            <a:ext cx="5926667" cy="1470025"/>
          </a:xfrm>
          <a:prstGeom prst="rect">
            <a:avLst/>
          </a:prstGeom>
        </p:spPr>
        <p:txBody>
          <a:bodyPr vert="horz" lIns="0" tIns="0" rIns="0" bIns="0" anchor="b" anchorCtr="0"/>
          <a:lstStyle>
            <a:lvl1pPr marL="0" indent="0">
              <a:lnSpc>
                <a:spcPts val="4400"/>
              </a:lnSpc>
              <a:spcBef>
                <a:spcPts val="0"/>
              </a:spcBef>
              <a:buFontTx/>
              <a:buNone/>
              <a:defRPr sz="4400" b="1" i="0" baseline="0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/>
          </p:nvPr>
        </p:nvSpPr>
        <p:spPr>
          <a:xfrm>
            <a:off x="711201" y="3733805"/>
            <a:ext cx="5926667" cy="465667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ts val="1400"/>
              </a:lnSpc>
              <a:spcBef>
                <a:spcPts val="0"/>
              </a:spcBef>
              <a:buFontTx/>
              <a:buNone/>
              <a:defRPr sz="1200" kern="0" cap="all" spc="100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pic>
        <p:nvPicPr>
          <p:cNvPr id="13" name="Picture 12" descr="Eicher-Trucks-and-Buses-White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337" y="-17585"/>
            <a:ext cx="6342487" cy="1236785"/>
          </a:xfrm>
          <a:prstGeom prst="rect">
            <a:avLst/>
          </a:prstGeom>
        </p:spPr>
      </p:pic>
      <p:pic>
        <p:nvPicPr>
          <p:cNvPr id="14" name="Picture 13" descr="VECV-White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9600" y="5867400"/>
            <a:ext cx="4876800" cy="1121664"/>
          </a:xfrm>
          <a:prstGeom prst="rect">
            <a:avLst/>
          </a:prstGeom>
        </p:spPr>
      </p:pic>
      <p:sp>
        <p:nvSpPr>
          <p:cNvPr id="15" name="Rectangle 14"/>
          <p:cNvSpPr/>
          <p:nvPr userDrawn="1"/>
        </p:nvSpPr>
        <p:spPr>
          <a:xfrm>
            <a:off x="10346268" y="0"/>
            <a:ext cx="1845733" cy="6858000"/>
          </a:xfrm>
          <a:prstGeom prst="rect">
            <a:avLst/>
          </a:prstGeom>
          <a:solidFill>
            <a:srgbClr val="10245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12" tIns="45719" rIns="91412" bIns="45719" rtlCol="0" anchor="ctr"/>
          <a:lstStyle/>
          <a:p>
            <a:pPr marL="0" marR="0" lvl="0" indent="0" algn="ctr" defTabSz="45701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67" b="0" i="0" u="none" strike="noStrike" kern="1200" cap="none" spc="0" normalizeH="0" baseline="0" noProof="0" dirty="0">
              <a:ln>
                <a:noFill/>
              </a:ln>
              <a:solidFill>
                <a:srgbClr val="FFFFF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Parallelogram 18"/>
          <p:cNvSpPr/>
          <p:nvPr userDrawn="1"/>
        </p:nvSpPr>
        <p:spPr>
          <a:xfrm>
            <a:off x="8856133" y="-17585"/>
            <a:ext cx="3352800" cy="6875585"/>
          </a:xfrm>
          <a:prstGeom prst="parallelogram">
            <a:avLst>
              <a:gd name="adj" fmla="val 49788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12" tIns="45719" rIns="91412" bIns="45719" rtlCol="0" anchor="ctr"/>
          <a:lstStyle/>
          <a:p>
            <a:pPr marL="0" marR="0" lvl="0" indent="0" algn="ctr" defTabSz="45701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67" b="0" i="0" u="none" strike="noStrike" kern="1200" cap="none" spc="0" normalizeH="0" baseline="0" noProof="0" dirty="0">
                <a:ln>
                  <a:noFill/>
                </a:ln>
                <a:solidFill>
                  <a:srgbClr val="FFFFF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</a:p>
        </p:txBody>
      </p:sp>
      <p:sp>
        <p:nvSpPr>
          <p:cNvPr id="20" name="Parallelogram 19"/>
          <p:cNvSpPr/>
          <p:nvPr userDrawn="1"/>
        </p:nvSpPr>
        <p:spPr>
          <a:xfrm>
            <a:off x="7332133" y="-17585"/>
            <a:ext cx="3352800" cy="6875585"/>
          </a:xfrm>
          <a:prstGeom prst="parallelogram">
            <a:avLst>
              <a:gd name="adj" fmla="val 49788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12" tIns="45719" rIns="91412" bIns="45719" rtlCol="0" anchor="ctr"/>
          <a:lstStyle/>
          <a:p>
            <a:pPr marL="0" marR="0" lvl="0" indent="0" algn="ctr" defTabSz="45701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67" b="0" i="0" u="none" strike="noStrike" kern="1200" cap="none" spc="0" normalizeH="0" baseline="0" noProof="0" dirty="0">
              <a:ln>
                <a:noFill/>
              </a:ln>
              <a:solidFill>
                <a:srgbClr val="FFFFF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" name="Date Placeholder 3"/>
          <p:cNvSpPr txBox="1">
            <a:spLocks/>
          </p:cNvSpPr>
          <p:nvPr userDrawn="1"/>
        </p:nvSpPr>
        <p:spPr>
          <a:xfrm>
            <a:off x="10871269" y="58200"/>
            <a:ext cx="11176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 kern="0" spc="19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marL="0" marR="0" lvl="0" indent="0" algn="ctr" defTabSz="45701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CDE37E0-1524-A448-A170-FA2C23AD41F3}" type="datetime1">
              <a:rPr kumimoji="0" lang="en-US" sz="933" b="0" i="0" u="none" strike="noStrike" kern="0" cap="none" spc="191" normalizeH="0" baseline="0" noProof="0" smtClean="0">
                <a:ln>
                  <a:noFill/>
                </a:ln>
                <a:solidFill>
                  <a:srgbClr val="EBEBEA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45701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07/08/2024</a:t>
            </a:fld>
            <a:endParaRPr kumimoji="0" lang="en-US" sz="933" b="0" i="0" u="none" strike="noStrike" kern="0" cap="none" spc="191" normalizeH="0" baseline="0" noProof="0" dirty="0">
              <a:ln>
                <a:noFill/>
              </a:ln>
              <a:solidFill>
                <a:srgbClr val="EBEBEA">
                  <a:lumMod val="75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4248689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tx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711200" y="2286000"/>
            <a:ext cx="10363200" cy="1066800"/>
          </a:xfrm>
          <a:prstGeom prst="rect">
            <a:avLst/>
          </a:prstGeom>
        </p:spPr>
        <p:txBody>
          <a:bodyPr vert="horz" lIns="0" tIns="0" rIns="0" bIns="0" anchor="b" anchorCtr="0"/>
          <a:lstStyle>
            <a:lvl1pPr marL="0" indent="0">
              <a:lnSpc>
                <a:spcPts val="4600"/>
              </a:lnSpc>
              <a:spcBef>
                <a:spcPts val="0"/>
              </a:spcBef>
              <a:buFontTx/>
              <a:buNone/>
              <a:defRPr sz="3467" b="1" i="0" cap="all" spc="71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edit name of the section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711200" y="3429000"/>
            <a:ext cx="10363200" cy="1143000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ts val="3000"/>
              </a:lnSpc>
              <a:spcBef>
                <a:spcPts val="0"/>
              </a:spcBef>
              <a:buFontTx/>
              <a:buNone/>
              <a:defRPr sz="28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16267" y="6366929"/>
            <a:ext cx="406400" cy="236008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933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457011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84DE2E6-8F32-8543-92C1-F56C00355A27}" type="slidenum">
              <a:rPr kumimoji="0" lang="en-US" sz="933" b="1" i="0" u="none" strike="noStrike" kern="1200" cap="none" spc="0" normalizeH="0" baseline="0" noProof="0" smtClean="0">
                <a:ln>
                  <a:noFill/>
                </a:ln>
                <a:solidFill>
                  <a:srgbClr val="000100">
                    <a:tint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457011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33" b="1" i="0" u="none" strike="noStrike" kern="1200" cap="none" spc="0" normalizeH="0" baseline="0" noProof="0" dirty="0">
              <a:ln>
                <a:noFill/>
              </a:ln>
              <a:solidFill>
                <a:srgbClr val="000100">
                  <a:tint val="75000"/>
                </a:srgb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25" name="Picture 24" descr="Eicher-Logo_Cased-Tagline_Colour-Pantone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64916" y="6180692"/>
            <a:ext cx="2906184" cy="567265"/>
          </a:xfrm>
          <a:prstGeom prst="rect">
            <a:avLst/>
          </a:prstGeom>
        </p:spPr>
      </p:pic>
      <p:pic>
        <p:nvPicPr>
          <p:cNvPr id="26" name="Picture 25" descr="VECVColor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8975" y="6040995"/>
            <a:ext cx="3635028" cy="836056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>
          <a:xfrm>
            <a:off x="23" y="-17585"/>
            <a:ext cx="12191999" cy="69083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12" tIns="45719" rIns="91412" bIns="45719" rtlCol="0" anchor="ctr"/>
          <a:lstStyle/>
          <a:p>
            <a:pPr marL="0" marR="0" lvl="0" indent="0" algn="ctr" defTabSz="45701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67" b="0" i="0" u="none" strike="noStrike" kern="1200" cap="none" spc="0" normalizeH="0" baseline="0" noProof="0" dirty="0">
              <a:ln>
                <a:noFill/>
              </a:ln>
              <a:solidFill>
                <a:srgbClr val="FFFFF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11718191" y="-17584"/>
            <a:ext cx="478044" cy="690831"/>
          </a:xfrm>
          <a:prstGeom prst="rect">
            <a:avLst/>
          </a:prstGeom>
          <a:solidFill>
            <a:srgbClr val="10245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12" tIns="45719" rIns="91412" bIns="45719" rtlCol="0" anchor="ctr"/>
          <a:lstStyle/>
          <a:p>
            <a:pPr marL="0" marR="0" lvl="0" indent="0" algn="ctr" defTabSz="45701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67" b="0" i="0" u="none" strike="noStrike" kern="1200" cap="none" spc="0" normalizeH="0" baseline="0" noProof="0" dirty="0">
                <a:ln>
                  <a:noFill/>
                </a:ln>
                <a:solidFill>
                  <a:srgbClr val="FFFFF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</a:p>
        </p:txBody>
      </p:sp>
      <p:sp>
        <p:nvSpPr>
          <p:cNvPr id="18" name="Parallelogram 17"/>
          <p:cNvSpPr/>
          <p:nvPr userDrawn="1"/>
        </p:nvSpPr>
        <p:spPr>
          <a:xfrm>
            <a:off x="11651519" y="-17584"/>
            <a:ext cx="489703" cy="690831"/>
          </a:xfrm>
          <a:prstGeom prst="parallelogram">
            <a:avLst>
              <a:gd name="adj" fmla="val 3709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12" tIns="45719" rIns="91412" bIns="45719" rtlCol="0" anchor="ctr"/>
          <a:lstStyle/>
          <a:p>
            <a:pPr marL="0" marR="0" lvl="0" indent="0" algn="ctr" defTabSz="45701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67" b="0" i="0" u="none" strike="noStrike" kern="1200" cap="none" spc="0" normalizeH="0" baseline="0" noProof="0" dirty="0">
                <a:ln>
                  <a:noFill/>
                </a:ln>
                <a:solidFill>
                  <a:srgbClr val="FFFFF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</a:p>
        </p:txBody>
      </p:sp>
      <p:sp>
        <p:nvSpPr>
          <p:cNvPr id="19" name="Parallelogram 18"/>
          <p:cNvSpPr/>
          <p:nvPr userDrawn="1"/>
        </p:nvSpPr>
        <p:spPr>
          <a:xfrm>
            <a:off x="11363653" y="-17584"/>
            <a:ext cx="489703" cy="690831"/>
          </a:xfrm>
          <a:prstGeom prst="parallelogram">
            <a:avLst>
              <a:gd name="adj" fmla="val 3709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12" tIns="45719" rIns="91412" bIns="45719" rtlCol="0" anchor="ctr"/>
          <a:lstStyle/>
          <a:p>
            <a:pPr marL="0" marR="0" lvl="0" indent="0" algn="ctr" defTabSz="45701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67" b="0" i="0" u="none" strike="noStrike" kern="1200" cap="none" spc="0" normalizeH="0" baseline="0" noProof="0" dirty="0">
                <a:ln>
                  <a:noFill/>
                </a:ln>
                <a:solidFill>
                  <a:srgbClr val="FFFFF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337698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673103"/>
            <a:ext cx="12192000" cy="5295900"/>
          </a:xfrm>
          <a:prstGeom prst="rect">
            <a:avLst/>
          </a:prstGeom>
        </p:spPr>
        <p:txBody>
          <a:bodyPr vert="horz"/>
          <a:lstStyle/>
          <a:p>
            <a:endParaRPr lang="en-US" dirty="0"/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16267" y="6366929"/>
            <a:ext cx="406400" cy="236008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933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457011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84DE2E6-8F32-8543-92C1-F56C00355A27}" type="slidenum">
              <a:rPr kumimoji="0" lang="en-US" sz="933" b="1" i="0" u="none" strike="noStrike" kern="1200" cap="none" spc="0" normalizeH="0" baseline="0" noProof="0" smtClean="0">
                <a:ln>
                  <a:noFill/>
                </a:ln>
                <a:solidFill>
                  <a:srgbClr val="000100">
                    <a:tint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457011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33" b="1" i="0" u="none" strike="noStrike" kern="1200" cap="none" spc="0" normalizeH="0" baseline="0" noProof="0" dirty="0">
              <a:ln>
                <a:noFill/>
              </a:ln>
              <a:solidFill>
                <a:srgbClr val="000100">
                  <a:tint val="75000"/>
                </a:srgb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16" name="Picture 15" descr="Eicher-Logo_Cased-Tagline_Colour-Pantone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64916" y="6180692"/>
            <a:ext cx="2906184" cy="567265"/>
          </a:xfrm>
          <a:prstGeom prst="rect">
            <a:avLst/>
          </a:prstGeom>
        </p:spPr>
      </p:pic>
      <p:pic>
        <p:nvPicPr>
          <p:cNvPr id="17" name="Picture 16" descr="VECVColor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8975" y="6040995"/>
            <a:ext cx="3635028" cy="836056"/>
          </a:xfrm>
          <a:prstGeom prst="rect">
            <a:avLst/>
          </a:prstGeom>
        </p:spPr>
      </p:pic>
      <p:sp>
        <p:nvSpPr>
          <p:cNvPr id="18" name="Rectangle 17"/>
          <p:cNvSpPr/>
          <p:nvPr userDrawn="1"/>
        </p:nvSpPr>
        <p:spPr>
          <a:xfrm>
            <a:off x="23" y="-17585"/>
            <a:ext cx="12191999" cy="69083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12" tIns="45719" rIns="91412" bIns="45719" rtlCol="0" anchor="ctr"/>
          <a:lstStyle/>
          <a:p>
            <a:pPr marL="0" marR="0" lvl="0" indent="0" algn="ctr" defTabSz="45701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67" b="0" i="0" u="none" strike="noStrike" kern="1200" cap="none" spc="0" normalizeH="0" baseline="0" noProof="0" dirty="0">
              <a:ln>
                <a:noFill/>
              </a:ln>
              <a:solidFill>
                <a:srgbClr val="FFFFF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11718191" y="-17584"/>
            <a:ext cx="478044" cy="690831"/>
          </a:xfrm>
          <a:prstGeom prst="rect">
            <a:avLst/>
          </a:prstGeom>
          <a:solidFill>
            <a:srgbClr val="10245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12" tIns="45719" rIns="91412" bIns="45719" rtlCol="0" anchor="ctr"/>
          <a:lstStyle/>
          <a:p>
            <a:pPr marL="0" marR="0" lvl="0" indent="0" algn="ctr" defTabSz="45701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67" b="0" i="0" u="none" strike="noStrike" kern="1200" cap="none" spc="0" normalizeH="0" baseline="0" noProof="0" dirty="0">
                <a:ln>
                  <a:noFill/>
                </a:ln>
                <a:solidFill>
                  <a:srgbClr val="FFFFF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</a:p>
        </p:txBody>
      </p:sp>
      <p:sp>
        <p:nvSpPr>
          <p:cNvPr id="20" name="Parallelogram 19"/>
          <p:cNvSpPr/>
          <p:nvPr userDrawn="1"/>
        </p:nvSpPr>
        <p:spPr>
          <a:xfrm>
            <a:off x="11651519" y="-17584"/>
            <a:ext cx="489703" cy="690831"/>
          </a:xfrm>
          <a:prstGeom prst="parallelogram">
            <a:avLst>
              <a:gd name="adj" fmla="val 3709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12" tIns="45719" rIns="91412" bIns="45719" rtlCol="0" anchor="ctr"/>
          <a:lstStyle/>
          <a:p>
            <a:pPr marL="0" marR="0" lvl="0" indent="0" algn="ctr" defTabSz="45701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67" b="0" i="0" u="none" strike="noStrike" kern="1200" cap="none" spc="0" normalizeH="0" baseline="0" noProof="0" dirty="0">
                <a:ln>
                  <a:noFill/>
                </a:ln>
                <a:solidFill>
                  <a:srgbClr val="FFFFF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</a:p>
        </p:txBody>
      </p:sp>
      <p:sp>
        <p:nvSpPr>
          <p:cNvPr id="23" name="Parallelogram 22"/>
          <p:cNvSpPr/>
          <p:nvPr userDrawn="1"/>
        </p:nvSpPr>
        <p:spPr>
          <a:xfrm>
            <a:off x="11363653" y="-17584"/>
            <a:ext cx="489703" cy="690831"/>
          </a:xfrm>
          <a:prstGeom prst="parallelogram">
            <a:avLst>
              <a:gd name="adj" fmla="val 3709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12" tIns="45719" rIns="91412" bIns="45719" rtlCol="0" anchor="ctr"/>
          <a:lstStyle/>
          <a:p>
            <a:pPr marL="0" marR="0" lvl="0" indent="0" algn="ctr" defTabSz="45701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67" b="0" i="0" u="none" strike="noStrike" kern="1200" cap="none" spc="0" normalizeH="0" baseline="0" noProof="0" dirty="0">
                <a:ln>
                  <a:noFill/>
                </a:ln>
                <a:solidFill>
                  <a:srgbClr val="FFFFF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</a:p>
        </p:txBody>
      </p:sp>
      <p:sp>
        <p:nvSpPr>
          <p:cNvPr id="24" name="Title 10"/>
          <p:cNvSpPr>
            <a:spLocks noGrp="1"/>
          </p:cNvSpPr>
          <p:nvPr>
            <p:ph type="title"/>
          </p:nvPr>
        </p:nvSpPr>
        <p:spPr>
          <a:xfrm>
            <a:off x="609600" y="76225"/>
            <a:ext cx="10972800" cy="507999"/>
          </a:xfrm>
          <a:prstGeom prst="rect">
            <a:avLst/>
          </a:prstGeom>
        </p:spPr>
        <p:txBody>
          <a:bodyPr vert="horz" bIns="21431" anchor="b" anchorCtr="0"/>
          <a:lstStyle>
            <a:lvl1pPr algn="l">
              <a:defRPr sz="2800" b="1" i="0">
                <a:solidFill>
                  <a:srgbClr val="FFFFFE"/>
                </a:solidFill>
                <a:latin typeface="Calibri"/>
                <a:cs typeface="Calibri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4351869" y="6203578"/>
            <a:ext cx="4199467" cy="338552"/>
          </a:xfrm>
          <a:prstGeom prst="rect">
            <a:avLst/>
          </a:prstGeom>
          <a:noFill/>
        </p:spPr>
        <p:txBody>
          <a:bodyPr wrap="square" lIns="91412" tIns="45719" rIns="91412" bIns="45719" rtlCol="0">
            <a:spAutoFit/>
          </a:bodyPr>
          <a:lstStyle/>
          <a:p>
            <a:pPr marL="0" marR="0" lvl="0" indent="0" algn="l" defTabSz="45701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0" cap="all" spc="100" normalizeH="0" baseline="0" noProof="0" dirty="0">
                <a:ln>
                  <a:noFill/>
                </a:ln>
                <a:solidFill>
                  <a:srgbClr val="0001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Department name in calibri (bold, uppercase, size 8, colour – black, text 1)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4338915" y="6501356"/>
            <a:ext cx="4267200" cy="215442"/>
          </a:xfrm>
          <a:prstGeom prst="rect">
            <a:avLst/>
          </a:prstGeom>
        </p:spPr>
        <p:txBody>
          <a:bodyPr wrap="square" lIns="91412" tIns="45719" rIns="91412" bIns="45719">
            <a:spAutoFit/>
          </a:bodyPr>
          <a:lstStyle/>
          <a:p>
            <a:pPr marL="0" marR="0" lvl="0" indent="0" algn="l" defTabSz="45701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1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TITLE OF PRESENTATION AND DATE IN CALIBRI (UPPERCASE, SIZE 8, COLOUR – BLACK, TEXT 1)</a:t>
            </a:r>
          </a:p>
        </p:txBody>
      </p:sp>
    </p:spTree>
    <p:extLst>
      <p:ext uri="{BB962C8B-B14F-4D97-AF65-F5344CB8AC3E}">
        <p14:creationId xmlns:p14="http://schemas.microsoft.com/office/powerpoint/2010/main" val="425002282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/>
          </p:cNvSpPr>
          <p:nvPr>
            <p:ph type="pic" sz="quarter" idx="10"/>
          </p:nvPr>
        </p:nvSpPr>
        <p:spPr>
          <a:xfrm>
            <a:off x="0" y="673102"/>
            <a:ext cx="12192000" cy="6184900"/>
          </a:xfrm>
          <a:prstGeom prst="rect">
            <a:avLst/>
          </a:prstGeom>
        </p:spPr>
        <p:txBody>
          <a:bodyPr vert="horz"/>
          <a:lstStyle/>
          <a:p>
            <a:endParaRPr lang="en-US" dirty="0"/>
          </a:p>
        </p:txBody>
      </p:sp>
      <p:sp>
        <p:nvSpPr>
          <p:cNvPr id="1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16267" y="6366929"/>
            <a:ext cx="406400" cy="236008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933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457011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84DE2E6-8F32-8543-92C1-F56C00355A27}" type="slidenum">
              <a:rPr kumimoji="0" lang="en-US" sz="933" b="1" i="0" u="none" strike="noStrike" kern="1200" cap="none" spc="0" normalizeH="0" baseline="0" noProof="0" smtClean="0">
                <a:ln>
                  <a:noFill/>
                </a:ln>
                <a:solidFill>
                  <a:srgbClr val="000100">
                    <a:tint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457011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33" b="1" i="0" u="none" strike="noStrike" kern="1200" cap="none" spc="0" normalizeH="0" baseline="0" noProof="0" dirty="0">
              <a:ln>
                <a:noFill/>
              </a:ln>
              <a:solidFill>
                <a:srgbClr val="000100">
                  <a:tint val="75000"/>
                </a:srgb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23" y="-17585"/>
            <a:ext cx="12191999" cy="69083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12" tIns="45719" rIns="91412" bIns="45719" rtlCol="0" anchor="ctr"/>
          <a:lstStyle/>
          <a:p>
            <a:pPr marL="0" marR="0" lvl="0" indent="0" algn="ctr" defTabSz="45701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67" b="0" i="0" u="none" strike="noStrike" kern="1200" cap="none" spc="0" normalizeH="0" baseline="0" noProof="0" dirty="0">
              <a:ln>
                <a:noFill/>
              </a:ln>
              <a:solidFill>
                <a:srgbClr val="FFFFF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11718191" y="-17584"/>
            <a:ext cx="478044" cy="690831"/>
          </a:xfrm>
          <a:prstGeom prst="rect">
            <a:avLst/>
          </a:prstGeom>
          <a:solidFill>
            <a:srgbClr val="10245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12" tIns="45719" rIns="91412" bIns="45719" rtlCol="0" anchor="ctr"/>
          <a:lstStyle/>
          <a:p>
            <a:pPr marL="0" marR="0" lvl="0" indent="0" algn="ctr" defTabSz="45701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67" b="0" i="0" u="none" strike="noStrike" kern="1200" cap="none" spc="0" normalizeH="0" baseline="0" noProof="0" dirty="0">
                <a:ln>
                  <a:noFill/>
                </a:ln>
                <a:solidFill>
                  <a:srgbClr val="FFFFF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</a:p>
        </p:txBody>
      </p:sp>
      <p:sp>
        <p:nvSpPr>
          <p:cNvPr id="13" name="Parallelogram 12"/>
          <p:cNvSpPr/>
          <p:nvPr userDrawn="1"/>
        </p:nvSpPr>
        <p:spPr>
          <a:xfrm>
            <a:off x="11651519" y="-17584"/>
            <a:ext cx="489703" cy="690831"/>
          </a:xfrm>
          <a:prstGeom prst="parallelogram">
            <a:avLst>
              <a:gd name="adj" fmla="val 3709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12" tIns="45719" rIns="91412" bIns="45719" rtlCol="0" anchor="ctr"/>
          <a:lstStyle/>
          <a:p>
            <a:pPr marL="0" marR="0" lvl="0" indent="0" algn="ctr" defTabSz="45701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67" b="0" i="0" u="none" strike="noStrike" kern="1200" cap="none" spc="0" normalizeH="0" baseline="0" noProof="0" dirty="0">
                <a:ln>
                  <a:noFill/>
                </a:ln>
                <a:solidFill>
                  <a:srgbClr val="FFFFF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</a:p>
        </p:txBody>
      </p:sp>
      <p:sp>
        <p:nvSpPr>
          <p:cNvPr id="18" name="Parallelogram 17"/>
          <p:cNvSpPr/>
          <p:nvPr userDrawn="1"/>
        </p:nvSpPr>
        <p:spPr>
          <a:xfrm>
            <a:off x="11363653" y="-17584"/>
            <a:ext cx="489703" cy="690831"/>
          </a:xfrm>
          <a:prstGeom prst="parallelogram">
            <a:avLst>
              <a:gd name="adj" fmla="val 3709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12" tIns="45719" rIns="91412" bIns="45719" rtlCol="0" anchor="ctr"/>
          <a:lstStyle/>
          <a:p>
            <a:pPr marL="0" marR="0" lvl="0" indent="0" algn="ctr" defTabSz="45701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67" b="0" i="0" u="none" strike="noStrike" kern="1200" cap="none" spc="0" normalizeH="0" baseline="0" noProof="0" dirty="0">
                <a:ln>
                  <a:noFill/>
                </a:ln>
                <a:solidFill>
                  <a:srgbClr val="FFFFF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</a:p>
        </p:txBody>
      </p:sp>
      <p:sp>
        <p:nvSpPr>
          <p:cNvPr id="20" name="Title 10"/>
          <p:cNvSpPr>
            <a:spLocks noGrp="1"/>
          </p:cNvSpPr>
          <p:nvPr>
            <p:ph type="title"/>
          </p:nvPr>
        </p:nvSpPr>
        <p:spPr>
          <a:xfrm>
            <a:off x="609600" y="76225"/>
            <a:ext cx="10972800" cy="507999"/>
          </a:xfrm>
          <a:prstGeom prst="rect">
            <a:avLst/>
          </a:prstGeom>
        </p:spPr>
        <p:txBody>
          <a:bodyPr vert="horz" bIns="21431" anchor="b" anchorCtr="0"/>
          <a:lstStyle>
            <a:lvl1pPr algn="l">
              <a:defRPr sz="2800" b="1" i="0">
                <a:solidFill>
                  <a:srgbClr val="FFFFFE"/>
                </a:solidFill>
                <a:latin typeface="Calibri"/>
                <a:cs typeface="Calibri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2737287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 userDrawn="1"/>
        </p:nvSpPr>
        <p:spPr>
          <a:xfrm>
            <a:off x="7" y="-17585"/>
            <a:ext cx="12191999" cy="69083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7" name="Rectangle 26"/>
          <p:cNvSpPr/>
          <p:nvPr userDrawn="1"/>
        </p:nvSpPr>
        <p:spPr>
          <a:xfrm>
            <a:off x="11718193" y="-17584"/>
            <a:ext cx="478044" cy="690831"/>
          </a:xfrm>
          <a:prstGeom prst="rect">
            <a:avLst/>
          </a:prstGeom>
          <a:solidFill>
            <a:srgbClr val="10245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16001"/>
            <a:ext cx="10972800" cy="49657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400"/>
              </a:lnSpc>
              <a:buFontTx/>
              <a:buNone/>
              <a:defRPr sz="2600" b="1" i="0">
                <a:latin typeface="Calibri (Body)"/>
                <a:cs typeface="Calibri (Body)"/>
              </a:defRPr>
            </a:lvl1pPr>
            <a:lvl2pPr marL="0" indent="0">
              <a:spcBef>
                <a:spcPts val="652"/>
              </a:spcBef>
              <a:buFontTx/>
              <a:buNone/>
              <a:defRPr sz="2400"/>
            </a:lvl2pPr>
            <a:lvl3pPr marL="0" indent="-253994">
              <a:lnSpc>
                <a:spcPts val="2700"/>
              </a:lnSpc>
              <a:buClr>
                <a:schemeClr val="accent1"/>
              </a:buClr>
              <a:buSzPct val="90000"/>
              <a:buFont typeface="Wingdings" charset="2"/>
              <a:buChar char="§"/>
              <a:defRPr baseline="0"/>
            </a:lvl3pPr>
            <a:lvl4pPr marL="868658">
              <a:lnSpc>
                <a:spcPts val="2200"/>
              </a:lnSpc>
              <a:spcBef>
                <a:spcPts val="480"/>
              </a:spcBef>
              <a:buClr>
                <a:schemeClr val="bg2">
                  <a:lumMod val="75000"/>
                </a:schemeClr>
              </a:buClr>
              <a:buFont typeface="Wingdings" charset="2"/>
              <a:buChar char="§"/>
              <a:defRPr>
                <a:solidFill>
                  <a:schemeClr val="bg2">
                    <a:lumMod val="50000"/>
                  </a:schemeClr>
                </a:solidFill>
              </a:defRPr>
            </a:lvl4pPr>
            <a:lvl5pPr marL="1142971">
              <a:lnSpc>
                <a:spcPts val="2200"/>
              </a:lnSpc>
              <a:buClr>
                <a:schemeClr val="bg2">
                  <a:lumMod val="75000"/>
                </a:schemeClr>
              </a:buClr>
              <a:buFont typeface="Wingdings" charset="2"/>
              <a:buChar char="§"/>
              <a:defRPr>
                <a:solidFill>
                  <a:schemeClr val="bg2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Parallelogram 18"/>
          <p:cNvSpPr/>
          <p:nvPr userDrawn="1"/>
        </p:nvSpPr>
        <p:spPr>
          <a:xfrm>
            <a:off x="11651503" y="-17584"/>
            <a:ext cx="489703" cy="690831"/>
          </a:xfrm>
          <a:prstGeom prst="parallelogram">
            <a:avLst>
              <a:gd name="adj" fmla="val 3709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</a:p>
        </p:txBody>
      </p:sp>
      <p:sp>
        <p:nvSpPr>
          <p:cNvPr id="25" name="Parallelogram 24"/>
          <p:cNvSpPr/>
          <p:nvPr userDrawn="1"/>
        </p:nvSpPr>
        <p:spPr>
          <a:xfrm>
            <a:off x="11363637" y="-17584"/>
            <a:ext cx="489703" cy="690831"/>
          </a:xfrm>
          <a:prstGeom prst="parallelogram">
            <a:avLst>
              <a:gd name="adj" fmla="val 3709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609600" y="76210"/>
            <a:ext cx="10972800" cy="507999"/>
          </a:xfrm>
          <a:prstGeom prst="rect">
            <a:avLst/>
          </a:prstGeom>
        </p:spPr>
        <p:txBody>
          <a:bodyPr vert="horz" bIns="38100" anchor="b" anchorCtr="0"/>
          <a:lstStyle>
            <a:lvl1pPr algn="l">
              <a:defRPr sz="2800" b="1" i="0">
                <a:solidFill>
                  <a:srgbClr val="FFFFFE"/>
                </a:solidFill>
                <a:latin typeface="Calibri"/>
                <a:cs typeface="Calibri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12635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1074400" cy="838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71601"/>
            <a:ext cx="10972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622158" y="6492876"/>
            <a:ext cx="569844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C22C07FC-B752-46B0-9947-9A59761651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9917372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0991851" y="6381753"/>
            <a:ext cx="827616" cy="20743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solidFill>
                  <a:srgbClr val="000000"/>
                </a:solidFill>
                <a:ea typeface="SimSun" panose="02010600030101010101" pitchFamily="2" charset="-122"/>
              </a:defRPr>
            </a:lvl1pPr>
          </a:lstStyle>
          <a:p>
            <a:pPr defTabSz="914377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60401F25-AB59-4309-8288-52350263D802}" type="slidenum">
              <a:rPr lang="zh-CN" altLang="sv-SE" smtClean="0">
                <a:latin typeface="Arial" panose="020B0604020202020204" pitchFamily="34" charset="0"/>
              </a:rPr>
              <a:pPr defTabSz="914377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sv-SE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556517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0991851" y="6381753"/>
            <a:ext cx="827616" cy="20743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solidFill>
                  <a:srgbClr val="000000"/>
                </a:solidFill>
                <a:ea typeface="SimSun" panose="02010600030101010101" pitchFamily="2" charset="-122"/>
              </a:defRPr>
            </a:lvl1pPr>
          </a:lstStyle>
          <a:p>
            <a:pPr defTabSz="914377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60401F25-AB59-4309-8288-52350263D802}" type="slidenum">
              <a:rPr lang="zh-CN" altLang="sv-SE" smtClean="0">
                <a:latin typeface="Arial" panose="020B0604020202020204" pitchFamily="34" charset="0"/>
              </a:rPr>
              <a:pPr defTabSz="914377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sv-SE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350716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5" name="Rectangle 5"/>
          <p:cNvSpPr>
            <a:spLocks noGrp="1" noChangeArrowheads="1"/>
          </p:cNvSpPr>
          <p:nvPr>
            <p:ph type="ctrTitle"/>
          </p:nvPr>
        </p:nvSpPr>
        <p:spPr>
          <a:xfrm>
            <a:off x="922898" y="3705225"/>
            <a:ext cx="10316633" cy="1143000"/>
          </a:xfrm>
        </p:spPr>
        <p:txBody>
          <a:bodyPr/>
          <a:lstStyle>
            <a:lvl1pPr algn="ctr"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813984" y="5067300"/>
            <a:ext cx="8534400" cy="1752600"/>
          </a:xfrm>
        </p:spPr>
        <p:txBody>
          <a:bodyPr/>
          <a:lstStyle>
            <a:lvl1pPr marL="0" indent="0" algn="ctr">
              <a:buFont typeface="Symbol" pitchFamily="18" charset="2"/>
              <a:buNone/>
              <a:defRPr sz="3200"/>
            </a:lvl1pPr>
          </a:lstStyle>
          <a:p>
            <a:pPr lvl="0"/>
            <a:r>
              <a:rPr lang="en-US" noProof="0" dirty="0"/>
              <a:t>Click to edit Master subtitle style</a:t>
            </a:r>
          </a:p>
        </p:txBody>
      </p:sp>
      <p:pic>
        <p:nvPicPr>
          <p:cNvPr id="5" name="Picture 8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470400" y="4572003"/>
            <a:ext cx="3632200" cy="11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9" descr="1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48000" y="3810001"/>
            <a:ext cx="6493933" cy="639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4627575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907" y="1865241"/>
            <a:ext cx="10972800" cy="4133056"/>
          </a:xfrm>
        </p:spPr>
        <p:txBody>
          <a:bodyPr/>
          <a:lstStyle>
            <a:lvl1pPr marL="300415" indent="-300415">
              <a:spcBef>
                <a:spcPts val="2400"/>
              </a:spcBef>
              <a:buClr>
                <a:schemeClr val="tx2"/>
              </a:buClr>
              <a:buFont typeface="Symbol" pitchFamily="18" charset="2"/>
              <a:buChar char=""/>
              <a:defRPr/>
            </a:lvl1pPr>
            <a:lvl2pPr>
              <a:spcBef>
                <a:spcPts val="2400"/>
              </a:spcBef>
              <a:defRPr/>
            </a:lvl2pPr>
            <a:lvl3pPr marL="971094" indent="-281390">
              <a:spcBef>
                <a:spcPts val="2400"/>
              </a:spcBef>
              <a:buClr>
                <a:schemeClr val="tx2"/>
              </a:buClr>
              <a:buSzPct val="90000"/>
              <a:buFont typeface="Symbol" pitchFamily="18" charset="2"/>
              <a:buChar char="·"/>
              <a:defRPr/>
            </a:lvl3pPr>
            <a:lvl4pPr marL="1307490" indent="-319465">
              <a:spcBef>
                <a:spcPts val="2400"/>
              </a:spcBef>
              <a:defRPr/>
            </a:lvl4pPr>
            <a:lvl5pPr marL="1624838" indent="-300415">
              <a:spcBef>
                <a:spcPts val="2400"/>
              </a:spcBef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450576" y="354151"/>
            <a:ext cx="10972800" cy="1143000"/>
          </a:xfrm>
          <a:prstGeom prst="rect">
            <a:avLst/>
          </a:prstGeom>
        </p:spPr>
        <p:txBody>
          <a:bodyPr vert="horz" lIns="51419" tIns="25715" rIns="51419" bIns="25715" rtlCol="0" anchor="t" anchorCtr="0">
            <a:no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7297302" y="6602508"/>
            <a:ext cx="1039905" cy="161365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77" tIns="60939" rIns="121877" bIns="60939" rtlCol="0" anchor="ctr"/>
          <a:lstStyle/>
          <a:p>
            <a:pPr marL="0" marR="0" lvl="0" indent="0" algn="ctr" defTabSz="12186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667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6" name="Picture 2" descr="C:\Users\upadhyayv\Downloads\used truck-03.png"/>
          <p:cNvPicPr>
            <a:picLocks noChangeAspect="1" noChangeArrowheads="1"/>
          </p:cNvPicPr>
          <p:nvPr userDrawn="1"/>
        </p:nvPicPr>
        <p:blipFill rotWithShape="1">
          <a:blip r:embed="rId2" cstate="print"/>
          <a:srcRect l="8748" t="8333" r="5538" b="31666"/>
          <a:stretch/>
        </p:blipFill>
        <p:spPr bwMode="auto">
          <a:xfrm>
            <a:off x="7451463" y="6507480"/>
            <a:ext cx="1463040" cy="274320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 userDrawn="1"/>
        </p:nvSpPr>
        <p:spPr>
          <a:xfrm>
            <a:off x="143340" y="6420042"/>
            <a:ext cx="3939263" cy="338552"/>
          </a:xfrm>
          <a:prstGeom prst="rect">
            <a:avLst/>
          </a:prstGeom>
          <a:noFill/>
        </p:spPr>
        <p:txBody>
          <a:bodyPr wrap="square" lIns="91412" tIns="45719" rIns="91412" bIns="45719" rtlCol="0">
            <a:sp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CVD DMC : BTCR-Weekly Review W2050</a:t>
            </a:r>
          </a:p>
        </p:txBody>
      </p:sp>
      <p:sp>
        <p:nvSpPr>
          <p:cNvPr id="9" name="Slide Number Placeholder 3"/>
          <p:cNvSpPr txBox="1">
            <a:spLocks noChangeArrowheads="1"/>
          </p:cNvSpPr>
          <p:nvPr userDrawn="1"/>
        </p:nvSpPr>
        <p:spPr bwMode="auto">
          <a:xfrm>
            <a:off x="11539805" y="6340678"/>
            <a:ext cx="827616" cy="207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AEAEA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1883" tIns="60941" rIns="121883" bIns="60941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685545" rtl="0" eaLnBrk="1" latinLnBrk="0" hangingPunct="1">
              <a:spcBef>
                <a:spcPct val="0"/>
              </a:spcBef>
              <a:defRPr sz="1000" kern="1200" smtClean="0">
                <a:solidFill>
                  <a:srgbClr val="000000"/>
                </a:solidFill>
                <a:latin typeface="+mn-lt"/>
                <a:ea typeface="SimSun" panose="02010600030101010101" pitchFamily="2" charset="-122"/>
                <a:cs typeface="+mn-cs"/>
              </a:defRPr>
            </a:lvl1pPr>
            <a:lvl2pPr marL="342767" algn="l" defTabSz="685545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545" algn="l" defTabSz="685545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316" algn="l" defTabSz="685545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089" algn="l" defTabSz="685545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3866" algn="l" defTabSz="685545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6633" algn="l" defTabSz="685545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99401" algn="l" defTabSz="685545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167" algn="l" defTabSz="685545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399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863C3F5-460C-4332-BB96-6E7108B63279}" type="slidenum">
              <a:rPr kumimoji="0" lang="zh-CN" altLang="sv-SE" sz="1333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SimSun" panose="02010600030101010101" pitchFamily="2" charset="-122"/>
                <a:cs typeface="+mn-cs"/>
              </a:rPr>
              <a:pPr marL="0" marR="0" lvl="0" indent="0" algn="l" defTabSz="913992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sv-SE" altLang="zh-CN" sz="1333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3567113" y="6602413"/>
            <a:ext cx="914400" cy="9144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86620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-heading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l" defTabSz="121869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A990D02-3A8A-4F7A-9A3A-80EC38C13FD5}" type="slidenum">
              <a:rPr kumimoji="0" lang="en-US" sz="1333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l" defTabSz="121869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333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462863" y="959145"/>
            <a:ext cx="10987028" cy="408691"/>
          </a:xfrm>
        </p:spPr>
        <p:txBody>
          <a:bodyPr anchor="t" anchorCtr="0">
            <a:noAutofit/>
          </a:bodyPr>
          <a:lstStyle>
            <a:lvl1pPr marL="0" indent="0">
              <a:lnSpc>
                <a:spcPts val="3600"/>
              </a:lnSpc>
              <a:buNone/>
              <a:defRPr sz="3200" b="0"/>
            </a:lvl1pPr>
            <a:lvl2pPr marL="609299" indent="0">
              <a:buNone/>
              <a:defRPr sz="2667" b="1"/>
            </a:lvl2pPr>
            <a:lvl3pPr marL="1218630" indent="0">
              <a:buNone/>
              <a:defRPr sz="2400" b="1"/>
            </a:lvl3pPr>
            <a:lvl4pPr marL="1827938" indent="0">
              <a:buNone/>
              <a:defRPr sz="2133" b="1"/>
            </a:lvl4pPr>
            <a:lvl5pPr marL="2437258" indent="0">
              <a:buNone/>
              <a:defRPr sz="2133" b="1"/>
            </a:lvl5pPr>
            <a:lvl6pPr marL="3046556" indent="0">
              <a:buNone/>
              <a:defRPr sz="2133" b="1"/>
            </a:lvl6pPr>
            <a:lvl7pPr marL="3655855" indent="0">
              <a:buNone/>
              <a:defRPr sz="2133" b="1"/>
            </a:lvl7pPr>
            <a:lvl8pPr marL="4265173" indent="0">
              <a:buNone/>
              <a:defRPr sz="2133" b="1"/>
            </a:lvl8pPr>
            <a:lvl9pPr marL="4874483" indent="0">
              <a:buNone/>
              <a:defRPr sz="2133" b="1"/>
            </a:lvl9pPr>
          </a:lstStyle>
          <a:p>
            <a:pPr lvl="0"/>
            <a:r>
              <a:rPr lang="en-US" noProof="0" dirty="0"/>
              <a:t>Click to add sub-heading  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32907" y="1865241"/>
            <a:ext cx="10972800" cy="4133056"/>
          </a:xfrm>
        </p:spPr>
        <p:txBody>
          <a:bodyPr/>
          <a:lstStyle>
            <a:lvl1pPr marL="300415" indent="-300415">
              <a:spcBef>
                <a:spcPts val="2400"/>
              </a:spcBef>
              <a:buClr>
                <a:schemeClr val="tx2"/>
              </a:buClr>
              <a:buFont typeface="Symbol" pitchFamily="18" charset="2"/>
              <a:buChar char=""/>
              <a:defRPr/>
            </a:lvl1pPr>
            <a:lvl2pPr>
              <a:spcBef>
                <a:spcPts val="2400"/>
              </a:spcBef>
              <a:defRPr/>
            </a:lvl2pPr>
            <a:lvl3pPr marL="971094" indent="-281390">
              <a:spcBef>
                <a:spcPts val="2400"/>
              </a:spcBef>
              <a:buClr>
                <a:schemeClr val="tx2"/>
              </a:buClr>
              <a:buSzPct val="90000"/>
              <a:buFont typeface="Symbol" pitchFamily="18" charset="2"/>
              <a:buChar char="·"/>
              <a:defRPr/>
            </a:lvl3pPr>
            <a:lvl4pPr marL="1307490" indent="-319465">
              <a:spcBef>
                <a:spcPts val="2400"/>
              </a:spcBef>
              <a:defRPr/>
            </a:lvl4pPr>
            <a:lvl5pPr marL="1624838" indent="-300415">
              <a:spcBef>
                <a:spcPts val="2400"/>
              </a:spcBef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9617589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121869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4ABB991-70B4-4945-B03A-23D49C42F903}" type="slidenum">
              <a:rPr kumimoji="0" lang="en-US" sz="1333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l" defTabSz="121869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333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29684" y="1876427"/>
            <a:ext cx="5278389" cy="3898900"/>
          </a:xfrm>
        </p:spPr>
        <p:txBody>
          <a:bodyPr/>
          <a:lstStyle>
            <a:lvl1pPr marL="283506" indent="-283506">
              <a:buClr>
                <a:schemeClr val="tx2"/>
              </a:buClr>
              <a:buFont typeface="Symbol" pitchFamily="18" charset="2"/>
              <a:buChar char="·"/>
              <a:defRPr/>
            </a:lvl1pPr>
            <a:lvl3pPr marL="954161" indent="-283506">
              <a:buClr>
                <a:schemeClr val="tx2"/>
              </a:buClr>
              <a:buFont typeface="Symbol" pitchFamily="18" charset="2"/>
              <a:buChar char="·"/>
              <a:defRPr/>
            </a:lvl3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3"/>
          </p:nvPr>
        </p:nvSpPr>
        <p:spPr>
          <a:xfrm>
            <a:off x="6048608" y="1876427"/>
            <a:ext cx="5278389" cy="3898900"/>
          </a:xfrm>
        </p:spPr>
        <p:txBody>
          <a:bodyPr/>
          <a:lstStyle>
            <a:lvl1pPr marL="283506" indent="-283506">
              <a:buClr>
                <a:schemeClr val="tx2"/>
              </a:buClr>
              <a:buFont typeface="Symbol" pitchFamily="18" charset="2"/>
              <a:buChar char="·"/>
              <a:defRPr/>
            </a:lvl1pPr>
            <a:lvl3pPr marL="954161" indent="-283506">
              <a:buClr>
                <a:schemeClr val="tx2"/>
              </a:buClr>
              <a:buFont typeface="Symbol" pitchFamily="18" charset="2"/>
              <a:buChar char="·"/>
              <a:defRPr/>
            </a:lvl3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068874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121869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A48B6B9-208B-4632-BEF9-204970A2537F}" type="slidenum">
              <a:rPr kumimoji="0" lang="en-US" sz="1333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l" defTabSz="121869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333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747346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8529922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vo - Picture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6" name="Rectangle 4"/>
          <p:cNvSpPr>
            <a:spLocks noChangeArrowheads="1"/>
          </p:cNvSpPr>
          <p:nvPr userDrawn="1"/>
        </p:nvSpPr>
        <p:spPr bwMode="auto">
          <a:xfrm>
            <a:off x="-4232" y="1989137"/>
            <a:ext cx="115359" cy="25193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121877" tIns="60939" rIns="121877" bIns="60939" anchor="ctr"/>
          <a:lstStyle/>
          <a:p>
            <a:pPr marL="0" marR="0" lvl="0" indent="0" algn="l" defTabSz="121863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" name="Rectangle 6"/>
          <p:cNvSpPr>
            <a:spLocks noGrp="1"/>
          </p:cNvSpPr>
          <p:nvPr>
            <p:ph type="pic" sz="quarter" idx="13"/>
          </p:nvPr>
        </p:nvSpPr>
        <p:spPr>
          <a:xfrm>
            <a:off x="100057" y="1989139"/>
            <a:ext cx="5332800" cy="2520000"/>
          </a:xfrm>
          <a:noFill/>
          <a:ln w="38100" cap="sq" cmpd="sng" algn="ctr">
            <a:noFill/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  <a:extLst/>
          </a:lstStyle>
          <a:p>
            <a:pPr lvl="0"/>
            <a:endParaRPr lang="en-US" noProof="0" dirty="0"/>
          </a:p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5764208" y="1891055"/>
            <a:ext cx="6032665" cy="3898900"/>
          </a:xfrm>
        </p:spPr>
        <p:txBody>
          <a:bodyPr/>
          <a:lstStyle>
            <a:lvl1pPr marL="283506" indent="-283506">
              <a:buClr>
                <a:schemeClr val="tx2"/>
              </a:buClr>
              <a:buFont typeface="Symbol" pitchFamily="18" charset="2"/>
              <a:buChar char="·"/>
              <a:defRPr/>
            </a:lvl1pPr>
            <a:lvl3pPr marL="1146701" indent="-423131">
              <a:buClr>
                <a:schemeClr val="tx2"/>
              </a:buClr>
              <a:buFont typeface="Symbol" pitchFamily="18" charset="2"/>
              <a:buChar char="·"/>
              <a:defRPr/>
            </a:lvl3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5223600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vo - Half Slid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25481" y="349884"/>
            <a:ext cx="5282623" cy="1143000"/>
          </a:xfrm>
        </p:spPr>
        <p:txBody>
          <a:bodyPr/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7" name="Rectangle 6"/>
          <p:cNvSpPr>
            <a:spLocks noGrp="1"/>
          </p:cNvSpPr>
          <p:nvPr>
            <p:ph type="pic" sz="quarter" idx="13"/>
          </p:nvPr>
        </p:nvSpPr>
        <p:spPr>
          <a:xfrm>
            <a:off x="6096000" y="0"/>
            <a:ext cx="6096000" cy="6130925"/>
          </a:xfrm>
          <a:noFill/>
          <a:ln w="38100" cap="sq" cmpd="sng" algn="ctr">
            <a:noFill/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 anchorCtr="0"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  <a:extLst/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29684" y="1876427"/>
            <a:ext cx="5278389" cy="3898900"/>
          </a:xfrm>
        </p:spPr>
        <p:txBody>
          <a:bodyPr/>
          <a:lstStyle>
            <a:lvl1pPr marL="283506" indent="-283506">
              <a:buClr>
                <a:schemeClr val="tx2"/>
              </a:buClr>
              <a:buFont typeface="Symbol" pitchFamily="18" charset="2"/>
              <a:buChar char="·"/>
              <a:defRPr/>
            </a:lvl1pPr>
            <a:lvl3pPr marL="954161" indent="-283506">
              <a:buClr>
                <a:schemeClr val="tx2"/>
              </a:buClr>
              <a:buFont typeface="Symbol" pitchFamily="18" charset="2"/>
              <a:buChar char="·"/>
              <a:defRPr/>
            </a:lvl3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9458183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vo - Three Pictur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/>
          </p:cNvSpPr>
          <p:nvPr>
            <p:ph type="pic" sz="quarter" idx="13" hasCustomPrompt="1"/>
          </p:nvPr>
        </p:nvSpPr>
        <p:spPr>
          <a:xfrm>
            <a:off x="6096000" y="4100949"/>
            <a:ext cx="6096000" cy="2026800"/>
          </a:xfrm>
          <a:noFill/>
          <a:ln w="38100" cap="sq" cmpd="sng" algn="ctr">
            <a:noFill/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 anchorCtr="1"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  <a:extLst/>
          </a:lstStyle>
          <a:p>
            <a:pPr lvl="0"/>
            <a:r>
              <a:rPr lang="en-US" noProof="0" dirty="0"/>
              <a:t>Click icon to add third picture</a:t>
            </a:r>
          </a:p>
        </p:txBody>
      </p:sp>
      <p:sp>
        <p:nvSpPr>
          <p:cNvPr id="9" name="Rectangle 6"/>
          <p:cNvSpPr>
            <a:spLocks noGrp="1"/>
          </p:cNvSpPr>
          <p:nvPr>
            <p:ph type="pic" sz="quarter" idx="15" hasCustomPrompt="1"/>
          </p:nvPr>
        </p:nvSpPr>
        <p:spPr>
          <a:xfrm>
            <a:off x="6096000" y="0"/>
            <a:ext cx="6096000" cy="2026800"/>
          </a:xfrm>
          <a:noFill/>
          <a:ln w="38100" cap="sq" cmpd="sng" algn="ctr">
            <a:noFill/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 anchorCtr="1"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  <a:extLst/>
          </a:lstStyle>
          <a:p>
            <a:pPr lvl="0"/>
            <a:r>
              <a:rPr lang="en-US" noProof="0" dirty="0"/>
              <a:t>Click icon to add first picture</a:t>
            </a:r>
          </a:p>
        </p:txBody>
      </p:sp>
      <p:sp>
        <p:nvSpPr>
          <p:cNvPr id="10" name="Rectangle 6"/>
          <p:cNvSpPr>
            <a:spLocks noGrp="1"/>
          </p:cNvSpPr>
          <p:nvPr>
            <p:ph type="pic" sz="quarter" idx="16" hasCustomPrompt="1"/>
          </p:nvPr>
        </p:nvSpPr>
        <p:spPr>
          <a:xfrm>
            <a:off x="6096000" y="2052275"/>
            <a:ext cx="6096000" cy="2023200"/>
          </a:xfrm>
          <a:noFill/>
          <a:ln w="38100" cap="sq" cmpd="sng" algn="ctr">
            <a:noFill/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 anchorCtr="1"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  <a:extLst/>
          </a:lstStyle>
          <a:p>
            <a:pPr lvl="0"/>
            <a:r>
              <a:rPr lang="en-US" noProof="0" dirty="0"/>
              <a:t>Click icon to add second picture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429684" y="1876427"/>
            <a:ext cx="5278389" cy="3898900"/>
          </a:xfrm>
        </p:spPr>
        <p:txBody>
          <a:bodyPr/>
          <a:lstStyle>
            <a:lvl1pPr marL="283506" indent="-283506">
              <a:buClr>
                <a:schemeClr val="tx2"/>
              </a:buClr>
              <a:buFont typeface="Symbol" pitchFamily="18" charset="2"/>
              <a:buChar char="·"/>
              <a:defRPr/>
            </a:lvl1pPr>
            <a:lvl3pPr marL="954161" indent="-283506">
              <a:buClr>
                <a:schemeClr val="tx2"/>
              </a:buClr>
              <a:buFont typeface="Symbol" pitchFamily="18" charset="2"/>
              <a:buChar char="·"/>
              <a:defRPr/>
            </a:lvl3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25481" y="349884"/>
            <a:ext cx="5282623" cy="1143000"/>
          </a:xfrm>
        </p:spPr>
        <p:txBody>
          <a:bodyPr/>
          <a:lstStyle/>
          <a:p>
            <a:r>
              <a:rPr 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42461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5" name="Rectangle 5"/>
          <p:cNvSpPr>
            <a:spLocks noGrp="1" noChangeArrowheads="1"/>
          </p:cNvSpPr>
          <p:nvPr>
            <p:ph type="ctrTitle"/>
          </p:nvPr>
        </p:nvSpPr>
        <p:spPr>
          <a:xfrm>
            <a:off x="922898" y="3705225"/>
            <a:ext cx="10316633" cy="1143000"/>
          </a:xfrm>
        </p:spPr>
        <p:txBody>
          <a:bodyPr/>
          <a:lstStyle>
            <a:lvl1pPr algn="ctr"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813984" y="5067300"/>
            <a:ext cx="8534400" cy="1752600"/>
          </a:xfrm>
        </p:spPr>
        <p:txBody>
          <a:bodyPr/>
          <a:lstStyle>
            <a:lvl1pPr marL="0" indent="0" algn="ctr">
              <a:buFont typeface="Symbol" pitchFamily="18" charset="2"/>
              <a:buNone/>
              <a:defRPr sz="3200"/>
            </a:lvl1pPr>
          </a:lstStyle>
          <a:p>
            <a:pPr lvl="0"/>
            <a:r>
              <a:rPr lang="en-US" noProof="0" dirty="0"/>
              <a:t>Click to edit Master subtitle style</a:t>
            </a:r>
          </a:p>
        </p:txBody>
      </p:sp>
      <p:pic>
        <p:nvPicPr>
          <p:cNvPr id="5" name="Picture 8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470400" y="4572003"/>
            <a:ext cx="3632200" cy="11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9" descr="1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48000" y="3810001"/>
            <a:ext cx="6493933" cy="639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2256452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vo - Full Slid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130925"/>
          </a:xfrm>
          <a:noFill/>
          <a:ln w="38100" cap="sq" cmpd="sng" algn="ctr">
            <a:noFill/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 anchorCtr="1"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  <a:extLst/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6316162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11"/>
          </p:nvPr>
        </p:nvSpPr>
        <p:spPr>
          <a:xfrm>
            <a:off x="711201" y="2057424"/>
            <a:ext cx="5926667" cy="1470025"/>
          </a:xfrm>
          <a:prstGeom prst="rect">
            <a:avLst/>
          </a:prstGeom>
        </p:spPr>
        <p:txBody>
          <a:bodyPr vert="horz" lIns="0" tIns="0" rIns="0" bIns="0" anchor="b" anchorCtr="0"/>
          <a:lstStyle>
            <a:lvl1pPr marL="0" indent="0">
              <a:lnSpc>
                <a:spcPts val="4400"/>
              </a:lnSpc>
              <a:spcBef>
                <a:spcPts val="0"/>
              </a:spcBef>
              <a:buFontTx/>
              <a:buNone/>
              <a:defRPr sz="4400" b="1" i="0" baseline="0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/>
          </p:nvPr>
        </p:nvSpPr>
        <p:spPr>
          <a:xfrm>
            <a:off x="711201" y="3733805"/>
            <a:ext cx="5926667" cy="465667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ts val="1400"/>
              </a:lnSpc>
              <a:spcBef>
                <a:spcPts val="0"/>
              </a:spcBef>
              <a:buFontTx/>
              <a:buNone/>
              <a:defRPr sz="1200" kern="0" cap="all" spc="100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pic>
        <p:nvPicPr>
          <p:cNvPr id="13" name="Picture 12" descr="Eicher-Trucks-and-Buses-White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337" y="-17585"/>
            <a:ext cx="6342487" cy="1236785"/>
          </a:xfrm>
          <a:prstGeom prst="rect">
            <a:avLst/>
          </a:prstGeom>
        </p:spPr>
      </p:pic>
      <p:pic>
        <p:nvPicPr>
          <p:cNvPr id="14" name="Picture 13" descr="VECV-White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9600" y="5867400"/>
            <a:ext cx="4876800" cy="1121664"/>
          </a:xfrm>
          <a:prstGeom prst="rect">
            <a:avLst/>
          </a:prstGeom>
        </p:spPr>
      </p:pic>
      <p:sp>
        <p:nvSpPr>
          <p:cNvPr id="15" name="Rectangle 14"/>
          <p:cNvSpPr/>
          <p:nvPr userDrawn="1"/>
        </p:nvSpPr>
        <p:spPr>
          <a:xfrm>
            <a:off x="10346268" y="0"/>
            <a:ext cx="1845733" cy="6858000"/>
          </a:xfrm>
          <a:prstGeom prst="rect">
            <a:avLst/>
          </a:prstGeom>
          <a:solidFill>
            <a:srgbClr val="10245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12" tIns="45719" rIns="91412" bIns="45719" rtlCol="0" anchor="ctr"/>
          <a:lstStyle/>
          <a:p>
            <a:pPr marL="0" marR="0" lvl="0" indent="0" algn="ctr" defTabSz="45701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67" b="0" i="0" u="none" strike="noStrike" kern="1200" cap="none" spc="0" normalizeH="0" baseline="0" noProof="0" dirty="0">
              <a:ln>
                <a:noFill/>
              </a:ln>
              <a:solidFill>
                <a:srgbClr val="FFFFF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Parallelogram 18"/>
          <p:cNvSpPr/>
          <p:nvPr userDrawn="1"/>
        </p:nvSpPr>
        <p:spPr>
          <a:xfrm>
            <a:off x="8856133" y="-17585"/>
            <a:ext cx="3352800" cy="6875585"/>
          </a:xfrm>
          <a:prstGeom prst="parallelogram">
            <a:avLst>
              <a:gd name="adj" fmla="val 49788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12" tIns="45719" rIns="91412" bIns="45719" rtlCol="0" anchor="ctr"/>
          <a:lstStyle/>
          <a:p>
            <a:pPr marL="0" marR="0" lvl="0" indent="0" algn="ctr" defTabSz="45701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67" b="0" i="0" u="none" strike="noStrike" kern="1200" cap="none" spc="0" normalizeH="0" baseline="0" noProof="0" dirty="0">
                <a:ln>
                  <a:noFill/>
                </a:ln>
                <a:solidFill>
                  <a:srgbClr val="FFFFF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</a:p>
        </p:txBody>
      </p:sp>
      <p:sp>
        <p:nvSpPr>
          <p:cNvPr id="20" name="Parallelogram 19"/>
          <p:cNvSpPr/>
          <p:nvPr userDrawn="1"/>
        </p:nvSpPr>
        <p:spPr>
          <a:xfrm>
            <a:off x="7332133" y="-17585"/>
            <a:ext cx="3352800" cy="6875585"/>
          </a:xfrm>
          <a:prstGeom prst="parallelogram">
            <a:avLst>
              <a:gd name="adj" fmla="val 49788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12" tIns="45719" rIns="91412" bIns="45719" rtlCol="0" anchor="ctr"/>
          <a:lstStyle/>
          <a:p>
            <a:pPr marL="0" marR="0" lvl="0" indent="0" algn="ctr" defTabSz="45701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67" b="0" i="0" u="none" strike="noStrike" kern="1200" cap="none" spc="0" normalizeH="0" baseline="0" noProof="0" dirty="0">
              <a:ln>
                <a:noFill/>
              </a:ln>
              <a:solidFill>
                <a:srgbClr val="FFFFF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" name="Date Placeholder 3"/>
          <p:cNvSpPr txBox="1">
            <a:spLocks/>
          </p:cNvSpPr>
          <p:nvPr userDrawn="1"/>
        </p:nvSpPr>
        <p:spPr>
          <a:xfrm>
            <a:off x="10871269" y="58200"/>
            <a:ext cx="11176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 kern="0" spc="19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marL="0" marR="0" lvl="0" indent="0" algn="ctr" defTabSz="45701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CDE37E0-1524-A448-A170-FA2C23AD41F3}" type="datetime1">
              <a:rPr kumimoji="0" lang="en-US" sz="933" b="0" i="0" u="none" strike="noStrike" kern="0" cap="none" spc="191" normalizeH="0" baseline="0" noProof="0" smtClean="0">
                <a:ln>
                  <a:noFill/>
                </a:ln>
                <a:solidFill>
                  <a:srgbClr val="EBEBEA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45701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07/08/2024</a:t>
            </a:fld>
            <a:endParaRPr kumimoji="0" lang="en-US" sz="933" b="0" i="0" u="none" strike="noStrike" kern="0" cap="none" spc="191" normalizeH="0" baseline="0" noProof="0" dirty="0">
              <a:ln>
                <a:noFill/>
              </a:ln>
              <a:solidFill>
                <a:srgbClr val="EBEBEA">
                  <a:lumMod val="75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0250458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tx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711200" y="2286000"/>
            <a:ext cx="10363200" cy="1066800"/>
          </a:xfrm>
          <a:prstGeom prst="rect">
            <a:avLst/>
          </a:prstGeom>
        </p:spPr>
        <p:txBody>
          <a:bodyPr vert="horz" lIns="0" tIns="0" rIns="0" bIns="0" anchor="b" anchorCtr="0"/>
          <a:lstStyle>
            <a:lvl1pPr marL="0" indent="0">
              <a:lnSpc>
                <a:spcPts val="4600"/>
              </a:lnSpc>
              <a:spcBef>
                <a:spcPts val="0"/>
              </a:spcBef>
              <a:buFontTx/>
              <a:buNone/>
              <a:defRPr sz="3467" b="1" i="0" cap="all" spc="71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edit name of the section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711200" y="3429000"/>
            <a:ext cx="10363200" cy="1143000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ts val="3000"/>
              </a:lnSpc>
              <a:spcBef>
                <a:spcPts val="0"/>
              </a:spcBef>
              <a:buFontTx/>
              <a:buNone/>
              <a:defRPr sz="28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16267" y="6366929"/>
            <a:ext cx="406400" cy="236008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933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457011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84DE2E6-8F32-8543-92C1-F56C00355A27}" type="slidenum">
              <a:rPr kumimoji="0" lang="en-US" sz="933" b="1" i="0" u="none" strike="noStrike" kern="1200" cap="none" spc="0" normalizeH="0" baseline="0" noProof="0" smtClean="0">
                <a:ln>
                  <a:noFill/>
                </a:ln>
                <a:solidFill>
                  <a:srgbClr val="000100">
                    <a:tint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457011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33" b="1" i="0" u="none" strike="noStrike" kern="1200" cap="none" spc="0" normalizeH="0" baseline="0" noProof="0" dirty="0">
              <a:ln>
                <a:noFill/>
              </a:ln>
              <a:solidFill>
                <a:srgbClr val="000100">
                  <a:tint val="75000"/>
                </a:srgb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25" name="Picture 24" descr="Eicher-Logo_Cased-Tagline_Colour-Pantone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64916" y="6180692"/>
            <a:ext cx="2906184" cy="567265"/>
          </a:xfrm>
          <a:prstGeom prst="rect">
            <a:avLst/>
          </a:prstGeom>
        </p:spPr>
      </p:pic>
      <p:pic>
        <p:nvPicPr>
          <p:cNvPr id="26" name="Picture 25" descr="VECVColor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8975" y="6040995"/>
            <a:ext cx="3635028" cy="836056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>
          <a:xfrm>
            <a:off x="23" y="-17585"/>
            <a:ext cx="12191999" cy="69083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12" tIns="45719" rIns="91412" bIns="45719" rtlCol="0" anchor="ctr"/>
          <a:lstStyle/>
          <a:p>
            <a:pPr marL="0" marR="0" lvl="0" indent="0" algn="ctr" defTabSz="45701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67" b="0" i="0" u="none" strike="noStrike" kern="1200" cap="none" spc="0" normalizeH="0" baseline="0" noProof="0" dirty="0">
              <a:ln>
                <a:noFill/>
              </a:ln>
              <a:solidFill>
                <a:srgbClr val="FFFFF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11718191" y="-17584"/>
            <a:ext cx="478044" cy="690831"/>
          </a:xfrm>
          <a:prstGeom prst="rect">
            <a:avLst/>
          </a:prstGeom>
          <a:solidFill>
            <a:srgbClr val="10245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12" tIns="45719" rIns="91412" bIns="45719" rtlCol="0" anchor="ctr"/>
          <a:lstStyle/>
          <a:p>
            <a:pPr marL="0" marR="0" lvl="0" indent="0" algn="ctr" defTabSz="45701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67" b="0" i="0" u="none" strike="noStrike" kern="1200" cap="none" spc="0" normalizeH="0" baseline="0" noProof="0" dirty="0">
                <a:ln>
                  <a:noFill/>
                </a:ln>
                <a:solidFill>
                  <a:srgbClr val="FFFFF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</a:p>
        </p:txBody>
      </p:sp>
      <p:sp>
        <p:nvSpPr>
          <p:cNvPr id="18" name="Parallelogram 17"/>
          <p:cNvSpPr/>
          <p:nvPr userDrawn="1"/>
        </p:nvSpPr>
        <p:spPr>
          <a:xfrm>
            <a:off x="11651519" y="-17584"/>
            <a:ext cx="489703" cy="690831"/>
          </a:xfrm>
          <a:prstGeom prst="parallelogram">
            <a:avLst>
              <a:gd name="adj" fmla="val 3709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12" tIns="45719" rIns="91412" bIns="45719" rtlCol="0" anchor="ctr"/>
          <a:lstStyle/>
          <a:p>
            <a:pPr marL="0" marR="0" lvl="0" indent="0" algn="ctr" defTabSz="45701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67" b="0" i="0" u="none" strike="noStrike" kern="1200" cap="none" spc="0" normalizeH="0" baseline="0" noProof="0" dirty="0">
                <a:ln>
                  <a:noFill/>
                </a:ln>
                <a:solidFill>
                  <a:srgbClr val="FFFFF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</a:p>
        </p:txBody>
      </p:sp>
      <p:sp>
        <p:nvSpPr>
          <p:cNvPr id="19" name="Parallelogram 18"/>
          <p:cNvSpPr/>
          <p:nvPr userDrawn="1"/>
        </p:nvSpPr>
        <p:spPr>
          <a:xfrm>
            <a:off x="11363653" y="-17584"/>
            <a:ext cx="489703" cy="690831"/>
          </a:xfrm>
          <a:prstGeom prst="parallelogram">
            <a:avLst>
              <a:gd name="adj" fmla="val 3709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12" tIns="45719" rIns="91412" bIns="45719" rtlCol="0" anchor="ctr"/>
          <a:lstStyle/>
          <a:p>
            <a:pPr marL="0" marR="0" lvl="0" indent="0" algn="ctr" defTabSz="45701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67" b="0" i="0" u="none" strike="noStrike" kern="1200" cap="none" spc="0" normalizeH="0" baseline="0" noProof="0" dirty="0">
                <a:ln>
                  <a:noFill/>
                </a:ln>
                <a:solidFill>
                  <a:srgbClr val="FFFFF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642925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673103"/>
            <a:ext cx="12192000" cy="5295900"/>
          </a:xfrm>
          <a:prstGeom prst="rect">
            <a:avLst/>
          </a:prstGeom>
        </p:spPr>
        <p:txBody>
          <a:bodyPr vert="horz"/>
          <a:lstStyle/>
          <a:p>
            <a:endParaRPr lang="en-US" dirty="0"/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16267" y="6366929"/>
            <a:ext cx="406400" cy="236008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933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457011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84DE2E6-8F32-8543-92C1-F56C00355A27}" type="slidenum">
              <a:rPr kumimoji="0" lang="en-US" sz="933" b="1" i="0" u="none" strike="noStrike" kern="1200" cap="none" spc="0" normalizeH="0" baseline="0" noProof="0" smtClean="0">
                <a:ln>
                  <a:noFill/>
                </a:ln>
                <a:solidFill>
                  <a:srgbClr val="000100">
                    <a:tint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457011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33" b="1" i="0" u="none" strike="noStrike" kern="1200" cap="none" spc="0" normalizeH="0" baseline="0" noProof="0" dirty="0">
              <a:ln>
                <a:noFill/>
              </a:ln>
              <a:solidFill>
                <a:srgbClr val="000100">
                  <a:tint val="75000"/>
                </a:srgb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16" name="Picture 15" descr="Eicher-Logo_Cased-Tagline_Colour-Pantone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64916" y="6180692"/>
            <a:ext cx="2906184" cy="567265"/>
          </a:xfrm>
          <a:prstGeom prst="rect">
            <a:avLst/>
          </a:prstGeom>
        </p:spPr>
      </p:pic>
      <p:pic>
        <p:nvPicPr>
          <p:cNvPr id="17" name="Picture 16" descr="VECVColor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8975" y="6040995"/>
            <a:ext cx="3635028" cy="836056"/>
          </a:xfrm>
          <a:prstGeom prst="rect">
            <a:avLst/>
          </a:prstGeom>
        </p:spPr>
      </p:pic>
      <p:sp>
        <p:nvSpPr>
          <p:cNvPr id="18" name="Rectangle 17"/>
          <p:cNvSpPr/>
          <p:nvPr userDrawn="1"/>
        </p:nvSpPr>
        <p:spPr>
          <a:xfrm>
            <a:off x="23" y="-17585"/>
            <a:ext cx="12191999" cy="69083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12" tIns="45719" rIns="91412" bIns="45719" rtlCol="0" anchor="ctr"/>
          <a:lstStyle/>
          <a:p>
            <a:pPr marL="0" marR="0" lvl="0" indent="0" algn="ctr" defTabSz="45701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67" b="0" i="0" u="none" strike="noStrike" kern="1200" cap="none" spc="0" normalizeH="0" baseline="0" noProof="0" dirty="0">
              <a:ln>
                <a:noFill/>
              </a:ln>
              <a:solidFill>
                <a:srgbClr val="FFFFF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11718191" y="-17584"/>
            <a:ext cx="478044" cy="690831"/>
          </a:xfrm>
          <a:prstGeom prst="rect">
            <a:avLst/>
          </a:prstGeom>
          <a:solidFill>
            <a:srgbClr val="10245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12" tIns="45719" rIns="91412" bIns="45719" rtlCol="0" anchor="ctr"/>
          <a:lstStyle/>
          <a:p>
            <a:pPr marL="0" marR="0" lvl="0" indent="0" algn="ctr" defTabSz="45701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67" b="0" i="0" u="none" strike="noStrike" kern="1200" cap="none" spc="0" normalizeH="0" baseline="0" noProof="0" dirty="0">
                <a:ln>
                  <a:noFill/>
                </a:ln>
                <a:solidFill>
                  <a:srgbClr val="FFFFF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</a:p>
        </p:txBody>
      </p:sp>
      <p:sp>
        <p:nvSpPr>
          <p:cNvPr id="20" name="Parallelogram 19"/>
          <p:cNvSpPr/>
          <p:nvPr userDrawn="1"/>
        </p:nvSpPr>
        <p:spPr>
          <a:xfrm>
            <a:off x="11651519" y="-17584"/>
            <a:ext cx="489703" cy="690831"/>
          </a:xfrm>
          <a:prstGeom prst="parallelogram">
            <a:avLst>
              <a:gd name="adj" fmla="val 3709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12" tIns="45719" rIns="91412" bIns="45719" rtlCol="0" anchor="ctr"/>
          <a:lstStyle/>
          <a:p>
            <a:pPr marL="0" marR="0" lvl="0" indent="0" algn="ctr" defTabSz="45701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67" b="0" i="0" u="none" strike="noStrike" kern="1200" cap="none" spc="0" normalizeH="0" baseline="0" noProof="0" dirty="0">
                <a:ln>
                  <a:noFill/>
                </a:ln>
                <a:solidFill>
                  <a:srgbClr val="FFFFF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</a:p>
        </p:txBody>
      </p:sp>
      <p:sp>
        <p:nvSpPr>
          <p:cNvPr id="23" name="Parallelogram 22"/>
          <p:cNvSpPr/>
          <p:nvPr userDrawn="1"/>
        </p:nvSpPr>
        <p:spPr>
          <a:xfrm>
            <a:off x="11363653" y="-17584"/>
            <a:ext cx="489703" cy="690831"/>
          </a:xfrm>
          <a:prstGeom prst="parallelogram">
            <a:avLst>
              <a:gd name="adj" fmla="val 3709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12" tIns="45719" rIns="91412" bIns="45719" rtlCol="0" anchor="ctr"/>
          <a:lstStyle/>
          <a:p>
            <a:pPr marL="0" marR="0" lvl="0" indent="0" algn="ctr" defTabSz="45701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67" b="0" i="0" u="none" strike="noStrike" kern="1200" cap="none" spc="0" normalizeH="0" baseline="0" noProof="0" dirty="0">
                <a:ln>
                  <a:noFill/>
                </a:ln>
                <a:solidFill>
                  <a:srgbClr val="FFFFF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</a:p>
        </p:txBody>
      </p:sp>
      <p:sp>
        <p:nvSpPr>
          <p:cNvPr id="24" name="Title 10"/>
          <p:cNvSpPr>
            <a:spLocks noGrp="1"/>
          </p:cNvSpPr>
          <p:nvPr>
            <p:ph type="title"/>
          </p:nvPr>
        </p:nvSpPr>
        <p:spPr>
          <a:xfrm>
            <a:off x="609600" y="76225"/>
            <a:ext cx="10972800" cy="507999"/>
          </a:xfrm>
          <a:prstGeom prst="rect">
            <a:avLst/>
          </a:prstGeom>
        </p:spPr>
        <p:txBody>
          <a:bodyPr vert="horz" bIns="21431" anchor="b" anchorCtr="0"/>
          <a:lstStyle>
            <a:lvl1pPr algn="l">
              <a:defRPr sz="2800" b="1" i="0">
                <a:solidFill>
                  <a:srgbClr val="FFFFFE"/>
                </a:solidFill>
                <a:latin typeface="Calibri"/>
                <a:cs typeface="Calibri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4351869" y="6203578"/>
            <a:ext cx="4199467" cy="338552"/>
          </a:xfrm>
          <a:prstGeom prst="rect">
            <a:avLst/>
          </a:prstGeom>
          <a:noFill/>
        </p:spPr>
        <p:txBody>
          <a:bodyPr wrap="square" lIns="91412" tIns="45719" rIns="91412" bIns="45719" rtlCol="0">
            <a:spAutoFit/>
          </a:bodyPr>
          <a:lstStyle/>
          <a:p>
            <a:pPr marL="0" marR="0" lvl="0" indent="0" algn="l" defTabSz="45701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0" cap="all" spc="100" normalizeH="0" baseline="0" noProof="0" dirty="0">
                <a:ln>
                  <a:noFill/>
                </a:ln>
                <a:solidFill>
                  <a:srgbClr val="0001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Department name in calibri (bold, uppercase, size 8, colour – black, text 1)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4338915" y="6501356"/>
            <a:ext cx="4267200" cy="215442"/>
          </a:xfrm>
          <a:prstGeom prst="rect">
            <a:avLst/>
          </a:prstGeom>
        </p:spPr>
        <p:txBody>
          <a:bodyPr wrap="square" lIns="91412" tIns="45719" rIns="91412" bIns="45719">
            <a:spAutoFit/>
          </a:bodyPr>
          <a:lstStyle/>
          <a:p>
            <a:pPr marL="0" marR="0" lvl="0" indent="0" algn="l" defTabSz="45701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1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TITLE OF PRESENTATION AND DATE IN CALIBRI (UPPERCASE, SIZE 8, COLOUR – BLACK, TEXT 1)</a:t>
            </a:r>
          </a:p>
        </p:txBody>
      </p:sp>
    </p:spTree>
    <p:extLst>
      <p:ext uri="{BB962C8B-B14F-4D97-AF65-F5344CB8AC3E}">
        <p14:creationId xmlns:p14="http://schemas.microsoft.com/office/powerpoint/2010/main" val="970506719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/>
          </p:cNvSpPr>
          <p:nvPr>
            <p:ph type="pic" sz="quarter" idx="10"/>
          </p:nvPr>
        </p:nvSpPr>
        <p:spPr>
          <a:xfrm>
            <a:off x="0" y="673102"/>
            <a:ext cx="12192000" cy="6184900"/>
          </a:xfrm>
          <a:prstGeom prst="rect">
            <a:avLst/>
          </a:prstGeom>
        </p:spPr>
        <p:txBody>
          <a:bodyPr vert="horz"/>
          <a:lstStyle/>
          <a:p>
            <a:endParaRPr lang="en-US" dirty="0"/>
          </a:p>
        </p:txBody>
      </p:sp>
      <p:sp>
        <p:nvSpPr>
          <p:cNvPr id="1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16267" y="6366929"/>
            <a:ext cx="406400" cy="236008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933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457011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84DE2E6-8F32-8543-92C1-F56C00355A27}" type="slidenum">
              <a:rPr kumimoji="0" lang="en-US" sz="933" b="1" i="0" u="none" strike="noStrike" kern="1200" cap="none" spc="0" normalizeH="0" baseline="0" noProof="0" smtClean="0">
                <a:ln>
                  <a:noFill/>
                </a:ln>
                <a:solidFill>
                  <a:srgbClr val="000100">
                    <a:tint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457011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33" b="1" i="0" u="none" strike="noStrike" kern="1200" cap="none" spc="0" normalizeH="0" baseline="0" noProof="0" dirty="0">
              <a:ln>
                <a:noFill/>
              </a:ln>
              <a:solidFill>
                <a:srgbClr val="000100">
                  <a:tint val="75000"/>
                </a:srgb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23" y="-17585"/>
            <a:ext cx="12191999" cy="69083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12" tIns="45719" rIns="91412" bIns="45719" rtlCol="0" anchor="ctr"/>
          <a:lstStyle/>
          <a:p>
            <a:pPr marL="0" marR="0" lvl="0" indent="0" algn="ctr" defTabSz="45701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67" b="0" i="0" u="none" strike="noStrike" kern="1200" cap="none" spc="0" normalizeH="0" baseline="0" noProof="0" dirty="0">
              <a:ln>
                <a:noFill/>
              </a:ln>
              <a:solidFill>
                <a:srgbClr val="FFFFF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11718191" y="-17584"/>
            <a:ext cx="478044" cy="690831"/>
          </a:xfrm>
          <a:prstGeom prst="rect">
            <a:avLst/>
          </a:prstGeom>
          <a:solidFill>
            <a:srgbClr val="10245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12" tIns="45719" rIns="91412" bIns="45719" rtlCol="0" anchor="ctr"/>
          <a:lstStyle/>
          <a:p>
            <a:pPr marL="0" marR="0" lvl="0" indent="0" algn="ctr" defTabSz="45701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67" b="0" i="0" u="none" strike="noStrike" kern="1200" cap="none" spc="0" normalizeH="0" baseline="0" noProof="0" dirty="0">
                <a:ln>
                  <a:noFill/>
                </a:ln>
                <a:solidFill>
                  <a:srgbClr val="FFFFF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</a:p>
        </p:txBody>
      </p:sp>
      <p:sp>
        <p:nvSpPr>
          <p:cNvPr id="13" name="Parallelogram 12"/>
          <p:cNvSpPr/>
          <p:nvPr userDrawn="1"/>
        </p:nvSpPr>
        <p:spPr>
          <a:xfrm>
            <a:off x="11651519" y="-17584"/>
            <a:ext cx="489703" cy="690831"/>
          </a:xfrm>
          <a:prstGeom prst="parallelogram">
            <a:avLst>
              <a:gd name="adj" fmla="val 3709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12" tIns="45719" rIns="91412" bIns="45719" rtlCol="0" anchor="ctr"/>
          <a:lstStyle/>
          <a:p>
            <a:pPr marL="0" marR="0" lvl="0" indent="0" algn="ctr" defTabSz="45701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67" b="0" i="0" u="none" strike="noStrike" kern="1200" cap="none" spc="0" normalizeH="0" baseline="0" noProof="0" dirty="0">
                <a:ln>
                  <a:noFill/>
                </a:ln>
                <a:solidFill>
                  <a:srgbClr val="FFFFF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</a:p>
        </p:txBody>
      </p:sp>
      <p:sp>
        <p:nvSpPr>
          <p:cNvPr id="18" name="Parallelogram 17"/>
          <p:cNvSpPr/>
          <p:nvPr userDrawn="1"/>
        </p:nvSpPr>
        <p:spPr>
          <a:xfrm>
            <a:off x="11363653" y="-17584"/>
            <a:ext cx="489703" cy="690831"/>
          </a:xfrm>
          <a:prstGeom prst="parallelogram">
            <a:avLst>
              <a:gd name="adj" fmla="val 3709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12" tIns="45719" rIns="91412" bIns="45719" rtlCol="0" anchor="ctr"/>
          <a:lstStyle/>
          <a:p>
            <a:pPr marL="0" marR="0" lvl="0" indent="0" algn="ctr" defTabSz="45701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67" b="0" i="0" u="none" strike="noStrike" kern="1200" cap="none" spc="0" normalizeH="0" baseline="0" noProof="0" dirty="0">
                <a:ln>
                  <a:noFill/>
                </a:ln>
                <a:solidFill>
                  <a:srgbClr val="FFFFF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</a:p>
        </p:txBody>
      </p:sp>
      <p:sp>
        <p:nvSpPr>
          <p:cNvPr id="20" name="Title 10"/>
          <p:cNvSpPr>
            <a:spLocks noGrp="1"/>
          </p:cNvSpPr>
          <p:nvPr>
            <p:ph type="title"/>
          </p:nvPr>
        </p:nvSpPr>
        <p:spPr>
          <a:xfrm>
            <a:off x="609600" y="76225"/>
            <a:ext cx="10972800" cy="507999"/>
          </a:xfrm>
          <a:prstGeom prst="rect">
            <a:avLst/>
          </a:prstGeom>
        </p:spPr>
        <p:txBody>
          <a:bodyPr vert="horz" bIns="21431" anchor="b" anchorCtr="0"/>
          <a:lstStyle>
            <a:lvl1pPr algn="l">
              <a:defRPr sz="2800" b="1" i="0">
                <a:solidFill>
                  <a:srgbClr val="FFFFFE"/>
                </a:solidFill>
                <a:latin typeface="Calibri"/>
                <a:cs typeface="Calibri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9345152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 userDrawn="1"/>
        </p:nvSpPr>
        <p:spPr>
          <a:xfrm>
            <a:off x="7" y="-17585"/>
            <a:ext cx="12191999" cy="69083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7" name="Rectangle 26"/>
          <p:cNvSpPr/>
          <p:nvPr userDrawn="1"/>
        </p:nvSpPr>
        <p:spPr>
          <a:xfrm>
            <a:off x="11718193" y="-17584"/>
            <a:ext cx="478044" cy="690831"/>
          </a:xfrm>
          <a:prstGeom prst="rect">
            <a:avLst/>
          </a:prstGeom>
          <a:solidFill>
            <a:srgbClr val="10245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16001"/>
            <a:ext cx="10972800" cy="49657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400"/>
              </a:lnSpc>
              <a:buFontTx/>
              <a:buNone/>
              <a:defRPr sz="2600" b="1" i="0">
                <a:latin typeface="Calibri (Body)"/>
                <a:cs typeface="Calibri (Body)"/>
              </a:defRPr>
            </a:lvl1pPr>
            <a:lvl2pPr marL="0" indent="0">
              <a:spcBef>
                <a:spcPts val="652"/>
              </a:spcBef>
              <a:buFontTx/>
              <a:buNone/>
              <a:defRPr sz="2400"/>
            </a:lvl2pPr>
            <a:lvl3pPr marL="0" indent="-253994">
              <a:lnSpc>
                <a:spcPts val="2700"/>
              </a:lnSpc>
              <a:buClr>
                <a:schemeClr val="accent1"/>
              </a:buClr>
              <a:buSzPct val="90000"/>
              <a:buFont typeface="Wingdings" charset="2"/>
              <a:buChar char="§"/>
              <a:defRPr baseline="0"/>
            </a:lvl3pPr>
            <a:lvl4pPr marL="868658">
              <a:lnSpc>
                <a:spcPts val="2200"/>
              </a:lnSpc>
              <a:spcBef>
                <a:spcPts val="480"/>
              </a:spcBef>
              <a:buClr>
                <a:schemeClr val="bg2">
                  <a:lumMod val="75000"/>
                </a:schemeClr>
              </a:buClr>
              <a:buFont typeface="Wingdings" charset="2"/>
              <a:buChar char="§"/>
              <a:defRPr>
                <a:solidFill>
                  <a:schemeClr val="bg2">
                    <a:lumMod val="50000"/>
                  </a:schemeClr>
                </a:solidFill>
              </a:defRPr>
            </a:lvl4pPr>
            <a:lvl5pPr marL="1142971">
              <a:lnSpc>
                <a:spcPts val="2200"/>
              </a:lnSpc>
              <a:buClr>
                <a:schemeClr val="bg2">
                  <a:lumMod val="75000"/>
                </a:schemeClr>
              </a:buClr>
              <a:buFont typeface="Wingdings" charset="2"/>
              <a:buChar char="§"/>
              <a:defRPr>
                <a:solidFill>
                  <a:schemeClr val="bg2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Parallelogram 18"/>
          <p:cNvSpPr/>
          <p:nvPr userDrawn="1"/>
        </p:nvSpPr>
        <p:spPr>
          <a:xfrm>
            <a:off x="11651503" y="-17584"/>
            <a:ext cx="489703" cy="690831"/>
          </a:xfrm>
          <a:prstGeom prst="parallelogram">
            <a:avLst>
              <a:gd name="adj" fmla="val 3709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</a:p>
        </p:txBody>
      </p:sp>
      <p:sp>
        <p:nvSpPr>
          <p:cNvPr id="25" name="Parallelogram 24"/>
          <p:cNvSpPr/>
          <p:nvPr userDrawn="1"/>
        </p:nvSpPr>
        <p:spPr>
          <a:xfrm>
            <a:off x="11363637" y="-17584"/>
            <a:ext cx="489703" cy="690831"/>
          </a:xfrm>
          <a:prstGeom prst="parallelogram">
            <a:avLst>
              <a:gd name="adj" fmla="val 3709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609600" y="76210"/>
            <a:ext cx="10972800" cy="507999"/>
          </a:xfrm>
          <a:prstGeom prst="rect">
            <a:avLst/>
          </a:prstGeom>
        </p:spPr>
        <p:txBody>
          <a:bodyPr vert="horz" bIns="38100" anchor="b" anchorCtr="0"/>
          <a:lstStyle>
            <a:lvl1pPr algn="l">
              <a:defRPr sz="2800" b="1" i="0">
                <a:solidFill>
                  <a:srgbClr val="FFFFFE"/>
                </a:solidFill>
                <a:latin typeface="Calibri"/>
                <a:cs typeface="Calibri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694824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1074400" cy="838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71601"/>
            <a:ext cx="10972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622158" y="6492876"/>
            <a:ext cx="569844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C22C07FC-B752-46B0-9947-9A59761651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9444311"/>
      </p:ext>
    </p:extLst>
  </p:cSld>
  <p:clrMapOvr>
    <a:masterClrMapping/>
  </p:clrMapOvr>
  <p:transition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0991851" y="6381753"/>
            <a:ext cx="827616" cy="20743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solidFill>
                  <a:srgbClr val="000000"/>
                </a:solidFill>
                <a:ea typeface="SimSun" panose="02010600030101010101" pitchFamily="2" charset="-122"/>
              </a:defRPr>
            </a:lvl1pPr>
          </a:lstStyle>
          <a:p>
            <a:pPr defTabSz="914377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60401F25-AB59-4309-8288-52350263D802}" type="slidenum">
              <a:rPr lang="zh-CN" altLang="sv-SE" smtClean="0">
                <a:latin typeface="Arial" panose="020B0604020202020204" pitchFamily="34" charset="0"/>
              </a:rPr>
              <a:pPr defTabSz="914377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sv-SE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902243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1074400" cy="838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71601"/>
            <a:ext cx="10972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622158" y="6492876"/>
            <a:ext cx="569844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C22C07FC-B752-46B0-9947-9A59761651EA}" type="slidenum">
              <a:rPr lang="en-IN" smtClean="0">
                <a:solidFill>
                  <a:prstClr val="black"/>
                </a:solidFill>
              </a:rPr>
              <a:pPr/>
              <a:t>‹#›</a:t>
            </a:fld>
            <a:endParaRPr lang="en-IN">
              <a:solidFill>
                <a:prstClr val="black"/>
              </a:solidFill>
            </a:endParaRPr>
          </a:p>
        </p:txBody>
      </p:sp>
      <p:sp>
        <p:nvSpPr>
          <p:cNvPr id="8" name="Title 2"/>
          <p:cNvSpPr txBox="1">
            <a:spLocks/>
          </p:cNvSpPr>
          <p:nvPr/>
        </p:nvSpPr>
        <p:spPr>
          <a:xfrm>
            <a:off x="0" y="152421"/>
            <a:ext cx="11480800" cy="5079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14377">
              <a:defRPr/>
            </a:pPr>
            <a:endParaRPr lang="en-US" sz="28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7750356"/>
      </p:ext>
    </p:extLst>
  </p:cSld>
  <p:clrMapOvr>
    <a:masterClrMapping/>
  </p:clrMapOvr>
  <p:transition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622158" y="6492876"/>
            <a:ext cx="569844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C22C07FC-B752-46B0-9947-9A59761651EA}" type="slidenum">
              <a:rPr lang="en-IN" smtClean="0">
                <a:solidFill>
                  <a:prstClr val="black"/>
                </a:solidFill>
              </a:rPr>
              <a:pPr/>
              <a:t>‹#›</a:t>
            </a:fld>
            <a:endParaRPr lang="en-I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9555934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907" y="1865241"/>
            <a:ext cx="10972800" cy="4133056"/>
          </a:xfrm>
        </p:spPr>
        <p:txBody>
          <a:bodyPr/>
          <a:lstStyle>
            <a:lvl1pPr marL="300415" indent="-300415">
              <a:spcBef>
                <a:spcPts val="2400"/>
              </a:spcBef>
              <a:buClr>
                <a:schemeClr val="tx2"/>
              </a:buClr>
              <a:buFont typeface="Symbol" pitchFamily="18" charset="2"/>
              <a:buChar char=""/>
              <a:defRPr/>
            </a:lvl1pPr>
            <a:lvl2pPr>
              <a:spcBef>
                <a:spcPts val="2400"/>
              </a:spcBef>
              <a:defRPr/>
            </a:lvl2pPr>
            <a:lvl3pPr marL="971094" indent="-281390">
              <a:spcBef>
                <a:spcPts val="2400"/>
              </a:spcBef>
              <a:buClr>
                <a:schemeClr val="tx2"/>
              </a:buClr>
              <a:buSzPct val="90000"/>
              <a:buFont typeface="Symbol" pitchFamily="18" charset="2"/>
              <a:buChar char="·"/>
              <a:defRPr/>
            </a:lvl3pPr>
            <a:lvl4pPr marL="1307490" indent="-319465">
              <a:spcBef>
                <a:spcPts val="2400"/>
              </a:spcBef>
              <a:defRPr/>
            </a:lvl4pPr>
            <a:lvl5pPr marL="1624838" indent="-300415">
              <a:spcBef>
                <a:spcPts val="2400"/>
              </a:spcBef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450576" y="354151"/>
            <a:ext cx="10972800" cy="1143000"/>
          </a:xfrm>
          <a:prstGeom prst="rect">
            <a:avLst/>
          </a:prstGeom>
        </p:spPr>
        <p:txBody>
          <a:bodyPr vert="horz" lIns="51419" tIns="25715" rIns="51419" bIns="25715" rtlCol="0" anchor="t" anchorCtr="0">
            <a:no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7297302" y="6602508"/>
            <a:ext cx="1039905" cy="161365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77" tIns="60939" rIns="121877" bIns="60939" rtlCol="0" anchor="ctr"/>
          <a:lstStyle/>
          <a:p>
            <a:pPr marL="0" marR="0" lvl="0" indent="0" algn="ctr" defTabSz="12186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667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6" name="Picture 2" descr="C:\Users\upadhyayv\Downloads\used truck-03.png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7451463" y="6507480"/>
            <a:ext cx="1463040" cy="274320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 userDrawn="1"/>
        </p:nvSpPr>
        <p:spPr>
          <a:xfrm>
            <a:off x="143340" y="6420042"/>
            <a:ext cx="3939263" cy="338552"/>
          </a:xfrm>
          <a:prstGeom prst="rect">
            <a:avLst/>
          </a:prstGeom>
          <a:noFill/>
        </p:spPr>
        <p:txBody>
          <a:bodyPr wrap="square" lIns="91412" tIns="45719" rIns="91412" bIns="45719" rtlCol="0">
            <a:sp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CVD DMC : BTCR-Weekly Review W2050</a:t>
            </a:r>
          </a:p>
        </p:txBody>
      </p:sp>
      <p:sp>
        <p:nvSpPr>
          <p:cNvPr id="9" name="Slide Number Placeholder 3"/>
          <p:cNvSpPr txBox="1">
            <a:spLocks noChangeArrowheads="1"/>
          </p:cNvSpPr>
          <p:nvPr userDrawn="1"/>
        </p:nvSpPr>
        <p:spPr bwMode="auto">
          <a:xfrm>
            <a:off x="11539805" y="6340678"/>
            <a:ext cx="827616" cy="207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AEAEA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1883" tIns="60941" rIns="121883" bIns="60941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685545" rtl="0" eaLnBrk="1" latinLnBrk="0" hangingPunct="1">
              <a:spcBef>
                <a:spcPct val="0"/>
              </a:spcBef>
              <a:defRPr sz="1000" kern="1200" smtClean="0">
                <a:solidFill>
                  <a:srgbClr val="000000"/>
                </a:solidFill>
                <a:latin typeface="+mn-lt"/>
                <a:ea typeface="SimSun" panose="02010600030101010101" pitchFamily="2" charset="-122"/>
                <a:cs typeface="+mn-cs"/>
              </a:defRPr>
            </a:lvl1pPr>
            <a:lvl2pPr marL="342767" algn="l" defTabSz="685545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545" algn="l" defTabSz="685545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316" algn="l" defTabSz="685545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089" algn="l" defTabSz="685545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3866" algn="l" defTabSz="685545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6633" algn="l" defTabSz="685545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99401" algn="l" defTabSz="685545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167" algn="l" defTabSz="685545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399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863C3F5-460C-4332-BB96-6E7108B63279}" type="slidenum">
              <a:rPr kumimoji="0" lang="zh-CN" altLang="sv-SE" sz="1333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SimSun" panose="02010600030101010101" pitchFamily="2" charset="-122"/>
                <a:cs typeface="+mn-cs"/>
              </a:rPr>
              <a:pPr marL="0" marR="0" lvl="0" indent="0" algn="l" defTabSz="913992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sv-SE" altLang="zh-CN" sz="1333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3567113" y="6602413"/>
            <a:ext cx="914400" cy="9144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8516976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81000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622158" y="6492876"/>
            <a:ext cx="569844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C22C07FC-B752-46B0-9947-9A59761651EA}" type="slidenum">
              <a:rPr lang="en-IN" smtClean="0">
                <a:solidFill>
                  <a:prstClr val="black"/>
                </a:solidFill>
              </a:rPr>
              <a:pPr/>
              <a:t>‹#›</a:t>
            </a:fld>
            <a:endParaRPr lang="en-IN">
              <a:solidFill>
                <a:prstClr val="black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3339" y="6420042"/>
            <a:ext cx="27978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>
              <a:defRPr/>
            </a:pPr>
            <a:r>
              <a:rPr lang="en-US" sz="1600" b="1" dirty="0">
                <a:solidFill>
                  <a:srgbClr val="000000"/>
                </a:solidFill>
              </a:rPr>
              <a:t>FMT AUG’19</a:t>
            </a:r>
          </a:p>
        </p:txBody>
      </p:sp>
    </p:spTree>
    <p:extLst>
      <p:ext uri="{BB962C8B-B14F-4D97-AF65-F5344CB8AC3E}">
        <p14:creationId xmlns:p14="http://schemas.microsoft.com/office/powerpoint/2010/main" val="2604001869"/>
      </p:ext>
    </p:extLst>
  </p:cSld>
  <p:clrMapOvr>
    <a:masterClrMapping/>
  </p:clrMapOvr>
  <p:transition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73221B5-1FF2-48F8-8ED5-878427CDF897}" type="datetime1">
              <a:rPr lang="en-US" smtClean="0">
                <a:solidFill>
                  <a:prstClr val="black"/>
                </a:solidFill>
              </a:rPr>
              <a:t>07/08/2024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85345CE-EF70-44EA-B76F-EB1F186EBB34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342380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Eicher-Logo_Cased-Tagline_Colour-Panton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6163" y="6180138"/>
            <a:ext cx="2905125" cy="56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 descr="VECVColor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213" y="6040438"/>
            <a:ext cx="3633787" cy="836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Parallelogram 5"/>
          <p:cNvSpPr/>
          <p:nvPr userDrawn="1"/>
        </p:nvSpPr>
        <p:spPr>
          <a:xfrm>
            <a:off x="11652250" y="-17463"/>
            <a:ext cx="488950" cy="690563"/>
          </a:xfrm>
          <a:prstGeom prst="parallelogram">
            <a:avLst>
              <a:gd name="adj" fmla="val 3709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defRPr/>
            </a:pPr>
            <a:r>
              <a:rPr lang="en-US" dirty="0">
                <a:solidFill>
                  <a:srgbClr val="FFFFFE"/>
                </a:solidFill>
              </a:rPr>
              <a:t> </a:t>
            </a:r>
          </a:p>
        </p:txBody>
      </p:sp>
      <p:pic>
        <p:nvPicPr>
          <p:cNvPr id="7" name="Picture 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8338" y="6119813"/>
            <a:ext cx="695325" cy="54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673100"/>
            <a:ext cx="12192000" cy="5295900"/>
          </a:xfrm>
          <a:prstGeom prst="rect">
            <a:avLst/>
          </a:prstGeom>
        </p:spPr>
        <p:txBody>
          <a:bodyPr vert="horz"/>
          <a:lstStyle/>
          <a:p>
            <a:pPr lvl="0"/>
            <a:endParaRPr lang="en-US" noProof="0"/>
          </a:p>
        </p:txBody>
      </p:sp>
      <p:sp>
        <p:nvSpPr>
          <p:cNvPr id="24" name="Title 10"/>
          <p:cNvSpPr>
            <a:spLocks noGrp="1"/>
          </p:cNvSpPr>
          <p:nvPr>
            <p:ph type="title"/>
          </p:nvPr>
        </p:nvSpPr>
        <p:spPr>
          <a:xfrm>
            <a:off x="609600" y="76201"/>
            <a:ext cx="10972800" cy="507999"/>
          </a:xfrm>
          <a:prstGeom prst="rect">
            <a:avLst/>
          </a:prstGeom>
        </p:spPr>
        <p:txBody>
          <a:bodyPr vert="horz" bIns="38100" anchor="b" anchorCtr="0"/>
          <a:lstStyle>
            <a:lvl1pPr algn="l">
              <a:defRPr sz="2800" b="1" i="0">
                <a:solidFill>
                  <a:srgbClr val="FFFFFE"/>
                </a:solidFill>
                <a:latin typeface="Calibri"/>
                <a:cs typeface="Calibri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11615738" y="6367463"/>
            <a:ext cx="406400" cy="234950"/>
          </a:xfrm>
          <a:prstGeom prst="rect">
            <a:avLst/>
          </a:prstGeom>
        </p:spPr>
        <p:txBody>
          <a:bodyPr/>
          <a:lstStyle>
            <a:lvl1pPr defTabSz="914400" eaLnBrk="0" hangingPunct="0">
              <a:spcBef>
                <a:spcPct val="50000"/>
              </a:spcBef>
              <a:defRPr>
                <a:latin typeface="Arial" pitchFamily="34" charset="0"/>
              </a:defRPr>
            </a:lvl1pPr>
          </a:lstStyle>
          <a:p>
            <a:fld id="{CB3F01E2-00EE-4625-93F8-5F1579573074}" type="slidenum">
              <a:rPr lang="en-US" altLang="en-US">
                <a:solidFill>
                  <a:prstClr val="black"/>
                </a:solidFill>
              </a:rPr>
              <a:pPr/>
              <a:t>‹#›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7614814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0991851" y="6381753"/>
            <a:ext cx="827616" cy="20743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solidFill>
                  <a:srgbClr val="000000"/>
                </a:solidFill>
                <a:ea typeface="SimSun" panose="02010600030101010101" pitchFamily="2" charset="-122"/>
              </a:defRPr>
            </a:lvl1pPr>
          </a:lstStyle>
          <a:p>
            <a:pPr defTabSz="914377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60401F25-AB59-4309-8288-52350263D802}" type="slidenum">
              <a:rPr lang="zh-CN" altLang="sv-SE" smtClean="0">
                <a:latin typeface="Arial" panose="020B0604020202020204" pitchFamily="34" charset="0"/>
              </a:rPr>
              <a:pPr defTabSz="914377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sv-SE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0973076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1074400" cy="838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71601"/>
            <a:ext cx="10972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622158" y="6492876"/>
            <a:ext cx="569844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C22C07FC-B752-46B0-9947-9A59761651EA}" type="slidenum">
              <a:rPr lang="en-IN" smtClean="0">
                <a:solidFill>
                  <a:prstClr val="black"/>
                </a:solidFill>
              </a:rPr>
              <a:pPr/>
              <a:t>‹#›</a:t>
            </a:fld>
            <a:endParaRPr lang="en-IN">
              <a:solidFill>
                <a:prstClr val="black"/>
              </a:solidFill>
            </a:endParaRPr>
          </a:p>
        </p:txBody>
      </p:sp>
      <p:sp>
        <p:nvSpPr>
          <p:cNvPr id="8" name="Title 2"/>
          <p:cNvSpPr txBox="1">
            <a:spLocks/>
          </p:cNvSpPr>
          <p:nvPr/>
        </p:nvSpPr>
        <p:spPr>
          <a:xfrm>
            <a:off x="0" y="152421"/>
            <a:ext cx="11480800" cy="5079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14377">
              <a:defRPr/>
            </a:pPr>
            <a:endParaRPr lang="en-US" sz="28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0283212"/>
      </p:ext>
    </p:extLst>
  </p:cSld>
  <p:clrMapOvr>
    <a:masterClrMapping/>
  </p:clrMapOvr>
  <p:transition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622158" y="6492876"/>
            <a:ext cx="569844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C22C07FC-B752-46B0-9947-9A59761651EA}" type="slidenum">
              <a:rPr lang="en-IN" smtClean="0">
                <a:solidFill>
                  <a:prstClr val="black"/>
                </a:solidFill>
              </a:rPr>
              <a:pPr/>
              <a:t>‹#›</a:t>
            </a:fld>
            <a:endParaRPr lang="en-I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9508396"/>
      </p:ext>
    </p:extLst>
  </p:cSld>
  <p:clrMapOvr>
    <a:masterClrMapping/>
  </p:clrMapOvr>
  <p:transition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81000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622158" y="6492876"/>
            <a:ext cx="569844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C22C07FC-B752-46B0-9947-9A59761651EA}" type="slidenum">
              <a:rPr lang="en-IN" smtClean="0">
                <a:solidFill>
                  <a:prstClr val="black"/>
                </a:solidFill>
              </a:rPr>
              <a:pPr/>
              <a:t>‹#›</a:t>
            </a:fld>
            <a:endParaRPr lang="en-IN">
              <a:solidFill>
                <a:prstClr val="black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3339" y="6420042"/>
            <a:ext cx="27978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>
              <a:defRPr/>
            </a:pPr>
            <a:r>
              <a:rPr lang="en-US" sz="1600" b="1" dirty="0">
                <a:solidFill>
                  <a:srgbClr val="000000"/>
                </a:solidFill>
              </a:rPr>
              <a:t>FMT AUG’19</a:t>
            </a:r>
          </a:p>
        </p:txBody>
      </p:sp>
    </p:spTree>
    <p:extLst>
      <p:ext uri="{BB962C8B-B14F-4D97-AF65-F5344CB8AC3E}">
        <p14:creationId xmlns:p14="http://schemas.microsoft.com/office/powerpoint/2010/main" val="1808876310"/>
      </p:ext>
    </p:extLst>
  </p:cSld>
  <p:clrMapOvr>
    <a:masterClrMapping/>
  </p:clrMapOvr>
  <p:transition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1074400" cy="838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71601"/>
            <a:ext cx="10972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622158" y="6492876"/>
            <a:ext cx="569844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C22C07FC-B752-46B0-9947-9A59761651EA}" type="slidenum">
              <a:rPr lang="en-IN" smtClean="0">
                <a:solidFill>
                  <a:prstClr val="black"/>
                </a:solidFill>
              </a:rPr>
              <a:pPr/>
              <a:t>‹#›</a:t>
            </a:fld>
            <a:endParaRPr lang="en-IN">
              <a:solidFill>
                <a:prstClr val="black"/>
              </a:solidFill>
            </a:endParaRPr>
          </a:p>
        </p:txBody>
      </p:sp>
      <p:sp>
        <p:nvSpPr>
          <p:cNvPr id="8" name="Title 2"/>
          <p:cNvSpPr txBox="1">
            <a:spLocks/>
          </p:cNvSpPr>
          <p:nvPr/>
        </p:nvSpPr>
        <p:spPr>
          <a:xfrm>
            <a:off x="0" y="152421"/>
            <a:ext cx="11480800" cy="5079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14377">
              <a:defRPr/>
            </a:pPr>
            <a:endParaRPr lang="en-US" sz="28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3368893"/>
      </p:ext>
    </p:extLst>
  </p:cSld>
  <p:clrMapOvr>
    <a:masterClrMapping/>
  </p:clrMapOvr>
  <p:transition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622158" y="6492876"/>
            <a:ext cx="569844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C22C07FC-B752-46B0-9947-9A59761651EA}" type="slidenum">
              <a:rPr lang="en-IN" smtClean="0">
                <a:solidFill>
                  <a:prstClr val="black"/>
                </a:solidFill>
              </a:rPr>
              <a:pPr/>
              <a:t>‹#›</a:t>
            </a:fld>
            <a:endParaRPr lang="en-I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3618904"/>
      </p:ext>
    </p:extLst>
  </p:cSld>
  <p:clrMapOvr>
    <a:masterClrMapping/>
  </p:clrMapOvr>
  <p:transition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81000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622158" y="6492876"/>
            <a:ext cx="569844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C22C07FC-B752-46B0-9947-9A59761651EA}" type="slidenum">
              <a:rPr lang="en-IN" smtClean="0">
                <a:solidFill>
                  <a:prstClr val="black"/>
                </a:solidFill>
              </a:rPr>
              <a:pPr/>
              <a:t>‹#›</a:t>
            </a:fld>
            <a:endParaRPr lang="en-IN">
              <a:solidFill>
                <a:prstClr val="black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3339" y="6420042"/>
            <a:ext cx="27978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>
              <a:defRPr/>
            </a:pPr>
            <a:r>
              <a:rPr lang="en-US" sz="1600" b="1" dirty="0">
                <a:solidFill>
                  <a:srgbClr val="000000"/>
                </a:solidFill>
              </a:rPr>
              <a:t>FMT AUG’19</a:t>
            </a:r>
          </a:p>
        </p:txBody>
      </p:sp>
    </p:spTree>
    <p:extLst>
      <p:ext uri="{BB962C8B-B14F-4D97-AF65-F5344CB8AC3E}">
        <p14:creationId xmlns:p14="http://schemas.microsoft.com/office/powerpoint/2010/main" val="590032955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-heading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l" defTabSz="121869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A990D02-3A8A-4F7A-9A3A-80EC38C13FD5}" type="slidenum">
              <a:rPr kumimoji="0" lang="en-US" sz="1333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l" defTabSz="121869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333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462863" y="959145"/>
            <a:ext cx="10987028" cy="408691"/>
          </a:xfrm>
        </p:spPr>
        <p:txBody>
          <a:bodyPr anchor="t" anchorCtr="0">
            <a:noAutofit/>
          </a:bodyPr>
          <a:lstStyle>
            <a:lvl1pPr marL="0" indent="0">
              <a:lnSpc>
                <a:spcPts val="3600"/>
              </a:lnSpc>
              <a:buNone/>
              <a:defRPr sz="3200" b="0"/>
            </a:lvl1pPr>
            <a:lvl2pPr marL="609299" indent="0">
              <a:buNone/>
              <a:defRPr sz="2667" b="1"/>
            </a:lvl2pPr>
            <a:lvl3pPr marL="1218630" indent="0">
              <a:buNone/>
              <a:defRPr sz="2400" b="1"/>
            </a:lvl3pPr>
            <a:lvl4pPr marL="1827938" indent="0">
              <a:buNone/>
              <a:defRPr sz="2133" b="1"/>
            </a:lvl4pPr>
            <a:lvl5pPr marL="2437258" indent="0">
              <a:buNone/>
              <a:defRPr sz="2133" b="1"/>
            </a:lvl5pPr>
            <a:lvl6pPr marL="3046556" indent="0">
              <a:buNone/>
              <a:defRPr sz="2133" b="1"/>
            </a:lvl6pPr>
            <a:lvl7pPr marL="3655855" indent="0">
              <a:buNone/>
              <a:defRPr sz="2133" b="1"/>
            </a:lvl7pPr>
            <a:lvl8pPr marL="4265173" indent="0">
              <a:buNone/>
              <a:defRPr sz="2133" b="1"/>
            </a:lvl8pPr>
            <a:lvl9pPr marL="4874483" indent="0">
              <a:buNone/>
              <a:defRPr sz="2133" b="1"/>
            </a:lvl9pPr>
          </a:lstStyle>
          <a:p>
            <a:pPr lvl="0"/>
            <a:r>
              <a:rPr lang="en-US" noProof="0" dirty="0"/>
              <a:t>Click to add sub-heading  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32907" y="1865241"/>
            <a:ext cx="10972800" cy="4133056"/>
          </a:xfrm>
        </p:spPr>
        <p:txBody>
          <a:bodyPr/>
          <a:lstStyle>
            <a:lvl1pPr marL="300415" indent="-300415">
              <a:spcBef>
                <a:spcPts val="2400"/>
              </a:spcBef>
              <a:buClr>
                <a:schemeClr val="tx2"/>
              </a:buClr>
              <a:buFont typeface="Symbol" pitchFamily="18" charset="2"/>
              <a:buChar char=""/>
              <a:defRPr/>
            </a:lvl1pPr>
            <a:lvl2pPr>
              <a:spcBef>
                <a:spcPts val="2400"/>
              </a:spcBef>
              <a:defRPr/>
            </a:lvl2pPr>
            <a:lvl3pPr marL="971094" indent="-281390">
              <a:spcBef>
                <a:spcPts val="2400"/>
              </a:spcBef>
              <a:buClr>
                <a:schemeClr val="tx2"/>
              </a:buClr>
              <a:buSzPct val="90000"/>
              <a:buFont typeface="Symbol" pitchFamily="18" charset="2"/>
              <a:buChar char="·"/>
              <a:defRPr/>
            </a:lvl3pPr>
            <a:lvl4pPr marL="1307490" indent="-319465">
              <a:spcBef>
                <a:spcPts val="2400"/>
              </a:spcBef>
              <a:defRPr/>
            </a:lvl4pPr>
            <a:lvl5pPr marL="1624838" indent="-300415">
              <a:spcBef>
                <a:spcPts val="2400"/>
              </a:spcBef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37485596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0991851" y="6381753"/>
            <a:ext cx="827616" cy="20743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solidFill>
                  <a:srgbClr val="000000"/>
                </a:solidFill>
                <a:ea typeface="SimSun" panose="02010600030101010101" pitchFamily="2" charset="-122"/>
              </a:defRPr>
            </a:lvl1pPr>
          </a:lstStyle>
          <a:p>
            <a:pPr defTabSz="914377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60401F25-AB59-4309-8288-52350263D802}" type="slidenum">
              <a:rPr lang="zh-CN" altLang="sv-SE" smtClean="0">
                <a:latin typeface="Arial" panose="020B0604020202020204" pitchFamily="34" charset="0"/>
              </a:rPr>
              <a:pPr defTabSz="914377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sv-SE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2224590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6" descr="VECV - Presentation slide 1.jp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48681" y="0"/>
            <a:ext cx="12192001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8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470400" y="4572000"/>
            <a:ext cx="3632200" cy="1145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914400" y="2130453"/>
            <a:ext cx="10363200" cy="91757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914401" y="3200400"/>
            <a:ext cx="8534400" cy="4572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43340" y="6420043"/>
            <a:ext cx="27978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7">
              <a:defRPr/>
            </a:pPr>
            <a:r>
              <a:rPr lang="en-US" sz="1600" b="1" dirty="0">
                <a:solidFill>
                  <a:srgbClr val="000000"/>
                </a:solidFill>
                <a:latin typeface="Calibri" panose="020F0502020204030204" pitchFamily="34" charset="0"/>
              </a:rPr>
              <a:t>FRM Jan ’22</a:t>
            </a:r>
          </a:p>
        </p:txBody>
      </p:sp>
    </p:spTree>
    <p:extLst>
      <p:ext uri="{BB962C8B-B14F-4D97-AF65-F5344CB8AC3E}">
        <p14:creationId xmlns:p14="http://schemas.microsoft.com/office/powerpoint/2010/main" val="1013609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0991851" y="6381754"/>
            <a:ext cx="827616" cy="20743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solidFill>
                  <a:srgbClr val="000000"/>
                </a:solidFill>
                <a:ea typeface="SimSun" panose="02010600030101010101" pitchFamily="2" charset="-122"/>
              </a:defRPr>
            </a:lvl1pPr>
          </a:lstStyle>
          <a:p>
            <a:pPr defTabSz="914354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60401F25-AB59-4309-8288-52350263D802}" type="slidenum">
              <a:rPr lang="zh-CN" altLang="sv-SE">
                <a:latin typeface="Arial" panose="020B0604020202020204" pitchFamily="34" charset="0"/>
              </a:rPr>
              <a:pPr defTabSz="914354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sv-SE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6943566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25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15" indent="0">
              <a:buNone/>
              <a:defRPr sz="1800"/>
            </a:lvl2pPr>
            <a:lvl3pPr marL="914233" indent="0">
              <a:buNone/>
              <a:defRPr sz="1600"/>
            </a:lvl3pPr>
            <a:lvl4pPr marL="1371350" indent="0">
              <a:buNone/>
              <a:defRPr sz="1400"/>
            </a:lvl4pPr>
            <a:lvl5pPr marL="1828466" indent="0">
              <a:buNone/>
              <a:defRPr sz="1400"/>
            </a:lvl5pPr>
            <a:lvl6pPr marL="2285586" indent="0">
              <a:buNone/>
              <a:defRPr sz="1400"/>
            </a:lvl6pPr>
            <a:lvl7pPr marL="2742698" indent="0">
              <a:buNone/>
              <a:defRPr sz="1400"/>
            </a:lvl7pPr>
            <a:lvl8pPr marL="3199813" indent="0">
              <a:buNone/>
              <a:defRPr sz="1400"/>
            </a:lvl8pPr>
            <a:lvl9pPr marL="3656931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0991851" y="6381754"/>
            <a:ext cx="827616" cy="20743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solidFill>
                  <a:srgbClr val="000000"/>
                </a:solidFill>
                <a:ea typeface="SimSun" panose="02010600030101010101" pitchFamily="2" charset="-122"/>
              </a:defRPr>
            </a:lvl1pPr>
          </a:lstStyle>
          <a:p>
            <a:pPr defTabSz="914354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791AB646-7FAD-4C4D-9A4F-DEF37659C2CF}" type="slidenum">
              <a:rPr lang="zh-CN" altLang="sv-SE">
                <a:latin typeface="Arial" panose="020B0604020202020204" pitchFamily="34" charset="0"/>
              </a:rPr>
              <a:pPr defTabSz="914354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sv-SE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8957701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13" y="1600206"/>
            <a:ext cx="538480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13" y="1600206"/>
            <a:ext cx="538480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0991851" y="6381754"/>
            <a:ext cx="827616" cy="20743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solidFill>
                  <a:srgbClr val="000000"/>
                </a:solidFill>
                <a:ea typeface="SimSun" panose="02010600030101010101" pitchFamily="2" charset="-122"/>
              </a:defRPr>
            </a:lvl1pPr>
          </a:lstStyle>
          <a:p>
            <a:pPr defTabSz="914354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98B74DA3-EC8E-4BFE-989E-30726576D5BE}" type="slidenum">
              <a:rPr lang="zh-CN" altLang="sv-SE">
                <a:latin typeface="Arial" panose="020B0604020202020204" pitchFamily="34" charset="0"/>
              </a:rPr>
              <a:pPr defTabSz="914354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sv-SE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8158833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7" y="1535113"/>
            <a:ext cx="5386916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15" indent="0">
              <a:buNone/>
              <a:defRPr sz="2000" b="1"/>
            </a:lvl2pPr>
            <a:lvl3pPr marL="914233" indent="0">
              <a:buNone/>
              <a:defRPr sz="1800" b="1"/>
            </a:lvl3pPr>
            <a:lvl4pPr marL="1371350" indent="0">
              <a:buNone/>
              <a:defRPr sz="1600" b="1"/>
            </a:lvl4pPr>
            <a:lvl5pPr marL="1828466" indent="0">
              <a:buNone/>
              <a:defRPr sz="1600" b="1"/>
            </a:lvl5pPr>
            <a:lvl6pPr marL="2285586" indent="0">
              <a:buNone/>
              <a:defRPr sz="1600" b="1"/>
            </a:lvl6pPr>
            <a:lvl7pPr marL="2742698" indent="0">
              <a:buNone/>
              <a:defRPr sz="1600" b="1"/>
            </a:lvl7pPr>
            <a:lvl8pPr marL="3199813" indent="0">
              <a:buNone/>
              <a:defRPr sz="1600" b="1"/>
            </a:lvl8pPr>
            <a:lvl9pPr marL="3656931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7" y="2174875"/>
            <a:ext cx="538691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86" y="1535113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15" indent="0">
              <a:buNone/>
              <a:defRPr sz="2000" b="1"/>
            </a:lvl2pPr>
            <a:lvl3pPr marL="914233" indent="0">
              <a:buNone/>
              <a:defRPr sz="1800" b="1"/>
            </a:lvl3pPr>
            <a:lvl4pPr marL="1371350" indent="0">
              <a:buNone/>
              <a:defRPr sz="1600" b="1"/>
            </a:lvl4pPr>
            <a:lvl5pPr marL="1828466" indent="0">
              <a:buNone/>
              <a:defRPr sz="1600" b="1"/>
            </a:lvl5pPr>
            <a:lvl6pPr marL="2285586" indent="0">
              <a:buNone/>
              <a:defRPr sz="1600" b="1"/>
            </a:lvl6pPr>
            <a:lvl7pPr marL="2742698" indent="0">
              <a:buNone/>
              <a:defRPr sz="1600" b="1"/>
            </a:lvl7pPr>
            <a:lvl8pPr marL="3199813" indent="0">
              <a:buNone/>
              <a:defRPr sz="1600" b="1"/>
            </a:lvl8pPr>
            <a:lvl9pPr marL="3656931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86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0991851" y="6381754"/>
            <a:ext cx="827616" cy="20743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solidFill>
                  <a:srgbClr val="000000"/>
                </a:solidFill>
                <a:ea typeface="SimSun" panose="02010600030101010101" pitchFamily="2" charset="-122"/>
              </a:defRPr>
            </a:lvl1pPr>
          </a:lstStyle>
          <a:p>
            <a:pPr defTabSz="914354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DEBD4CA7-8039-4A1A-B37C-30642588056D}" type="slidenum">
              <a:rPr lang="zh-CN" altLang="sv-SE">
                <a:latin typeface="Arial" panose="020B0604020202020204" pitchFamily="34" charset="0"/>
              </a:rPr>
              <a:pPr defTabSz="914354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sv-SE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9682889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0991851" y="6381754"/>
            <a:ext cx="827616" cy="20743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solidFill>
                  <a:srgbClr val="000000"/>
                </a:solidFill>
                <a:ea typeface="SimSun" panose="02010600030101010101" pitchFamily="2" charset="-122"/>
              </a:defRPr>
            </a:lvl1pPr>
          </a:lstStyle>
          <a:p>
            <a:pPr defTabSz="914354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4ABE9569-A6E6-44FB-AEAA-65A8288CBB4E}" type="slidenum">
              <a:rPr lang="zh-CN" altLang="sv-SE">
                <a:latin typeface="Arial" panose="020B0604020202020204" pitchFamily="34" charset="0"/>
              </a:rPr>
              <a:pPr defTabSz="914354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sv-SE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7941013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0991851" y="6381754"/>
            <a:ext cx="827616" cy="20743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solidFill>
                  <a:srgbClr val="000000"/>
                </a:solidFill>
                <a:ea typeface="SimSun" panose="02010600030101010101" pitchFamily="2" charset="-122"/>
              </a:defRPr>
            </a:lvl1pPr>
          </a:lstStyle>
          <a:p>
            <a:pPr defTabSz="914354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4ECF315D-F5D2-4B1F-93DB-AB4B6B981501}" type="slidenum">
              <a:rPr lang="zh-CN" altLang="sv-SE">
                <a:latin typeface="Arial" panose="020B0604020202020204" pitchFamily="34" charset="0"/>
              </a:rPr>
              <a:pPr defTabSz="914354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sv-SE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6873610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15" y="273049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7" y="273077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15" y="1435104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15" indent="0">
              <a:buNone/>
              <a:defRPr sz="1200"/>
            </a:lvl2pPr>
            <a:lvl3pPr marL="914233" indent="0">
              <a:buNone/>
              <a:defRPr sz="1000"/>
            </a:lvl3pPr>
            <a:lvl4pPr marL="1371350" indent="0">
              <a:buNone/>
              <a:defRPr sz="900"/>
            </a:lvl4pPr>
            <a:lvl5pPr marL="1828466" indent="0">
              <a:buNone/>
              <a:defRPr sz="900"/>
            </a:lvl5pPr>
            <a:lvl6pPr marL="2285586" indent="0">
              <a:buNone/>
              <a:defRPr sz="900"/>
            </a:lvl6pPr>
            <a:lvl7pPr marL="2742698" indent="0">
              <a:buNone/>
              <a:defRPr sz="900"/>
            </a:lvl7pPr>
            <a:lvl8pPr marL="3199813" indent="0">
              <a:buNone/>
              <a:defRPr sz="900"/>
            </a:lvl8pPr>
            <a:lvl9pPr marL="3656931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0991851" y="6381754"/>
            <a:ext cx="827616" cy="20743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solidFill>
                  <a:srgbClr val="000000"/>
                </a:solidFill>
                <a:ea typeface="SimSun" panose="02010600030101010101" pitchFamily="2" charset="-122"/>
              </a:defRPr>
            </a:lvl1pPr>
          </a:lstStyle>
          <a:p>
            <a:pPr defTabSz="914354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B82653B2-DE77-467D-AA00-E4B35910EF50}" type="slidenum">
              <a:rPr lang="zh-CN" altLang="sv-SE">
                <a:latin typeface="Arial" panose="020B0604020202020204" pitchFamily="34" charset="0"/>
              </a:rPr>
              <a:pPr defTabSz="914354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sv-SE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9789781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9" y="4800601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9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15" indent="0">
              <a:buNone/>
              <a:defRPr sz="2800"/>
            </a:lvl2pPr>
            <a:lvl3pPr marL="914233" indent="0">
              <a:buNone/>
              <a:defRPr sz="2400"/>
            </a:lvl3pPr>
            <a:lvl4pPr marL="1371350" indent="0">
              <a:buNone/>
              <a:defRPr sz="2000"/>
            </a:lvl4pPr>
            <a:lvl5pPr marL="1828466" indent="0">
              <a:buNone/>
              <a:defRPr sz="2000"/>
            </a:lvl5pPr>
            <a:lvl6pPr marL="2285586" indent="0">
              <a:buNone/>
              <a:defRPr sz="2000"/>
            </a:lvl6pPr>
            <a:lvl7pPr marL="2742698" indent="0">
              <a:buNone/>
              <a:defRPr sz="2000"/>
            </a:lvl7pPr>
            <a:lvl8pPr marL="3199813" indent="0">
              <a:buNone/>
              <a:defRPr sz="2000"/>
            </a:lvl8pPr>
            <a:lvl9pPr marL="3656931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9" y="5367341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115" indent="0">
              <a:buNone/>
              <a:defRPr sz="1200"/>
            </a:lvl2pPr>
            <a:lvl3pPr marL="914233" indent="0">
              <a:buNone/>
              <a:defRPr sz="1000"/>
            </a:lvl3pPr>
            <a:lvl4pPr marL="1371350" indent="0">
              <a:buNone/>
              <a:defRPr sz="900"/>
            </a:lvl4pPr>
            <a:lvl5pPr marL="1828466" indent="0">
              <a:buNone/>
              <a:defRPr sz="900"/>
            </a:lvl5pPr>
            <a:lvl6pPr marL="2285586" indent="0">
              <a:buNone/>
              <a:defRPr sz="900"/>
            </a:lvl6pPr>
            <a:lvl7pPr marL="2742698" indent="0">
              <a:buNone/>
              <a:defRPr sz="900"/>
            </a:lvl7pPr>
            <a:lvl8pPr marL="3199813" indent="0">
              <a:buNone/>
              <a:defRPr sz="900"/>
            </a:lvl8pPr>
            <a:lvl9pPr marL="3656931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0991851" y="6381754"/>
            <a:ext cx="827616" cy="20743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solidFill>
                  <a:srgbClr val="000000"/>
                </a:solidFill>
                <a:ea typeface="SimSun" panose="02010600030101010101" pitchFamily="2" charset="-122"/>
              </a:defRPr>
            </a:lvl1pPr>
          </a:lstStyle>
          <a:p>
            <a:pPr defTabSz="914354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6F9C2726-72F3-4E26-8FB3-A9F1DDF7390B}" type="slidenum">
              <a:rPr lang="zh-CN" altLang="sv-SE">
                <a:latin typeface="Arial" panose="020B0604020202020204" pitchFamily="34" charset="0"/>
              </a:rPr>
              <a:pPr defTabSz="914354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sv-SE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4772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121869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4ABB991-70B4-4945-B03A-23D49C42F903}" type="slidenum">
              <a:rPr kumimoji="0" lang="en-US" sz="1333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l" defTabSz="121869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333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29684" y="1876427"/>
            <a:ext cx="5278389" cy="3898900"/>
          </a:xfrm>
        </p:spPr>
        <p:txBody>
          <a:bodyPr/>
          <a:lstStyle>
            <a:lvl1pPr marL="283506" indent="-283506">
              <a:buClr>
                <a:schemeClr val="tx2"/>
              </a:buClr>
              <a:buFont typeface="Symbol" pitchFamily="18" charset="2"/>
              <a:buChar char="·"/>
              <a:defRPr/>
            </a:lvl1pPr>
            <a:lvl3pPr marL="954161" indent="-283506">
              <a:buClr>
                <a:schemeClr val="tx2"/>
              </a:buClr>
              <a:buFont typeface="Symbol" pitchFamily="18" charset="2"/>
              <a:buChar char="·"/>
              <a:defRPr/>
            </a:lvl3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3"/>
          </p:nvPr>
        </p:nvSpPr>
        <p:spPr>
          <a:xfrm>
            <a:off x="6048608" y="1876427"/>
            <a:ext cx="5278389" cy="3898900"/>
          </a:xfrm>
        </p:spPr>
        <p:txBody>
          <a:bodyPr/>
          <a:lstStyle>
            <a:lvl1pPr marL="283506" indent="-283506">
              <a:buClr>
                <a:schemeClr val="tx2"/>
              </a:buClr>
              <a:buFont typeface="Symbol" pitchFamily="18" charset="2"/>
              <a:buChar char="·"/>
              <a:defRPr/>
            </a:lvl1pPr>
            <a:lvl3pPr marL="954161" indent="-283506">
              <a:buClr>
                <a:schemeClr val="tx2"/>
              </a:buClr>
              <a:buFont typeface="Symbol" pitchFamily="18" charset="2"/>
              <a:buChar char="·"/>
              <a:defRPr/>
            </a:lvl3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48213483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0991851" y="6381754"/>
            <a:ext cx="827616" cy="20743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solidFill>
                  <a:srgbClr val="000000"/>
                </a:solidFill>
                <a:ea typeface="SimSun" panose="02010600030101010101" pitchFamily="2" charset="-122"/>
              </a:defRPr>
            </a:lvl1pPr>
          </a:lstStyle>
          <a:p>
            <a:pPr defTabSz="914354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096FEB86-2206-4DC5-A69A-AC6BF72D9AEF}" type="slidenum">
              <a:rPr lang="zh-CN" altLang="sv-SE">
                <a:latin typeface="Arial" panose="020B0604020202020204" pitchFamily="34" charset="0"/>
              </a:rPr>
              <a:pPr defTabSz="914354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sv-SE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986119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13" y="381025"/>
            <a:ext cx="2743201" cy="57451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8" y="381025"/>
            <a:ext cx="8026400" cy="57451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0991851" y="6381754"/>
            <a:ext cx="827616" cy="20743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solidFill>
                  <a:srgbClr val="000000"/>
                </a:solidFill>
                <a:ea typeface="SimSun" panose="02010600030101010101" pitchFamily="2" charset="-122"/>
              </a:defRPr>
            </a:lvl1pPr>
          </a:lstStyle>
          <a:p>
            <a:pPr defTabSz="914354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935532A9-7C8F-46C8-9B2B-3D033D74E217}" type="slidenum">
              <a:rPr lang="zh-CN" altLang="sv-SE">
                <a:latin typeface="Arial" panose="020B0604020202020204" pitchFamily="34" charset="0"/>
              </a:rPr>
              <a:pPr defTabSz="914354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sv-SE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1618751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60"/>
            <a:ext cx="2743200" cy="365125"/>
          </a:xfrm>
          <a:prstGeom prst="rect">
            <a:avLst/>
          </a:prstGeom>
        </p:spPr>
        <p:txBody>
          <a:bodyPr lIns="91434" tIns="45718" rIns="91434" bIns="45718"/>
          <a:lstStyle/>
          <a:p>
            <a:pPr defTabSz="913878">
              <a:defRPr/>
            </a:pPr>
            <a:fld id="{62376F2E-E854-42FF-AEC4-70E3493B59E4}" type="datetime1">
              <a:rPr lang="en-US" sz="1900" smtClean="0">
                <a:solidFill>
                  <a:prstClr val="black">
                    <a:tint val="75000"/>
                  </a:prstClr>
                </a:solidFill>
              </a:rPr>
              <a:t>07/08/2024</a:t>
            </a:fld>
            <a:endParaRPr lang="en-IN" sz="190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3878">
              <a:defRPr/>
            </a:pPr>
            <a:endParaRPr lang="en-US" sz="1867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3878">
              <a:defRPr/>
            </a:pPr>
            <a:endParaRPr lang="en-US" sz="1867" dirty="0">
              <a:solidFill>
                <a:prstClr val="black"/>
              </a:solidFill>
            </a:endParaRPr>
          </a:p>
        </p:txBody>
      </p:sp>
      <p:sp>
        <p:nvSpPr>
          <p:cNvPr id="7" name="Title 2"/>
          <p:cNvSpPr txBox="1">
            <a:spLocks/>
          </p:cNvSpPr>
          <p:nvPr userDrawn="1"/>
        </p:nvSpPr>
        <p:spPr>
          <a:xfrm>
            <a:off x="46" y="152521"/>
            <a:ext cx="11480801" cy="507999"/>
          </a:xfrm>
          <a:prstGeom prst="rect">
            <a:avLst/>
          </a:prstGeom>
        </p:spPr>
        <p:txBody>
          <a:bodyPr vert="horz" lIns="121669" tIns="60836" rIns="121669" bIns="60836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14354">
              <a:defRPr/>
            </a:pPr>
            <a:endParaRPr lang="en-US" sz="3700" b="1" dirty="0">
              <a:solidFill>
                <a:prstClr val="white"/>
              </a:solidFill>
              <a:latin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540513377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907" y="1865241"/>
            <a:ext cx="10972800" cy="4133056"/>
          </a:xfrm>
        </p:spPr>
        <p:txBody>
          <a:bodyPr/>
          <a:lstStyle>
            <a:lvl1pPr marL="300431" indent="-300431">
              <a:spcBef>
                <a:spcPts val="2400"/>
              </a:spcBef>
              <a:buClr>
                <a:schemeClr val="tx2"/>
              </a:buClr>
              <a:buFont typeface="Symbol" pitchFamily="18" charset="2"/>
              <a:buChar char=""/>
              <a:defRPr/>
            </a:lvl1pPr>
            <a:lvl2pPr>
              <a:spcBef>
                <a:spcPts val="2400"/>
              </a:spcBef>
              <a:defRPr/>
            </a:lvl2pPr>
            <a:lvl3pPr marL="971142" indent="-281404">
              <a:spcBef>
                <a:spcPts val="2400"/>
              </a:spcBef>
              <a:buClr>
                <a:schemeClr val="tx2"/>
              </a:buClr>
              <a:buSzPct val="90000"/>
              <a:buFont typeface="Symbol" pitchFamily="18" charset="2"/>
              <a:buChar char="·"/>
              <a:defRPr/>
            </a:lvl3pPr>
            <a:lvl4pPr marL="1307554" indent="-319481">
              <a:spcBef>
                <a:spcPts val="2400"/>
              </a:spcBef>
              <a:defRPr/>
            </a:lvl4pPr>
            <a:lvl5pPr marL="1624918" indent="-300431">
              <a:spcBef>
                <a:spcPts val="2400"/>
              </a:spcBef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450576" y="354151"/>
            <a:ext cx="10972800" cy="1143000"/>
          </a:xfrm>
          <a:prstGeom prst="rect">
            <a:avLst/>
          </a:prstGeom>
        </p:spPr>
        <p:txBody>
          <a:bodyPr vert="horz" lIns="91410" tIns="45705" rIns="91410" bIns="45705" rtlCol="0" anchor="t" anchorCtr="0">
            <a:no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7297300" y="6602508"/>
            <a:ext cx="1039905" cy="161365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80" tIns="60940" rIns="121880" bIns="60940" rtlCol="0" anchor="ctr"/>
          <a:lstStyle/>
          <a:p>
            <a:pPr algn="ctr" defTabSz="1218690"/>
            <a:endParaRPr lang="en-IN" sz="2667">
              <a:solidFill>
                <a:srgbClr val="000000"/>
              </a:solidFill>
            </a:endParaRPr>
          </a:p>
        </p:txBody>
      </p:sp>
      <p:pic>
        <p:nvPicPr>
          <p:cNvPr id="6" name="Picture 2" descr="C:\Users\upadhyayv\Downloads\used truck-03.png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7451463" y="6507480"/>
            <a:ext cx="1463040" cy="274320"/>
          </a:xfrm>
          <a:prstGeom prst="rect">
            <a:avLst/>
          </a:prstGeom>
          <a:noFill/>
        </p:spPr>
      </p:pic>
      <p:sp>
        <p:nvSpPr>
          <p:cNvPr id="12" name="Slide Number Placeholder 4"/>
          <p:cNvSpPr txBox="1">
            <a:spLocks/>
          </p:cNvSpPr>
          <p:nvPr userDrawn="1"/>
        </p:nvSpPr>
        <p:spPr bwMode="auto">
          <a:xfrm>
            <a:off x="11521016" y="6475229"/>
            <a:ext cx="670984" cy="207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AEAEA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1888" tIns="60944" rIns="121888" bIns="60944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108" rtl="0" eaLnBrk="1" latinLnBrk="0" hangingPunct="1">
              <a:spcBef>
                <a:spcPct val="0"/>
              </a:spcBef>
              <a:defRPr sz="10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457046" algn="l" defTabSz="91410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108" algn="l" defTabSz="91410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158" algn="l" defTabSz="91410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214" algn="l" defTabSz="91410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259" algn="l" defTabSz="91410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305" algn="l" defTabSz="91410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360" algn="l" defTabSz="91410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411" algn="l" defTabSz="91410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0E9AD42-C178-4DDF-86C3-EDC77BEDCFC5}" type="slidenum">
              <a:rPr lang="en-US" sz="1333" smtClean="0">
                <a:solidFill>
                  <a:srgbClr val="000000"/>
                </a:solidFill>
              </a:rPr>
              <a:pPr/>
              <a:t>‹#›</a:t>
            </a:fld>
            <a:endParaRPr lang="en-US" sz="1333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2381707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elogram 5"/>
          <p:cNvSpPr/>
          <p:nvPr userDrawn="1"/>
        </p:nvSpPr>
        <p:spPr>
          <a:xfrm>
            <a:off x="11652251" y="-17463"/>
            <a:ext cx="488951" cy="690563"/>
          </a:xfrm>
          <a:prstGeom prst="parallelogram">
            <a:avLst>
              <a:gd name="adj" fmla="val 3709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178">
              <a:defRPr/>
            </a:pPr>
            <a:r>
              <a:rPr lang="en-US" sz="1400" dirty="0">
                <a:solidFill>
                  <a:srgbClr val="FFFFFE"/>
                </a:solidFill>
              </a:rPr>
              <a:t> 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673102"/>
            <a:ext cx="12192000" cy="5295900"/>
          </a:xfrm>
          <a:prstGeom prst="rect">
            <a:avLst/>
          </a:prstGeom>
        </p:spPr>
        <p:txBody>
          <a:bodyPr vert="horz"/>
          <a:lstStyle/>
          <a:p>
            <a:pPr lvl="0"/>
            <a:endParaRPr lang="en-US" noProof="0"/>
          </a:p>
        </p:txBody>
      </p:sp>
      <p:sp>
        <p:nvSpPr>
          <p:cNvPr id="24" name="Title 10"/>
          <p:cNvSpPr>
            <a:spLocks noGrp="1"/>
          </p:cNvSpPr>
          <p:nvPr>
            <p:ph type="title"/>
          </p:nvPr>
        </p:nvSpPr>
        <p:spPr>
          <a:xfrm>
            <a:off x="609600" y="76203"/>
            <a:ext cx="10972800" cy="507999"/>
          </a:xfrm>
          <a:prstGeom prst="rect">
            <a:avLst/>
          </a:prstGeom>
        </p:spPr>
        <p:txBody>
          <a:bodyPr vert="horz" bIns="38100" anchor="b" anchorCtr="0"/>
          <a:lstStyle>
            <a:lvl1pPr algn="l">
              <a:defRPr sz="2800" b="1" i="0">
                <a:solidFill>
                  <a:srgbClr val="FFFFFE"/>
                </a:solidFill>
                <a:latin typeface="Calibri"/>
                <a:cs typeface="Calibri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9786461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907" y="1865241"/>
            <a:ext cx="10972800" cy="4133056"/>
          </a:xfrm>
        </p:spPr>
        <p:txBody>
          <a:bodyPr/>
          <a:lstStyle>
            <a:lvl1pPr marL="300535" indent="-300535">
              <a:spcBef>
                <a:spcPts val="2400"/>
              </a:spcBef>
              <a:buClr>
                <a:schemeClr val="tx2"/>
              </a:buClr>
              <a:buFont typeface="Symbol" pitchFamily="18" charset="2"/>
              <a:buChar char=""/>
              <a:defRPr/>
            </a:lvl1pPr>
            <a:lvl2pPr>
              <a:spcBef>
                <a:spcPts val="2400"/>
              </a:spcBef>
              <a:defRPr/>
            </a:lvl2pPr>
            <a:lvl3pPr marL="971454" indent="-281490">
              <a:spcBef>
                <a:spcPts val="2400"/>
              </a:spcBef>
              <a:buClr>
                <a:schemeClr val="tx2"/>
              </a:buClr>
              <a:buSzPct val="90000"/>
              <a:buFont typeface="Symbol" pitchFamily="18" charset="2"/>
              <a:buChar char="·"/>
              <a:defRPr/>
            </a:lvl3pPr>
            <a:lvl4pPr marL="1307970" indent="-319585">
              <a:spcBef>
                <a:spcPts val="2400"/>
              </a:spcBef>
              <a:defRPr/>
            </a:lvl4pPr>
            <a:lvl5pPr marL="1625438" indent="-300535">
              <a:spcBef>
                <a:spcPts val="2400"/>
              </a:spcBef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450576" y="354151"/>
            <a:ext cx="10972800" cy="1143000"/>
          </a:xfrm>
          <a:prstGeom prst="rect">
            <a:avLst/>
          </a:prstGeom>
        </p:spPr>
        <p:txBody>
          <a:bodyPr vert="horz" lIns="91436" tIns="45718" rIns="91436" bIns="45718" rtlCol="0" anchor="t" anchorCtr="0">
            <a:no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7297282" y="6602508"/>
            <a:ext cx="1039905" cy="161365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5" tIns="60957" rIns="121915" bIns="60957" rtlCol="0" anchor="ctr"/>
          <a:lstStyle/>
          <a:p>
            <a:pPr algn="ctr" defTabSz="1219080">
              <a:defRPr/>
            </a:pPr>
            <a:endParaRPr lang="en-IN" sz="2667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" name="Picture 2" descr="C:\Users\upadhyayv\Downloads\used truck-03.png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7451463" y="6507480"/>
            <a:ext cx="1463040" cy="274320"/>
          </a:xfrm>
          <a:prstGeom prst="rect">
            <a:avLst/>
          </a:prstGeom>
          <a:noFill/>
        </p:spPr>
      </p:pic>
      <p:sp>
        <p:nvSpPr>
          <p:cNvPr id="9" name="Slide Number Placeholder 3"/>
          <p:cNvSpPr txBox="1">
            <a:spLocks noChangeArrowheads="1"/>
          </p:cNvSpPr>
          <p:nvPr userDrawn="1"/>
        </p:nvSpPr>
        <p:spPr bwMode="auto">
          <a:xfrm>
            <a:off x="11539805" y="6340658"/>
            <a:ext cx="827616" cy="207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AEAEA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685545" rtl="0" eaLnBrk="1" latinLnBrk="0" hangingPunct="1">
              <a:spcBef>
                <a:spcPct val="0"/>
              </a:spcBef>
              <a:defRPr sz="1000" kern="1200" smtClean="0">
                <a:solidFill>
                  <a:srgbClr val="000000"/>
                </a:solidFill>
                <a:latin typeface="+mn-lt"/>
                <a:ea typeface="SimSun" panose="02010600030101010101" pitchFamily="2" charset="-122"/>
                <a:cs typeface="+mn-cs"/>
              </a:defRPr>
            </a:lvl1pPr>
            <a:lvl2pPr marL="342767" algn="l" defTabSz="685545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545" algn="l" defTabSz="685545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316" algn="l" defTabSz="685545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089" algn="l" defTabSz="685545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3866" algn="l" defTabSz="685545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6633" algn="l" defTabSz="685545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99401" algn="l" defTabSz="685545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167" algn="l" defTabSz="685545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332" eaLnBrk="0" fontAlgn="base" hangingPunct="0">
              <a:spcAft>
                <a:spcPct val="0"/>
              </a:spcAft>
              <a:defRPr/>
            </a:pPr>
            <a:fld id="{E863C3F5-460C-4332-BB96-6E7108B63279}" type="slidenum">
              <a:rPr lang="zh-CN" altLang="sv-SE" sz="1333"/>
              <a:pPr defTabSz="914332" eaLnBrk="0" fontAlgn="base" hangingPunct="0">
                <a:spcAft>
                  <a:spcPct val="0"/>
                </a:spcAft>
                <a:defRPr/>
              </a:pPr>
              <a:t>‹#›</a:t>
            </a:fld>
            <a:endParaRPr lang="sv-SE" altLang="zh-CN" sz="1333"/>
          </a:p>
        </p:txBody>
      </p:sp>
    </p:spTree>
    <p:extLst>
      <p:ext uri="{BB962C8B-B14F-4D97-AF65-F5344CB8AC3E}">
        <p14:creationId xmlns:p14="http://schemas.microsoft.com/office/powerpoint/2010/main" val="301425324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0991851" y="6381753"/>
            <a:ext cx="827616" cy="20743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solidFill>
                  <a:srgbClr val="000000"/>
                </a:solidFill>
                <a:ea typeface="SimSun" panose="02010600030101010101" pitchFamily="2" charset="-122"/>
              </a:defRPr>
            </a:lvl1pPr>
          </a:lstStyle>
          <a:p>
            <a:pPr defTabSz="914377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60401F25-AB59-4309-8288-52350263D802}" type="slidenum">
              <a:rPr lang="zh-CN" altLang="sv-SE" smtClean="0">
                <a:latin typeface="Arial" panose="020B0604020202020204" pitchFamily="34" charset="0"/>
              </a:rPr>
              <a:pPr defTabSz="914377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sv-SE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1999435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1074400" cy="838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71601"/>
            <a:ext cx="10972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622158" y="6492876"/>
            <a:ext cx="569844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C22C07FC-B752-46B0-9947-9A59761651EA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2"/>
          <p:cNvSpPr txBox="1">
            <a:spLocks/>
          </p:cNvSpPr>
          <p:nvPr/>
        </p:nvSpPr>
        <p:spPr>
          <a:xfrm>
            <a:off x="0" y="152421"/>
            <a:ext cx="11480800" cy="5079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360671968"/>
      </p:ext>
    </p:extLst>
  </p:cSld>
  <p:clrMapOvr>
    <a:masterClrMapping/>
  </p:clrMapOvr>
  <p:transition/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622158" y="6492876"/>
            <a:ext cx="569844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C22C07FC-B752-46B0-9947-9A59761651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5815838"/>
      </p:ext>
    </p:extLst>
  </p:cSld>
  <p:clrMapOvr>
    <a:masterClrMapping/>
  </p:clrMapOvr>
  <p:transition/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81000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622158" y="6492876"/>
            <a:ext cx="569844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C22C07FC-B752-46B0-9947-9A59761651EA}" type="slidenum">
              <a:rPr lang="en-IN" smtClean="0"/>
              <a:t>‹#›</a:t>
            </a:fld>
            <a:endParaRPr lang="en-IN"/>
          </a:p>
        </p:txBody>
      </p:sp>
      <p:sp>
        <p:nvSpPr>
          <p:cNvPr id="6" name="TextBox 5"/>
          <p:cNvSpPr txBox="1"/>
          <p:nvPr/>
        </p:nvSpPr>
        <p:spPr>
          <a:xfrm>
            <a:off x="143339" y="6420042"/>
            <a:ext cx="27978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FMT AUG’19</a:t>
            </a:r>
          </a:p>
        </p:txBody>
      </p:sp>
    </p:spTree>
    <p:extLst>
      <p:ext uri="{BB962C8B-B14F-4D97-AF65-F5344CB8AC3E}">
        <p14:creationId xmlns:p14="http://schemas.microsoft.com/office/powerpoint/2010/main" val="1359874003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121869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A48B6B9-208B-4632-BEF9-204970A2537F}" type="slidenum">
              <a:rPr kumimoji="0" lang="en-US" sz="1333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l" defTabSz="121869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333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95817132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0991851" y="6381753"/>
            <a:ext cx="827616" cy="20743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solidFill>
                  <a:srgbClr val="000000"/>
                </a:solidFill>
                <a:ea typeface="SimSun" panose="02010600030101010101" pitchFamily="2" charset="-122"/>
              </a:defRPr>
            </a:lvl1pPr>
          </a:lstStyle>
          <a:p>
            <a:pPr defTabSz="914377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60401F25-AB59-4309-8288-52350263D802}" type="slidenum">
              <a:rPr lang="zh-CN" altLang="sv-SE" smtClean="0">
                <a:latin typeface="Arial" panose="020B0604020202020204" pitchFamily="34" charset="0"/>
              </a:rPr>
              <a:pPr defTabSz="914377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sv-SE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9402080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1074400" cy="838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71601"/>
            <a:ext cx="10972800" cy="45259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622158" y="6492876"/>
            <a:ext cx="569844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C22C07FC-B752-46B0-9947-9A59761651EA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2"/>
          <p:cNvSpPr txBox="1">
            <a:spLocks/>
          </p:cNvSpPr>
          <p:nvPr/>
        </p:nvSpPr>
        <p:spPr>
          <a:xfrm>
            <a:off x="0" y="152421"/>
            <a:ext cx="11480800" cy="5079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14377">
              <a:defRPr/>
            </a:pPr>
            <a:endParaRPr lang="en-US" sz="28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6238010"/>
      </p:ext>
    </p:extLst>
  </p:cSld>
  <p:clrMapOvr>
    <a:masterClrMapping/>
  </p:clrMapOvr>
  <p:transition/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My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2509"/>
            <a:ext cx="11074400" cy="369332"/>
          </a:xfrm>
          <a:noFill/>
        </p:spPr>
        <p:txBody>
          <a:bodyPr wrap="square" rtlCol="0">
            <a:spAutoFit/>
          </a:bodyPr>
          <a:lstStyle>
            <a:lvl1pPr>
              <a:defRPr lang="en-US" sz="1800">
                <a:latin typeface="+mn-lt"/>
                <a:ea typeface="+mn-ea"/>
                <a:cs typeface="+mn-cs"/>
              </a:defRPr>
            </a:lvl1pPr>
          </a:lstStyle>
          <a:p>
            <a:pPr marL="0" lvl="0" algn="l" defTabSz="91440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725" y="521753"/>
            <a:ext cx="12030075" cy="559329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622158" y="6492876"/>
            <a:ext cx="569844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C22C07FC-B752-46B0-9947-9A59761651EA}" type="slidenum">
              <a:rPr lang="en-IN" smtClean="0">
                <a:solidFill>
                  <a:prstClr val="black"/>
                </a:solidFill>
              </a:rPr>
              <a:pPr/>
              <a:t>‹#›</a:t>
            </a:fld>
            <a:endParaRPr lang="en-IN">
              <a:solidFill>
                <a:prstClr val="black"/>
              </a:solidFill>
            </a:endParaRPr>
          </a:p>
        </p:txBody>
      </p:sp>
      <p:sp>
        <p:nvSpPr>
          <p:cNvPr id="8" name="Title 2"/>
          <p:cNvSpPr txBox="1">
            <a:spLocks/>
          </p:cNvSpPr>
          <p:nvPr/>
        </p:nvSpPr>
        <p:spPr>
          <a:xfrm>
            <a:off x="0" y="152421"/>
            <a:ext cx="11480800" cy="5079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14377">
              <a:defRPr/>
            </a:pPr>
            <a:endParaRPr lang="en-US" sz="2800" b="1" dirty="0">
              <a:solidFill>
                <a:prstClr val="white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0" y="400050"/>
            <a:ext cx="12192000" cy="952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2162920"/>
      </p:ext>
    </p:extLst>
  </p:cSld>
  <p:clrMapOvr>
    <a:masterClrMapping/>
  </p:clrMapOvr>
  <p:transition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622158" y="6492876"/>
            <a:ext cx="569844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C22C07FC-B752-46B0-9947-9A59761651EA}" type="slidenum">
              <a:rPr lang="en-IN" smtClean="0"/>
              <a:t>‹#›</a:t>
            </a:fld>
            <a:endParaRPr lang="en-IN"/>
          </a:p>
        </p:txBody>
      </p:sp>
      <p:cxnSp>
        <p:nvCxnSpPr>
          <p:cNvPr id="3" name="Straight Connector 2"/>
          <p:cNvCxnSpPr/>
          <p:nvPr/>
        </p:nvCxnSpPr>
        <p:spPr>
          <a:xfrm flipV="1">
            <a:off x="0" y="400050"/>
            <a:ext cx="12192000" cy="952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0018104"/>
      </p:ext>
    </p:extLst>
  </p:cSld>
  <p:clrMapOvr>
    <a:masterClrMapping/>
  </p:clrMapOvr>
  <p:transition/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81000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622158" y="6492876"/>
            <a:ext cx="569844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C22C07FC-B752-46B0-9947-9A59761651EA}" type="slidenum">
              <a:rPr lang="en-IN" smtClean="0"/>
              <a:t>‹#›</a:t>
            </a:fld>
            <a:endParaRPr lang="en-IN"/>
          </a:p>
        </p:txBody>
      </p:sp>
      <p:sp>
        <p:nvSpPr>
          <p:cNvPr id="6" name="TextBox 5"/>
          <p:cNvSpPr txBox="1"/>
          <p:nvPr/>
        </p:nvSpPr>
        <p:spPr>
          <a:xfrm>
            <a:off x="143339" y="6420042"/>
            <a:ext cx="27978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>
              <a:defRPr/>
            </a:pPr>
            <a:r>
              <a:rPr lang="en-US" sz="1600" b="1" dirty="0">
                <a:solidFill>
                  <a:srgbClr val="000000"/>
                </a:solidFill>
              </a:rPr>
              <a:t>FMT AUG’19</a:t>
            </a:r>
          </a:p>
        </p:txBody>
      </p:sp>
    </p:spTree>
    <p:extLst>
      <p:ext uri="{BB962C8B-B14F-4D97-AF65-F5344CB8AC3E}">
        <p14:creationId xmlns:p14="http://schemas.microsoft.com/office/powerpoint/2010/main" val="303904051"/>
      </p:ext>
    </p:extLst>
  </p:cSld>
  <p:clrMapOvr>
    <a:masterClrMapping/>
  </p:clrMapOvr>
  <p:transition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20430-24F8-426F-9745-6B59E6FEF940}" type="datetime1">
              <a:rPr lang="en-US" smtClean="0">
                <a:solidFill>
                  <a:prstClr val="black"/>
                </a:solidFill>
              </a:rPr>
              <a:t>07/08/2024</a:t>
            </a:fld>
            <a:endParaRPr lang="en-IN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800FF-913B-4070-8519-D802BDD0D535}" type="slidenum">
              <a:rPr lang="en-IN" smtClean="0">
                <a:solidFill>
                  <a:prstClr val="black"/>
                </a:solidFill>
              </a:rPr>
              <a:pPr/>
              <a:t>‹#›</a:t>
            </a:fld>
            <a:endParaRPr lang="en-I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4374335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0991851" y="6381753"/>
            <a:ext cx="827616" cy="20743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solidFill>
                  <a:srgbClr val="000000"/>
                </a:solidFill>
                <a:ea typeface="SimSun" panose="02010600030101010101" pitchFamily="2" charset="-122"/>
              </a:defRPr>
            </a:lvl1pPr>
          </a:lstStyle>
          <a:p>
            <a:pPr defTabSz="914377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60401F25-AB59-4309-8288-52350263D802}" type="slidenum">
              <a:rPr lang="zh-CN" altLang="sv-SE" smtClean="0">
                <a:latin typeface="Arial" panose="020B0604020202020204" pitchFamily="34" charset="0"/>
              </a:rPr>
              <a:pPr defTabSz="914377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sv-SE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9565734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283A2-9582-5547-E16B-F992152E5D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71EC45-AB10-6A18-BE25-0F158A032E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4578EE-244F-7CEA-31AE-C782F131F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1C930-1D93-4680-8779-89AF3E1DF6C9}" type="datetime1">
              <a:rPr lang="en-US" smtClean="0">
                <a:solidFill>
                  <a:prstClr val="black"/>
                </a:solidFill>
              </a:rPr>
              <a:t>07/08/2024</a:t>
            </a:fld>
            <a:endParaRPr lang="en-IN">
              <a:solidFill>
                <a:prstClr val="black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67345D-CA16-3CEE-93E8-21E012AA2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DB0B77-BEE1-35A2-6015-FF4B80166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800FF-913B-4070-8519-D802BDD0D535}" type="slidenum">
              <a:rPr lang="en-IN" smtClean="0">
                <a:solidFill>
                  <a:prstClr val="black"/>
                </a:solidFill>
              </a:rPr>
              <a:pPr/>
              <a:t>‹#›</a:t>
            </a:fld>
            <a:endParaRPr lang="en-I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6973102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05E11-7E37-71C3-68CF-41076BA9C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141F1E-5B4E-0C9D-3365-B28019DEB8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BEF12E-5D74-B519-1BF4-2154D6CED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BB3C6-6317-4E21-9C3A-77CD63CE6DDA}" type="datetime1">
              <a:rPr lang="en-US" smtClean="0"/>
              <a:t>07/08/2024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9F061E-7683-B0F3-C47A-7A25BD2EC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8F7021-3964-5427-E3F7-36B021FFD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C07FC-B752-46B0-9947-9A59761651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0965802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0709E-8E90-B15F-1E86-A4FA0EB2A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992320-F351-F795-1BD8-BFC80DF960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9D6921-42E0-FAB7-795A-226EAB84E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E0D75-5AD3-4730-B27E-4D25F5E2596D}" type="datetime1">
              <a:rPr lang="en-US" smtClean="0"/>
              <a:t>07/08/2024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38244C-C1FF-B79A-AE6B-5A7D23B22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AE051-4263-7139-1260-B4C094759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7789E-DEA3-4DF4-8B1E-92A7806B0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733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93.xml"/><Relationship Id="rId7" Type="http://schemas.openxmlformats.org/officeDocument/2006/relationships/theme" Target="../theme/theme10.xml"/><Relationship Id="rId2" Type="http://schemas.openxmlformats.org/officeDocument/2006/relationships/slideLayout" Target="../slideLayouts/slideLayout92.xml"/><Relationship Id="rId1" Type="http://schemas.openxmlformats.org/officeDocument/2006/relationships/slideLayout" Target="../slideLayouts/slideLayout91.xml"/><Relationship Id="rId6" Type="http://schemas.openxmlformats.org/officeDocument/2006/relationships/slideLayout" Target="../slideLayouts/slideLayout96.xml"/><Relationship Id="rId5" Type="http://schemas.openxmlformats.org/officeDocument/2006/relationships/slideLayout" Target="../slideLayouts/slideLayout9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94.xml"/><Relationship Id="rId9" Type="http://schemas.openxmlformats.org/officeDocument/2006/relationships/image" Target="../media/image2.png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4.xml"/><Relationship Id="rId13" Type="http://schemas.openxmlformats.org/officeDocument/2006/relationships/image" Target="../media/image23.png"/><Relationship Id="rId3" Type="http://schemas.openxmlformats.org/officeDocument/2006/relationships/slideLayout" Target="../slideLayouts/slideLayout99.xml"/><Relationship Id="rId7" Type="http://schemas.openxmlformats.org/officeDocument/2006/relationships/slideLayout" Target="../slideLayouts/slideLayout103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98.xml"/><Relationship Id="rId1" Type="http://schemas.openxmlformats.org/officeDocument/2006/relationships/slideLayout" Target="../slideLayouts/slideLayout97.xml"/><Relationship Id="rId6" Type="http://schemas.openxmlformats.org/officeDocument/2006/relationships/slideLayout" Target="../slideLayouts/slideLayout102.xml"/><Relationship Id="rId11" Type="http://schemas.openxmlformats.org/officeDocument/2006/relationships/slideLayout" Target="../slideLayouts/slideLayout107.xml"/><Relationship Id="rId5" Type="http://schemas.openxmlformats.org/officeDocument/2006/relationships/slideLayout" Target="../slideLayouts/slideLayout101.xml"/><Relationship Id="rId10" Type="http://schemas.openxmlformats.org/officeDocument/2006/relationships/slideLayout" Target="../slideLayouts/slideLayout106.xml"/><Relationship Id="rId4" Type="http://schemas.openxmlformats.org/officeDocument/2006/relationships/slideLayout" Target="../slideLayouts/slideLayout100.xml"/><Relationship Id="rId9" Type="http://schemas.openxmlformats.org/officeDocument/2006/relationships/slideLayout" Target="../slideLayouts/slideLayout105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7.xml"/><Relationship Id="rId21" Type="http://schemas.openxmlformats.org/officeDocument/2006/relationships/image" Target="../media/image4.jpeg"/><Relationship Id="rId7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21.xml"/><Relationship Id="rId2" Type="http://schemas.openxmlformats.org/officeDocument/2006/relationships/slideLayout" Target="../slideLayouts/slideLayout6.xml"/><Relationship Id="rId16" Type="http://schemas.openxmlformats.org/officeDocument/2006/relationships/slideLayout" Target="../slideLayouts/slideLayout20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14.xml"/><Relationship Id="rId19" Type="http://schemas.openxmlformats.org/officeDocument/2006/relationships/slideLayout" Target="../slideLayouts/slideLayout23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8.xml"/><Relationship Id="rId22" Type="http://schemas.openxmlformats.org/officeDocument/2006/relationships/image" Target="../media/image5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17" Type="http://schemas.openxmlformats.org/officeDocument/2006/relationships/slideLayout" Target="../slideLayouts/slideLayout40.xml"/><Relationship Id="rId2" Type="http://schemas.openxmlformats.org/officeDocument/2006/relationships/slideLayout" Target="../slideLayouts/slideLayout25.xml"/><Relationship Id="rId16" Type="http://schemas.openxmlformats.org/officeDocument/2006/relationships/slideLayout" Target="../slideLayouts/slideLayout39.xml"/><Relationship Id="rId20" Type="http://schemas.openxmlformats.org/officeDocument/2006/relationships/image" Target="../media/image13.jpeg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33.xml"/><Relationship Id="rId19" Type="http://schemas.openxmlformats.org/officeDocument/2006/relationships/image" Target="../media/image4.jpeg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7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8.xml"/><Relationship Id="rId13" Type="http://schemas.openxmlformats.org/officeDocument/2006/relationships/slideLayout" Target="../slideLayouts/slideLayout53.xml"/><Relationship Id="rId18" Type="http://schemas.openxmlformats.org/officeDocument/2006/relationships/theme" Target="../theme/theme4.xml"/><Relationship Id="rId3" Type="http://schemas.openxmlformats.org/officeDocument/2006/relationships/slideLayout" Target="../slideLayouts/slideLayout43.xml"/><Relationship Id="rId7" Type="http://schemas.openxmlformats.org/officeDocument/2006/relationships/slideLayout" Target="../slideLayouts/slideLayout47.xml"/><Relationship Id="rId12" Type="http://schemas.openxmlformats.org/officeDocument/2006/relationships/slideLayout" Target="../slideLayouts/slideLayout52.xml"/><Relationship Id="rId17" Type="http://schemas.openxmlformats.org/officeDocument/2006/relationships/slideLayout" Target="../slideLayouts/slideLayout57.xml"/><Relationship Id="rId2" Type="http://schemas.openxmlformats.org/officeDocument/2006/relationships/slideLayout" Target="../slideLayouts/slideLayout42.xml"/><Relationship Id="rId16" Type="http://schemas.openxmlformats.org/officeDocument/2006/relationships/slideLayout" Target="../slideLayouts/slideLayout56.xml"/><Relationship Id="rId20" Type="http://schemas.openxmlformats.org/officeDocument/2006/relationships/image" Target="../media/image13.jpeg"/><Relationship Id="rId1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6.xml"/><Relationship Id="rId11" Type="http://schemas.openxmlformats.org/officeDocument/2006/relationships/slideLayout" Target="../slideLayouts/slideLayout51.xml"/><Relationship Id="rId5" Type="http://schemas.openxmlformats.org/officeDocument/2006/relationships/slideLayout" Target="../slideLayouts/slideLayout45.xml"/><Relationship Id="rId15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0.xml"/><Relationship Id="rId19" Type="http://schemas.openxmlformats.org/officeDocument/2006/relationships/image" Target="../media/image4.jpeg"/><Relationship Id="rId4" Type="http://schemas.openxmlformats.org/officeDocument/2006/relationships/slideLayout" Target="../slideLayouts/slideLayout44.xml"/><Relationship Id="rId9" Type="http://schemas.openxmlformats.org/officeDocument/2006/relationships/slideLayout" Target="../slideLayouts/slideLayout49.xml"/><Relationship Id="rId14" Type="http://schemas.openxmlformats.org/officeDocument/2006/relationships/slideLayout" Target="../slideLayouts/slideLayout5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60.xml"/><Relationship Id="rId7" Type="http://schemas.openxmlformats.org/officeDocument/2006/relationships/theme" Target="../theme/theme5.xml"/><Relationship Id="rId2" Type="http://schemas.openxmlformats.org/officeDocument/2006/relationships/slideLayout" Target="../slideLayouts/slideLayout59.xml"/><Relationship Id="rId1" Type="http://schemas.openxmlformats.org/officeDocument/2006/relationships/slideLayout" Target="../slideLayouts/slideLayout58.xml"/><Relationship Id="rId6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2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61.xml"/><Relationship Id="rId9" Type="http://schemas.openxmlformats.org/officeDocument/2006/relationships/image" Target="../media/image2.png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6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65.xml"/><Relationship Id="rId1" Type="http://schemas.openxmlformats.org/officeDocument/2006/relationships/slideLayout" Target="../slideLayouts/slideLayout64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6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69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image" Target="../media/image1.png"/><Relationship Id="rId5" Type="http://schemas.openxmlformats.org/officeDocument/2006/relationships/theme" Target="../theme/theme7.xml"/><Relationship Id="rId4" Type="http://schemas.openxmlformats.org/officeDocument/2006/relationships/slideLayout" Target="../slideLayouts/slideLayout70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8.xml"/><Relationship Id="rId13" Type="http://schemas.openxmlformats.org/officeDocument/2006/relationships/slideLayout" Target="../slideLayouts/slideLayout83.xml"/><Relationship Id="rId18" Type="http://schemas.openxmlformats.org/officeDocument/2006/relationships/image" Target="../media/image18.jpeg"/><Relationship Id="rId3" Type="http://schemas.openxmlformats.org/officeDocument/2006/relationships/slideLayout" Target="../slideLayouts/slideLayout73.xml"/><Relationship Id="rId7" Type="http://schemas.openxmlformats.org/officeDocument/2006/relationships/slideLayout" Target="../slideLayouts/slideLayout77.xml"/><Relationship Id="rId12" Type="http://schemas.openxmlformats.org/officeDocument/2006/relationships/slideLayout" Target="../slideLayouts/slideLayout82.xml"/><Relationship Id="rId17" Type="http://schemas.openxmlformats.org/officeDocument/2006/relationships/theme" Target="../theme/theme8.xml"/><Relationship Id="rId2" Type="http://schemas.openxmlformats.org/officeDocument/2006/relationships/slideLayout" Target="../slideLayouts/slideLayout72.xml"/><Relationship Id="rId16" Type="http://schemas.openxmlformats.org/officeDocument/2006/relationships/slideLayout" Target="../slideLayouts/slideLayout86.xml"/><Relationship Id="rId1" Type="http://schemas.openxmlformats.org/officeDocument/2006/relationships/slideLayout" Target="../slideLayouts/slideLayout71.xml"/><Relationship Id="rId6" Type="http://schemas.openxmlformats.org/officeDocument/2006/relationships/slideLayout" Target="../slideLayouts/slideLayout76.xml"/><Relationship Id="rId11" Type="http://schemas.openxmlformats.org/officeDocument/2006/relationships/slideLayout" Target="../slideLayouts/slideLayout81.xml"/><Relationship Id="rId5" Type="http://schemas.openxmlformats.org/officeDocument/2006/relationships/slideLayout" Target="../slideLayouts/slideLayout75.xml"/><Relationship Id="rId15" Type="http://schemas.openxmlformats.org/officeDocument/2006/relationships/slideLayout" Target="../slideLayouts/slideLayout85.xml"/><Relationship Id="rId10" Type="http://schemas.openxmlformats.org/officeDocument/2006/relationships/slideLayout" Target="../slideLayouts/slideLayout80.xml"/><Relationship Id="rId4" Type="http://schemas.openxmlformats.org/officeDocument/2006/relationships/slideLayout" Target="../slideLayouts/slideLayout74.xml"/><Relationship Id="rId9" Type="http://schemas.openxmlformats.org/officeDocument/2006/relationships/slideLayout" Target="../slideLayouts/slideLayout79.xml"/><Relationship Id="rId14" Type="http://schemas.openxmlformats.org/officeDocument/2006/relationships/slideLayout" Target="../slideLayouts/slideLayout84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89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88.xml"/><Relationship Id="rId1" Type="http://schemas.openxmlformats.org/officeDocument/2006/relationships/slideLayout" Target="../slideLayouts/slideLayout87.xml"/><Relationship Id="rId6" Type="http://schemas.openxmlformats.org/officeDocument/2006/relationships/image" Target="../media/image1.png"/><Relationship Id="rId5" Type="http://schemas.openxmlformats.org/officeDocument/2006/relationships/theme" Target="../theme/theme9.xml"/><Relationship Id="rId4" Type="http://schemas.openxmlformats.org/officeDocument/2006/relationships/slideLayout" Target="../slideLayouts/slideLayout9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Picture 2" descr="C:\Users\upadhyayv\Downloads\used truck-03.png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58716" y="6308727"/>
            <a:ext cx="1641232" cy="553804"/>
          </a:xfrm>
          <a:prstGeom prst="rect">
            <a:avLst/>
          </a:prstGeom>
          <a:noFill/>
        </p:spPr>
      </p:pic>
      <p:pic>
        <p:nvPicPr>
          <p:cNvPr id="8" name="Picture 3" descr="C:\Users\upadhyayv\Desktop\800px-Volvo_logo.svg.png"/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212787" y="6547531"/>
            <a:ext cx="738900" cy="76199"/>
          </a:xfrm>
          <a:prstGeom prst="rect">
            <a:avLst/>
          </a:prstGeom>
          <a:noFill/>
        </p:spPr>
      </p:pic>
      <p:pic>
        <p:nvPicPr>
          <p:cNvPr id="19" name="Picture 4" descr="K:\Common\Vinshul\May 14\5\vecv 1-01.png"/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091269"/>
            <a:ext cx="12192000" cy="30955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13783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879" r:id="rId4"/>
  </p:sldLayoutIdLst>
  <p:transition/>
  <p:hf hdr="0" ftr="0" dt="0"/>
  <p:txStyles>
    <p:titleStyle>
      <a:lvl1pPr algn="ctr" defTabSz="914354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82" indent="-342882" algn="l" defTabSz="914354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13" indent="-285737" algn="l" defTabSz="914354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Picture 2" descr="C:\Users\upadhyayv\Downloads\used truck-03.png"/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58716" y="6308727"/>
            <a:ext cx="1641232" cy="553804"/>
          </a:xfrm>
          <a:prstGeom prst="rect">
            <a:avLst/>
          </a:prstGeom>
          <a:noFill/>
        </p:spPr>
      </p:pic>
      <p:pic>
        <p:nvPicPr>
          <p:cNvPr id="8" name="Picture 3" descr="C:\Users\upadhyayv\Desktop\800px-Volvo_logo.svg.png"/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212787" y="6547531"/>
            <a:ext cx="738900" cy="76199"/>
          </a:xfrm>
          <a:prstGeom prst="rect">
            <a:avLst/>
          </a:prstGeom>
          <a:noFill/>
        </p:spPr>
      </p:pic>
      <p:pic>
        <p:nvPicPr>
          <p:cNvPr id="19" name="Picture 4" descr="K:\Common\Vinshul\May 14\5\vecv 1-01.png"/>
          <p:cNvPicPr>
            <a:picLocks noChangeAspect="1" noChangeArrowheads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091269"/>
            <a:ext cx="12192000" cy="30955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15116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  <p:sldLayoutId id="2147483896" r:id="rId2"/>
    <p:sldLayoutId id="2147483897" r:id="rId3"/>
    <p:sldLayoutId id="2147483898" r:id="rId4"/>
    <p:sldLayoutId id="2147483899" r:id="rId5"/>
    <p:sldLayoutId id="2147483900" r:id="rId6"/>
  </p:sldLayoutIdLst>
  <p:transition/>
  <p:hf hdr="0" ftr="0" dt="0"/>
  <p:txStyles>
    <p:titleStyle>
      <a:lvl1pPr algn="ctr" defTabSz="914354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82" indent="-342882" algn="l" defTabSz="914354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13" indent="-285737" algn="l" defTabSz="914354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C81236-2E10-2F5A-8DB7-5EFBA6348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42266C-8F77-2FBA-B47A-8A07AA26D3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B8D8B0-C673-5B2D-208B-AA869F64D3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B04F157-E200-42D1-8F32-56EA8BC5A919}" type="datetime1">
              <a:rPr lang="en-US" smtClean="0"/>
              <a:t>07/08/2024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AAE655-842D-700C-70AC-3462F8D74A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9057EF-C918-D814-16BF-1F5FEA7B90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947789E-DEA3-4DF4-8B1E-92A7806B0307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A black screen with red border&#10;&#10;Description automatically generated">
            <a:extLst>
              <a:ext uri="{FF2B5EF4-FFF2-40B4-BE49-F238E27FC236}">
                <a16:creationId xmlns:a16="http://schemas.microsoft.com/office/drawing/2014/main" id="{507F08DD-5C1C-92B4-4BCB-72331060D878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111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2" r:id="rId1"/>
    <p:sldLayoutId id="2147483903" r:id="rId2"/>
    <p:sldLayoutId id="2147483904" r:id="rId3"/>
    <p:sldLayoutId id="2147483905" r:id="rId4"/>
    <p:sldLayoutId id="2147483906" r:id="rId5"/>
    <p:sldLayoutId id="2147483907" r:id="rId6"/>
    <p:sldLayoutId id="2147483908" r:id="rId7"/>
    <p:sldLayoutId id="2147483909" r:id="rId8"/>
    <p:sldLayoutId id="2147483910" r:id="rId9"/>
    <p:sldLayoutId id="2147483911" r:id="rId10"/>
    <p:sldLayoutId id="2147483912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0576" y="354151"/>
            <a:ext cx="10972800" cy="1143000"/>
          </a:xfrm>
          <a:prstGeom prst="rect">
            <a:avLst/>
          </a:prstGeom>
        </p:spPr>
        <p:txBody>
          <a:bodyPr vert="horz" lIns="51419" tIns="25715" rIns="51419" bIns="25715" rtlCol="0" anchor="t" anchorCtr="0">
            <a:no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2907" y="1692965"/>
            <a:ext cx="10972800" cy="4133056"/>
          </a:xfrm>
          <a:prstGeom prst="rect">
            <a:avLst/>
          </a:prstGeom>
        </p:spPr>
        <p:txBody>
          <a:bodyPr vert="horz" lIns="51419" tIns="25715" rIns="51419" bIns="25715" rtlCol="0">
            <a:normAutofit/>
          </a:bodyPr>
          <a:lstStyle/>
          <a:p>
            <a:pPr marL="313115" lvl="0" indent="-313115" algn="l" rtl="0" fontAlgn="base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</a:pPr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marL="1146701" lvl="2" indent="-277157" algn="l" rtl="0" fontAlgn="base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</a:pPr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52967" y="6619877"/>
            <a:ext cx="670984" cy="207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AEAEA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1419" tIns="25715" rIns="51419" bIns="25715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333"/>
            </a:lvl1pPr>
          </a:lstStyle>
          <a:p>
            <a:pPr marL="0" marR="0" lvl="0" indent="0" algn="l" defTabSz="121863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40FB22A-A709-4A20-9453-BB141F39FCBB}" type="slidenum">
              <a:rPr kumimoji="0" lang="en-US" sz="1333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l" defTabSz="121863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333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15" name="Picture 36" descr="VECV - Presentation slide 1.jpg"/>
          <p:cNvPicPr>
            <a:picLocks noChangeAspect="1"/>
          </p:cNvPicPr>
          <p:nvPr/>
        </p:nvPicPr>
        <p:blipFill>
          <a:blip r:embed="rId2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955779" y="6394613"/>
            <a:ext cx="639524" cy="433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7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2" r:id="rId16"/>
    <p:sldLayoutId id="2147483684" r:id="rId17"/>
    <p:sldLayoutId id="2147483880" r:id="rId18"/>
    <p:sldLayoutId id="2147483881" r:id="rId19"/>
  </p:sldLayoutIdLst>
  <p:hf hdr="0" ftr="0" dt="0"/>
  <p:txStyles>
    <p:titleStyle>
      <a:lvl1pPr algn="l" defTabSz="1218630" rtl="0" eaLnBrk="1" latinLnBrk="0" hangingPunct="1">
        <a:spcBef>
          <a:spcPct val="0"/>
        </a:spcBef>
        <a:buNone/>
        <a:defRPr lang="en-US" sz="4267" b="1" kern="1200" smtClean="0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456975" indent="-456975" algn="l" defTabSz="1218630" rtl="0" eaLnBrk="1" latinLnBrk="0" hangingPunct="1">
        <a:spcBef>
          <a:spcPts val="2400"/>
        </a:spcBef>
        <a:buFont typeface="Symbol" pitchFamily="18" charset="2"/>
        <a:buChar char=""/>
        <a:defRPr lang="en-US" sz="2667" kern="120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670678" indent="-334281" algn="l" defTabSz="1218630" rtl="0" eaLnBrk="1" latinLnBrk="0" hangingPunct="1">
        <a:spcBef>
          <a:spcPts val="2400"/>
        </a:spcBef>
        <a:buClr>
          <a:schemeClr val="tx2"/>
        </a:buClr>
        <a:buFont typeface="Arial" pitchFamily="34" charset="0"/>
        <a:buChar char="–"/>
        <a:defRPr sz="2667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6701" indent="-423131" algn="l" defTabSz="1218630" rtl="0" eaLnBrk="1" latinLnBrk="0" hangingPunct="1">
        <a:spcBef>
          <a:spcPts val="2400"/>
        </a:spcBef>
        <a:buSzPct val="90000"/>
        <a:buFont typeface="Arial" pitchFamily="34" charset="0"/>
        <a:buChar char="•"/>
        <a:defRPr lang="en-US" sz="2667" kern="120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324422" indent="-336398" algn="l" defTabSz="1218630" rtl="0" eaLnBrk="1" latinLnBrk="0" hangingPunct="1">
        <a:spcBef>
          <a:spcPts val="2400"/>
        </a:spcBef>
        <a:buClr>
          <a:schemeClr val="tx2"/>
        </a:buClr>
        <a:buFont typeface="Arial" pitchFamily="34" charset="0"/>
        <a:buChar char="–"/>
        <a:defRPr sz="2667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624838" indent="-283506" algn="l" defTabSz="1218630" rtl="0" eaLnBrk="1" latinLnBrk="0" hangingPunct="1">
        <a:spcBef>
          <a:spcPts val="2400"/>
        </a:spcBef>
        <a:buClr>
          <a:schemeClr val="tx2"/>
        </a:buClr>
        <a:buFont typeface="Arial" pitchFamily="34" charset="0"/>
        <a:buChar char="»"/>
        <a:defRPr sz="2667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3351204" indent="-304648" algn="l" defTabSz="121863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0525" indent="-304648" algn="l" defTabSz="121863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69834" indent="-304648" algn="l" defTabSz="121863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79143" indent="-304648" algn="l" defTabSz="121863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121863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299" algn="l" defTabSz="121863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630" algn="l" defTabSz="121863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7938" algn="l" defTabSz="121863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258" algn="l" defTabSz="121863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6556" algn="l" defTabSz="121863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5855" algn="l" defTabSz="121863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5173" algn="l" defTabSz="121863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4483" algn="l" defTabSz="121863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0576" y="354151"/>
            <a:ext cx="10972800" cy="1143000"/>
          </a:xfrm>
          <a:prstGeom prst="rect">
            <a:avLst/>
          </a:prstGeom>
        </p:spPr>
        <p:txBody>
          <a:bodyPr vert="horz" lIns="51419" tIns="25715" rIns="51419" bIns="25715" rtlCol="0" anchor="t" anchorCtr="0">
            <a:no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2907" y="1692965"/>
            <a:ext cx="10972800" cy="4133056"/>
          </a:xfrm>
          <a:prstGeom prst="rect">
            <a:avLst/>
          </a:prstGeom>
        </p:spPr>
        <p:txBody>
          <a:bodyPr vert="horz" lIns="51419" tIns="25715" rIns="51419" bIns="25715" rtlCol="0">
            <a:normAutofit/>
          </a:bodyPr>
          <a:lstStyle/>
          <a:p>
            <a:pPr marL="313115" lvl="0" indent="-313115" algn="l" rtl="0" fontAlgn="base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</a:pPr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marL="1146701" lvl="2" indent="-277157" algn="l" rtl="0" fontAlgn="base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</a:pPr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52967" y="6619877"/>
            <a:ext cx="670984" cy="207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AEAEA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1419" tIns="25715" rIns="51419" bIns="25715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333"/>
            </a:lvl1pPr>
          </a:lstStyle>
          <a:p>
            <a:pPr marL="0" marR="0" lvl="0" indent="0" algn="l" defTabSz="121863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40FB22A-A709-4A20-9453-BB141F39FCBB}" type="slidenum">
              <a:rPr kumimoji="0" lang="en-US" sz="1333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l" defTabSz="121863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333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15" name="Picture 36" descr="VECV - Presentation slide 1.jpg"/>
          <p:cNvPicPr>
            <a:picLocks noChangeAspect="1"/>
          </p:cNvPicPr>
          <p:nvPr/>
        </p:nvPicPr>
        <p:blipFill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87" t="10723" r="19282" b="13419"/>
          <a:stretch/>
        </p:blipFill>
        <p:spPr>
          <a:xfrm>
            <a:off x="10955779" y="6394613"/>
            <a:ext cx="639524" cy="433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987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  <p:sldLayoutId id="2147483714" r:id="rId15"/>
    <p:sldLayoutId id="2147483882" r:id="rId16"/>
    <p:sldLayoutId id="2147483883" r:id="rId17"/>
  </p:sldLayoutIdLst>
  <p:hf hdr="0" ftr="0" dt="0"/>
  <p:txStyles>
    <p:titleStyle>
      <a:lvl1pPr algn="l" defTabSz="1218630" rtl="0" eaLnBrk="1" latinLnBrk="0" hangingPunct="1">
        <a:spcBef>
          <a:spcPct val="0"/>
        </a:spcBef>
        <a:buNone/>
        <a:defRPr lang="en-US" sz="4267" b="1" kern="1200" smtClean="0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456975" indent="-456975" algn="l" defTabSz="1218630" rtl="0" eaLnBrk="1" latinLnBrk="0" hangingPunct="1">
        <a:spcBef>
          <a:spcPts val="2400"/>
        </a:spcBef>
        <a:buFont typeface="Symbol" pitchFamily="18" charset="2"/>
        <a:buChar char=""/>
        <a:defRPr lang="en-US" sz="2667" kern="120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670678" indent="-334281" algn="l" defTabSz="1218630" rtl="0" eaLnBrk="1" latinLnBrk="0" hangingPunct="1">
        <a:spcBef>
          <a:spcPts val="2400"/>
        </a:spcBef>
        <a:buClr>
          <a:schemeClr val="tx2"/>
        </a:buClr>
        <a:buFont typeface="Arial" pitchFamily="34" charset="0"/>
        <a:buChar char="–"/>
        <a:defRPr sz="2667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6701" indent="-423131" algn="l" defTabSz="1218630" rtl="0" eaLnBrk="1" latinLnBrk="0" hangingPunct="1">
        <a:spcBef>
          <a:spcPts val="2400"/>
        </a:spcBef>
        <a:buSzPct val="90000"/>
        <a:buFont typeface="Arial" pitchFamily="34" charset="0"/>
        <a:buChar char="•"/>
        <a:defRPr lang="en-US" sz="2667" kern="120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324422" indent="-336398" algn="l" defTabSz="1218630" rtl="0" eaLnBrk="1" latinLnBrk="0" hangingPunct="1">
        <a:spcBef>
          <a:spcPts val="2400"/>
        </a:spcBef>
        <a:buClr>
          <a:schemeClr val="tx2"/>
        </a:buClr>
        <a:buFont typeface="Arial" pitchFamily="34" charset="0"/>
        <a:buChar char="–"/>
        <a:defRPr sz="2667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624838" indent="-283506" algn="l" defTabSz="1218630" rtl="0" eaLnBrk="1" latinLnBrk="0" hangingPunct="1">
        <a:spcBef>
          <a:spcPts val="2400"/>
        </a:spcBef>
        <a:buClr>
          <a:schemeClr val="tx2"/>
        </a:buClr>
        <a:buFont typeface="Arial" pitchFamily="34" charset="0"/>
        <a:buChar char="»"/>
        <a:defRPr sz="2667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3351204" indent="-304648" algn="l" defTabSz="121863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0525" indent="-304648" algn="l" defTabSz="121863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69834" indent="-304648" algn="l" defTabSz="121863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79143" indent="-304648" algn="l" defTabSz="121863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121863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299" algn="l" defTabSz="121863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630" algn="l" defTabSz="121863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7938" algn="l" defTabSz="121863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258" algn="l" defTabSz="121863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6556" algn="l" defTabSz="121863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5855" algn="l" defTabSz="121863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5173" algn="l" defTabSz="121863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4483" algn="l" defTabSz="121863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0576" y="354151"/>
            <a:ext cx="10972800" cy="1143000"/>
          </a:xfrm>
          <a:prstGeom prst="rect">
            <a:avLst/>
          </a:prstGeom>
        </p:spPr>
        <p:txBody>
          <a:bodyPr vert="horz" lIns="51419" tIns="25715" rIns="51419" bIns="25715" rtlCol="0" anchor="t" anchorCtr="0">
            <a:no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2907" y="1692965"/>
            <a:ext cx="10972800" cy="4133056"/>
          </a:xfrm>
          <a:prstGeom prst="rect">
            <a:avLst/>
          </a:prstGeom>
        </p:spPr>
        <p:txBody>
          <a:bodyPr vert="horz" lIns="51419" tIns="25715" rIns="51419" bIns="25715" rtlCol="0">
            <a:normAutofit/>
          </a:bodyPr>
          <a:lstStyle/>
          <a:p>
            <a:pPr marL="313115" lvl="0" indent="-313115" algn="l" rtl="0" fontAlgn="base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</a:pPr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marL="1146701" lvl="2" indent="-277157" algn="l" rtl="0" fontAlgn="base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</a:pPr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52967" y="6619877"/>
            <a:ext cx="670984" cy="207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AEAEA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1419" tIns="25715" rIns="51419" bIns="25715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333"/>
            </a:lvl1pPr>
          </a:lstStyle>
          <a:p>
            <a:pPr marL="0" marR="0" lvl="0" indent="0" algn="l" defTabSz="121863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40FB22A-A709-4A20-9453-BB141F39FCBB}" type="slidenum">
              <a:rPr kumimoji="0" lang="en-US" sz="1333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l" defTabSz="121863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333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15" name="Picture 36" descr="VECV - Presentation slide 1.jpg"/>
          <p:cNvPicPr>
            <a:picLocks noChangeAspect="1"/>
          </p:cNvPicPr>
          <p:nvPr/>
        </p:nvPicPr>
        <p:blipFill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87" t="10723" r="19282" b="13419"/>
          <a:stretch/>
        </p:blipFill>
        <p:spPr>
          <a:xfrm>
            <a:off x="10955779" y="6394613"/>
            <a:ext cx="639524" cy="433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702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  <p:sldLayoutId id="2147483739" r:id="rId14"/>
    <p:sldLayoutId id="2147483741" r:id="rId15"/>
    <p:sldLayoutId id="2147483884" r:id="rId16"/>
    <p:sldLayoutId id="2147483885" r:id="rId17"/>
  </p:sldLayoutIdLst>
  <p:hf hdr="0" ftr="0" dt="0"/>
  <p:txStyles>
    <p:titleStyle>
      <a:lvl1pPr algn="l" defTabSz="1218630" rtl="0" eaLnBrk="1" latinLnBrk="0" hangingPunct="1">
        <a:spcBef>
          <a:spcPct val="0"/>
        </a:spcBef>
        <a:buNone/>
        <a:defRPr lang="en-US" sz="4267" b="1" kern="1200" smtClean="0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456975" indent="-456975" algn="l" defTabSz="1218630" rtl="0" eaLnBrk="1" latinLnBrk="0" hangingPunct="1">
        <a:spcBef>
          <a:spcPts val="2400"/>
        </a:spcBef>
        <a:buFont typeface="Symbol" pitchFamily="18" charset="2"/>
        <a:buChar char=""/>
        <a:defRPr lang="en-US" sz="2667" kern="120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670678" indent="-334281" algn="l" defTabSz="1218630" rtl="0" eaLnBrk="1" latinLnBrk="0" hangingPunct="1">
        <a:spcBef>
          <a:spcPts val="2400"/>
        </a:spcBef>
        <a:buClr>
          <a:schemeClr val="tx2"/>
        </a:buClr>
        <a:buFont typeface="Arial" pitchFamily="34" charset="0"/>
        <a:buChar char="–"/>
        <a:defRPr sz="2667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6701" indent="-423131" algn="l" defTabSz="1218630" rtl="0" eaLnBrk="1" latinLnBrk="0" hangingPunct="1">
        <a:spcBef>
          <a:spcPts val="2400"/>
        </a:spcBef>
        <a:buSzPct val="90000"/>
        <a:buFont typeface="Arial" pitchFamily="34" charset="0"/>
        <a:buChar char="•"/>
        <a:defRPr lang="en-US" sz="2667" kern="120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324422" indent="-336398" algn="l" defTabSz="1218630" rtl="0" eaLnBrk="1" latinLnBrk="0" hangingPunct="1">
        <a:spcBef>
          <a:spcPts val="2400"/>
        </a:spcBef>
        <a:buClr>
          <a:schemeClr val="tx2"/>
        </a:buClr>
        <a:buFont typeface="Arial" pitchFamily="34" charset="0"/>
        <a:buChar char="–"/>
        <a:defRPr sz="2667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624838" indent="-283506" algn="l" defTabSz="1218630" rtl="0" eaLnBrk="1" latinLnBrk="0" hangingPunct="1">
        <a:spcBef>
          <a:spcPts val="2400"/>
        </a:spcBef>
        <a:buClr>
          <a:schemeClr val="tx2"/>
        </a:buClr>
        <a:buFont typeface="Arial" pitchFamily="34" charset="0"/>
        <a:buChar char="»"/>
        <a:defRPr sz="2667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3351204" indent="-304648" algn="l" defTabSz="121863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0525" indent="-304648" algn="l" defTabSz="121863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69834" indent="-304648" algn="l" defTabSz="121863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79143" indent="-304648" algn="l" defTabSz="121863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121863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299" algn="l" defTabSz="121863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630" algn="l" defTabSz="121863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7938" algn="l" defTabSz="121863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258" algn="l" defTabSz="121863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6556" algn="l" defTabSz="121863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5855" algn="l" defTabSz="121863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5173" algn="l" defTabSz="121863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4483" algn="l" defTabSz="121863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Picture 2" descr="C:\Users\upadhyayv\Downloads\used truck-03.png"/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58716" y="6308727"/>
            <a:ext cx="1641232" cy="553804"/>
          </a:xfrm>
          <a:prstGeom prst="rect">
            <a:avLst/>
          </a:prstGeom>
          <a:noFill/>
        </p:spPr>
      </p:pic>
      <p:pic>
        <p:nvPicPr>
          <p:cNvPr id="8" name="Picture 3" descr="C:\Users\upadhyayv\Desktop\800px-Volvo_logo.svg.png"/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212787" y="6547531"/>
            <a:ext cx="738900" cy="76199"/>
          </a:xfrm>
          <a:prstGeom prst="rect">
            <a:avLst/>
          </a:prstGeom>
          <a:noFill/>
        </p:spPr>
      </p:pic>
      <p:pic>
        <p:nvPicPr>
          <p:cNvPr id="19" name="Picture 4" descr="K:\Common\Vinshul\May 14\5\vecv 1-01.png"/>
          <p:cNvPicPr>
            <a:picLocks noChangeAspect="1" noChangeArrowheads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091269"/>
            <a:ext cx="12192000" cy="30955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30894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5" r:id="rId1"/>
    <p:sldLayoutId id="2147483796" r:id="rId2"/>
    <p:sldLayoutId id="2147483797" r:id="rId3"/>
    <p:sldLayoutId id="2147483798" r:id="rId4"/>
    <p:sldLayoutId id="2147483800" r:id="rId5"/>
    <p:sldLayoutId id="2147483887" r:id="rId6"/>
  </p:sldLayoutIdLst>
  <p:transition/>
  <p:hf hdr="0" ftr="0" dt="0"/>
  <p:txStyles>
    <p:titleStyle>
      <a:lvl1pPr algn="ctr" defTabSz="914354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82" indent="-342882" algn="l" defTabSz="914354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13" indent="-285737" algn="l" defTabSz="914354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Picture 2" descr="C:\Users\upadhyayv\Downloads\used truck-03.png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58716" y="6308727"/>
            <a:ext cx="1641232" cy="553804"/>
          </a:xfrm>
          <a:prstGeom prst="rect">
            <a:avLst/>
          </a:prstGeom>
          <a:noFill/>
        </p:spPr>
      </p:pic>
      <p:pic>
        <p:nvPicPr>
          <p:cNvPr id="8" name="Picture 3" descr="C:\Users\upadhyayv\Desktop\800px-Volvo_logo.svg.png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212787" y="6547531"/>
            <a:ext cx="738900" cy="76199"/>
          </a:xfrm>
          <a:prstGeom prst="rect">
            <a:avLst/>
          </a:prstGeom>
          <a:noFill/>
        </p:spPr>
      </p:pic>
      <p:pic>
        <p:nvPicPr>
          <p:cNvPr id="19" name="Picture 4" descr="K:\Common\Vinshul\May 14\5\vecv 1-01.png"/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091269"/>
            <a:ext cx="12192000" cy="30955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38990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</p:sldLayoutIdLst>
  <p:transition/>
  <p:hf hdr="0" ftr="0" dt="0"/>
  <p:txStyles>
    <p:titleStyle>
      <a:lvl1pPr algn="ctr" defTabSz="914354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82" indent="-342882" algn="l" defTabSz="914354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13" indent="-285737" algn="l" defTabSz="914354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Picture 2" descr="C:\Users\upadhyayv\Downloads\used truck-03.png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58716" y="6308727"/>
            <a:ext cx="1641232" cy="553804"/>
          </a:xfrm>
          <a:prstGeom prst="rect">
            <a:avLst/>
          </a:prstGeom>
          <a:noFill/>
        </p:spPr>
      </p:pic>
      <p:pic>
        <p:nvPicPr>
          <p:cNvPr id="8" name="Picture 3" descr="C:\Users\upadhyayv\Desktop\800px-Volvo_logo.svg.png"/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212787" y="6547531"/>
            <a:ext cx="738900" cy="76199"/>
          </a:xfrm>
          <a:prstGeom prst="rect">
            <a:avLst/>
          </a:prstGeom>
          <a:noFill/>
        </p:spPr>
      </p:pic>
      <p:pic>
        <p:nvPicPr>
          <p:cNvPr id="19" name="Picture 4" descr="K:\Common\Vinshul\May 14\5\vecv 1-01.png"/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091269"/>
            <a:ext cx="12192000" cy="30955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22879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888" r:id="rId4"/>
  </p:sldLayoutIdLst>
  <p:transition/>
  <p:hf hdr="0" ftr="0" dt="0"/>
  <p:txStyles>
    <p:titleStyle>
      <a:lvl1pPr algn="ctr" defTabSz="914354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82" indent="-342882" algn="l" defTabSz="914354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13" indent="-285737" algn="l" defTabSz="914354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36" descr="VECV - Presentation slide 1.jpg"/>
          <p:cNvPicPr>
            <a:picLocks noChangeAspect="1"/>
          </p:cNvPicPr>
          <p:nvPr/>
        </p:nvPicPr>
        <p:blipFill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3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81000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4"/>
            <a:ext cx="10972800" cy="4525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143340" y="6420043"/>
            <a:ext cx="27978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7">
              <a:defRPr/>
            </a:pPr>
            <a:r>
              <a:rPr lang="en-US" sz="1600" b="1" dirty="0">
                <a:solidFill>
                  <a:srgbClr val="000000"/>
                </a:solidFill>
                <a:latin typeface="Calibri" panose="020F0502020204030204" pitchFamily="34" charset="0"/>
              </a:rPr>
              <a:t>FRM March '22</a:t>
            </a:r>
          </a:p>
        </p:txBody>
      </p:sp>
    </p:spTree>
    <p:extLst>
      <p:ext uri="{BB962C8B-B14F-4D97-AF65-F5344CB8AC3E}">
        <p14:creationId xmlns:p14="http://schemas.microsoft.com/office/powerpoint/2010/main" val="2440546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6" r:id="rId1"/>
    <p:sldLayoutId id="2147483817" r:id="rId2"/>
    <p:sldLayoutId id="2147483818" r:id="rId3"/>
    <p:sldLayoutId id="2147483819" r:id="rId4"/>
    <p:sldLayoutId id="2147483820" r:id="rId5"/>
    <p:sldLayoutId id="2147483821" r:id="rId6"/>
    <p:sldLayoutId id="2147483822" r:id="rId7"/>
    <p:sldLayoutId id="2147483823" r:id="rId8"/>
    <p:sldLayoutId id="2147483824" r:id="rId9"/>
    <p:sldLayoutId id="2147483825" r:id="rId10"/>
    <p:sldLayoutId id="2147483826" r:id="rId11"/>
    <p:sldLayoutId id="2147483827" r:id="rId12"/>
    <p:sldLayoutId id="2147483829" r:id="rId13"/>
    <p:sldLayoutId id="2147483830" r:id="rId14"/>
    <p:sldLayoutId id="2147483831" r:id="rId15"/>
    <p:sldLayoutId id="2147483889" r:id="rId16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777777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777777"/>
          </a:solidFill>
          <a:latin typeface="Helvetica" pitchFamily="34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777777"/>
          </a:solidFill>
          <a:latin typeface="Helvetica" pitchFamily="34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777777"/>
          </a:solidFill>
          <a:latin typeface="Helvetica" pitchFamily="34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777777"/>
          </a:solidFill>
          <a:latin typeface="Helvetica" pitchFamily="34" charset="0"/>
          <a:cs typeface="Arial" charset="0"/>
        </a:defRPr>
      </a:lvl5pPr>
      <a:lvl6pPr marL="457115" algn="l" rtl="0" fontAlgn="base">
        <a:spcBef>
          <a:spcPct val="0"/>
        </a:spcBef>
        <a:spcAft>
          <a:spcPct val="0"/>
        </a:spcAft>
        <a:defRPr sz="2800" b="1">
          <a:solidFill>
            <a:srgbClr val="777777"/>
          </a:solidFill>
          <a:latin typeface="Helvetica" pitchFamily="34" charset="0"/>
          <a:cs typeface="Arial" charset="0"/>
        </a:defRPr>
      </a:lvl6pPr>
      <a:lvl7pPr marL="914233" algn="l" rtl="0" fontAlgn="base">
        <a:spcBef>
          <a:spcPct val="0"/>
        </a:spcBef>
        <a:spcAft>
          <a:spcPct val="0"/>
        </a:spcAft>
        <a:defRPr sz="2800" b="1">
          <a:solidFill>
            <a:srgbClr val="777777"/>
          </a:solidFill>
          <a:latin typeface="Helvetica" pitchFamily="34" charset="0"/>
          <a:cs typeface="Arial" charset="0"/>
        </a:defRPr>
      </a:lvl7pPr>
      <a:lvl8pPr marL="1371350" algn="l" rtl="0" fontAlgn="base">
        <a:spcBef>
          <a:spcPct val="0"/>
        </a:spcBef>
        <a:spcAft>
          <a:spcPct val="0"/>
        </a:spcAft>
        <a:defRPr sz="2800" b="1">
          <a:solidFill>
            <a:srgbClr val="777777"/>
          </a:solidFill>
          <a:latin typeface="Helvetica" pitchFamily="34" charset="0"/>
          <a:cs typeface="Arial" charset="0"/>
        </a:defRPr>
      </a:lvl8pPr>
      <a:lvl9pPr marL="1828466" algn="l" rtl="0" fontAlgn="base">
        <a:spcBef>
          <a:spcPct val="0"/>
        </a:spcBef>
        <a:spcAft>
          <a:spcPct val="0"/>
        </a:spcAft>
        <a:defRPr sz="2800" b="1">
          <a:solidFill>
            <a:srgbClr val="777777"/>
          </a:solidFill>
          <a:latin typeface="Helvetica" pitchFamily="34" charset="0"/>
          <a:cs typeface="Arial" charset="0"/>
        </a:defRPr>
      </a:lvl9pPr>
    </p:titleStyle>
    <p:bodyStyle>
      <a:lvl1pPr marL="340758" indent="-340758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0777" indent="-283613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  <a:cs typeface="+mn-cs"/>
        </a:defRPr>
      </a:lvl2pPr>
      <a:lvl3pPr marL="1140798" indent="-226468" algn="l" rtl="0" eaLnBrk="0" fontAlgn="base" hangingPunct="0">
        <a:spcBef>
          <a:spcPct val="20000"/>
        </a:spcBef>
        <a:spcAft>
          <a:spcPct val="0"/>
        </a:spcAft>
        <a:buChar char="•"/>
        <a:defRPr sz="1333">
          <a:solidFill>
            <a:schemeClr val="tx1"/>
          </a:solidFill>
          <a:latin typeface="+mn-lt"/>
          <a:cs typeface="+mn-cs"/>
        </a:defRPr>
      </a:lvl3pPr>
      <a:lvl4pPr marL="1597964" indent="-226468" algn="l" rtl="0" eaLnBrk="0" fontAlgn="base" hangingPunct="0">
        <a:spcBef>
          <a:spcPct val="20000"/>
        </a:spcBef>
        <a:spcAft>
          <a:spcPct val="0"/>
        </a:spcAft>
        <a:buChar char="–"/>
        <a:defRPr sz="1200">
          <a:solidFill>
            <a:schemeClr val="tx1"/>
          </a:solidFill>
          <a:latin typeface="+mn-lt"/>
          <a:cs typeface="+mn-cs"/>
        </a:defRPr>
      </a:lvl4pPr>
      <a:lvl5pPr marL="2055131" indent="-226468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  <a:cs typeface="+mn-cs"/>
        </a:defRPr>
      </a:lvl5pPr>
      <a:lvl6pPr marL="2514140" indent="-228561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  <a:cs typeface="+mn-cs"/>
        </a:defRPr>
      </a:lvl6pPr>
      <a:lvl7pPr marL="2971256" indent="-228561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  <a:cs typeface="+mn-cs"/>
        </a:defRPr>
      </a:lvl7pPr>
      <a:lvl8pPr marL="3428373" indent="-228561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  <a:cs typeface="+mn-cs"/>
        </a:defRPr>
      </a:lvl8pPr>
      <a:lvl9pPr marL="3885490" indent="-228561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2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15" algn="l" defTabSz="9142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33" algn="l" defTabSz="9142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50" algn="l" defTabSz="9142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66" algn="l" defTabSz="9142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86" algn="l" defTabSz="9142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698" algn="l" defTabSz="9142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813" algn="l" defTabSz="9142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31" algn="l" defTabSz="9142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Picture 2" descr="C:\Users\upadhyayv\Downloads\used truck-03.png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58716" y="6308727"/>
            <a:ext cx="1641232" cy="553804"/>
          </a:xfrm>
          <a:prstGeom prst="rect">
            <a:avLst/>
          </a:prstGeom>
          <a:noFill/>
        </p:spPr>
      </p:pic>
      <p:pic>
        <p:nvPicPr>
          <p:cNvPr id="8" name="Picture 3" descr="C:\Users\upadhyayv\Desktop\800px-Volvo_logo.svg.png"/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212787" y="6547531"/>
            <a:ext cx="738900" cy="76199"/>
          </a:xfrm>
          <a:prstGeom prst="rect">
            <a:avLst/>
          </a:prstGeom>
          <a:noFill/>
        </p:spPr>
      </p:pic>
      <p:pic>
        <p:nvPicPr>
          <p:cNvPr id="19" name="Picture 4" descr="K:\Common\Vinshul\May 14\5\vecv 1-01.png"/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091269"/>
            <a:ext cx="12192000" cy="30955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49591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3" r:id="rId1"/>
    <p:sldLayoutId id="2147483844" r:id="rId2"/>
    <p:sldLayoutId id="2147483845" r:id="rId3"/>
    <p:sldLayoutId id="2147483891" r:id="rId4"/>
  </p:sldLayoutIdLst>
  <p:transition/>
  <p:hf hdr="0" ftr="0" dt="0"/>
  <p:txStyles>
    <p:titleStyle>
      <a:lvl1pPr algn="ctr" defTabSz="914354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82" indent="-342882" algn="l" defTabSz="914354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13" indent="-285737" algn="l" defTabSz="914354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98.xml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9F555A00-6D67-3DAF-4E5A-0B6868A3BD38}"/>
              </a:ext>
            </a:extLst>
          </p:cNvPr>
          <p:cNvSpPr/>
          <p:nvPr/>
        </p:nvSpPr>
        <p:spPr>
          <a:xfrm>
            <a:off x="141216" y="855954"/>
            <a:ext cx="11909568" cy="244533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 descr="aluminum screws">
            <a:extLst>
              <a:ext uri="{FF2B5EF4-FFF2-40B4-BE49-F238E27FC236}">
                <a16:creationId xmlns:a16="http://schemas.microsoft.com/office/drawing/2014/main" id="{79B3BFE7-8C48-431E-1074-4A0A5B04003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188"/>
          <a:stretch/>
        </p:blipFill>
        <p:spPr bwMode="auto">
          <a:xfrm>
            <a:off x="8233643" y="1093344"/>
            <a:ext cx="3784189" cy="2003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bolts">
            <a:extLst>
              <a:ext uri="{FF2B5EF4-FFF2-40B4-BE49-F238E27FC236}">
                <a16:creationId xmlns:a16="http://schemas.microsoft.com/office/drawing/2014/main" id="{1BA96A67-C7FE-D711-F9D3-3068F0DDF1F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66"/>
          <a:stretch/>
        </p:blipFill>
        <p:spPr bwMode="auto">
          <a:xfrm>
            <a:off x="213786" y="1088184"/>
            <a:ext cx="3711247" cy="2139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962912" y="339735"/>
            <a:ext cx="9859342" cy="400110"/>
          </a:xfrm>
          <a:prstGeom prst="rect">
            <a:avLst/>
          </a:prstGeom>
          <a:solidFill>
            <a:srgbClr val="00999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VECV- Bolt coefficient of Friction Library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BBCB7E-C10B-B718-24AD-02AAEA40EDB1}"/>
              </a:ext>
            </a:extLst>
          </p:cNvPr>
          <p:cNvSpPr txBox="1"/>
          <p:nvPr/>
        </p:nvSpPr>
        <p:spPr>
          <a:xfrm>
            <a:off x="2633000" y="1326976"/>
            <a:ext cx="1633928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Bolt diameter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27CCF8-2D78-76AF-61FF-6BC8FE08AC64}"/>
              </a:ext>
            </a:extLst>
          </p:cNvPr>
          <p:cNvSpPr txBox="1"/>
          <p:nvPr/>
        </p:nvSpPr>
        <p:spPr>
          <a:xfrm>
            <a:off x="2618046" y="2184760"/>
            <a:ext cx="1633929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Thread Pitch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6BA444-7902-C622-5A85-EA60BE9F1F7C}"/>
              </a:ext>
            </a:extLst>
          </p:cNvPr>
          <p:cNvSpPr txBox="1"/>
          <p:nvPr/>
        </p:nvSpPr>
        <p:spPr>
          <a:xfrm>
            <a:off x="5269869" y="2240995"/>
            <a:ext cx="1618938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Head type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AD64C2-A775-11D1-8015-95EDCADD2E59}"/>
              </a:ext>
            </a:extLst>
          </p:cNvPr>
          <p:cNvSpPr txBox="1"/>
          <p:nvPr/>
        </p:nvSpPr>
        <p:spPr>
          <a:xfrm>
            <a:off x="7751116" y="2233583"/>
            <a:ext cx="1618937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Coating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70D2DE5-E403-D865-442C-FBA3CAC8E428}"/>
              </a:ext>
            </a:extLst>
          </p:cNvPr>
          <p:cNvSpPr txBox="1"/>
          <p:nvPr/>
        </p:nvSpPr>
        <p:spPr>
          <a:xfrm>
            <a:off x="7766069" y="1228220"/>
            <a:ext cx="1618937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Grade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07160CB-BD3E-401B-4080-4298EEBEFFEC}"/>
              </a:ext>
            </a:extLst>
          </p:cNvPr>
          <p:cNvSpPr txBox="1"/>
          <p:nvPr/>
        </p:nvSpPr>
        <p:spPr>
          <a:xfrm>
            <a:off x="774257" y="3672816"/>
            <a:ext cx="2173578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Under Head friction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891DC73-FB6D-DB3C-DFC1-09BE4FC89215}"/>
              </a:ext>
            </a:extLst>
          </p:cNvPr>
          <p:cNvSpPr txBox="1"/>
          <p:nvPr/>
        </p:nvSpPr>
        <p:spPr>
          <a:xfrm>
            <a:off x="8803377" y="3672816"/>
            <a:ext cx="2173578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Thread Friction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5FE4958-BEFC-CE59-3DE1-1A9E2F6357D0}"/>
              </a:ext>
            </a:extLst>
          </p:cNvPr>
          <p:cNvSpPr txBox="1"/>
          <p:nvPr/>
        </p:nvSpPr>
        <p:spPr>
          <a:xfrm>
            <a:off x="774257" y="4342585"/>
            <a:ext cx="1633928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Aluminum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9B309B6-977A-FCF3-39C7-ADC963D80469}"/>
              </a:ext>
            </a:extLst>
          </p:cNvPr>
          <p:cNvSpPr txBox="1"/>
          <p:nvPr/>
        </p:nvSpPr>
        <p:spPr>
          <a:xfrm>
            <a:off x="774257" y="4969877"/>
            <a:ext cx="1633928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Cast Iron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774AC4F-5BB3-3C03-C93A-302EFBB09F75}"/>
              </a:ext>
            </a:extLst>
          </p:cNvPr>
          <p:cNvSpPr txBox="1"/>
          <p:nvPr/>
        </p:nvSpPr>
        <p:spPr>
          <a:xfrm>
            <a:off x="774257" y="5542217"/>
            <a:ext cx="1633928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Sheet metal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952CAD6-EF46-E4F2-16CD-9E827D638039}"/>
              </a:ext>
            </a:extLst>
          </p:cNvPr>
          <p:cNvSpPr/>
          <p:nvPr/>
        </p:nvSpPr>
        <p:spPr>
          <a:xfrm>
            <a:off x="2947835" y="4342585"/>
            <a:ext cx="974352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9AF017B-4500-8AA8-E38D-5C6F1A831615}"/>
              </a:ext>
            </a:extLst>
          </p:cNvPr>
          <p:cNvSpPr/>
          <p:nvPr/>
        </p:nvSpPr>
        <p:spPr>
          <a:xfrm>
            <a:off x="2947835" y="4927429"/>
            <a:ext cx="974352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FF0ECB8-DE14-C0B7-0522-24BECD947333}"/>
              </a:ext>
            </a:extLst>
          </p:cNvPr>
          <p:cNvSpPr/>
          <p:nvPr/>
        </p:nvSpPr>
        <p:spPr>
          <a:xfrm>
            <a:off x="2947835" y="5505192"/>
            <a:ext cx="974352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AA3065F-6DBB-1F82-E440-E3CBB56BF316}"/>
              </a:ext>
            </a:extLst>
          </p:cNvPr>
          <p:cNvSpPr/>
          <p:nvPr/>
        </p:nvSpPr>
        <p:spPr>
          <a:xfrm>
            <a:off x="8812992" y="4342585"/>
            <a:ext cx="974352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4D7FA09D-92D3-AF2A-DCEB-7FAC79F01B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5992" y="3620205"/>
            <a:ext cx="2256281" cy="2548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574765"/>
      </p:ext>
    </p:extLst>
  </p:cSld>
  <p:clrMapOvr>
    <a:masterClrMapping/>
  </p:clrMapOvr>
</p:sld>
</file>

<file path=ppt/theme/theme1.xml><?xml version="1.0" encoding="utf-8"?>
<a:theme xmlns:a="http://schemas.openxmlformats.org/drawingml/2006/main" name="4_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VECV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ECV Theme" id="{87B44782-E000-40B5-8018-C7FC81C507AB}" vid="{EC18DC6E-6CF9-4D29-9257-F7EC4AD47DE6}"/>
    </a:ext>
  </a:extLst>
</a:theme>
</file>

<file path=ppt/theme/theme11.xml><?xml version="1.0" encoding="utf-8"?>
<a:theme xmlns:a="http://schemas.openxmlformats.org/drawingml/2006/main" name="Eicher PPT Templat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VECV PPT Template" id="{E92694D2-51AB-E44B-9237-6A351F3C6267}" vid="{B3DCB7E7-21EE-564D-9AE5-C65F964855C1}"/>
    </a:ext>
  </a:extLst>
</a:theme>
</file>

<file path=ppt/theme/theme1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76_White_Volvo Group Trucks Sales &amp; Marketing and JVs APAC">
  <a:themeElements>
    <a:clrScheme name="Volvo Profile and Accent Colors - AB Volvo/BU">
      <a:dk1>
        <a:srgbClr val="000000"/>
      </a:dk1>
      <a:lt1>
        <a:srgbClr val="FFFFFF"/>
      </a:lt1>
      <a:dk2>
        <a:srgbClr val="616161"/>
      </a:dk2>
      <a:lt2>
        <a:srgbClr val="9D9E9C"/>
      </a:lt2>
      <a:accent1>
        <a:srgbClr val="B1BCC8"/>
      </a:accent1>
      <a:accent2>
        <a:srgbClr val="627890"/>
      </a:accent2>
      <a:accent3>
        <a:srgbClr val="8FA8A0"/>
      </a:accent3>
      <a:accent4>
        <a:srgbClr val="C7D3D0"/>
      </a:accent4>
      <a:accent5>
        <a:srgbClr val="A65E6D"/>
      </a:accent5>
      <a:accent6>
        <a:srgbClr val="E5DAA2"/>
      </a:accent6>
      <a:hlink>
        <a:srgbClr val="627890"/>
      </a:hlink>
      <a:folHlink>
        <a:srgbClr val="7BA96B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9050"/>
      </a:spPr>
      <a:bodyPr rtlCol="0" anchor="ctr"/>
      <a:lstStyle>
        <a:defPPr algn="ctr">
          <a:defRPr sz="200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000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67_White_Volvo Group Trucks Sales &amp; Marketing and JVs APAC">
  <a:themeElements>
    <a:clrScheme name="Volvo Profile and Accent Colors - AB Volvo/BU">
      <a:dk1>
        <a:srgbClr val="000000"/>
      </a:dk1>
      <a:lt1>
        <a:srgbClr val="FFFFFF"/>
      </a:lt1>
      <a:dk2>
        <a:srgbClr val="616161"/>
      </a:dk2>
      <a:lt2>
        <a:srgbClr val="9D9E9C"/>
      </a:lt2>
      <a:accent1>
        <a:srgbClr val="B1BCC8"/>
      </a:accent1>
      <a:accent2>
        <a:srgbClr val="627890"/>
      </a:accent2>
      <a:accent3>
        <a:srgbClr val="8FA8A0"/>
      </a:accent3>
      <a:accent4>
        <a:srgbClr val="C7D3D0"/>
      </a:accent4>
      <a:accent5>
        <a:srgbClr val="A65E6D"/>
      </a:accent5>
      <a:accent6>
        <a:srgbClr val="E5DAA2"/>
      </a:accent6>
      <a:hlink>
        <a:srgbClr val="627890"/>
      </a:hlink>
      <a:folHlink>
        <a:srgbClr val="7BA96B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9050"/>
      </a:spPr>
      <a:bodyPr rtlCol="0" anchor="ctr"/>
      <a:lstStyle>
        <a:defPPr algn="ctr">
          <a:defRPr sz="200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000" smtClean="0"/>
        </a:defPPr>
      </a:lstStyle>
    </a:txDef>
  </a:objectDefaults>
  <a:extraClrSchemeLst/>
</a:theme>
</file>

<file path=ppt/theme/theme4.xml><?xml version="1.0" encoding="utf-8"?>
<a:theme xmlns:a="http://schemas.openxmlformats.org/drawingml/2006/main" name="66_White_Volvo Group Trucks Sales &amp; Marketing and JVs APAC">
  <a:themeElements>
    <a:clrScheme name="Volvo Profile and Accent Colors - AB Volvo/BU">
      <a:dk1>
        <a:srgbClr val="000000"/>
      </a:dk1>
      <a:lt1>
        <a:srgbClr val="FFFFFF"/>
      </a:lt1>
      <a:dk2>
        <a:srgbClr val="616161"/>
      </a:dk2>
      <a:lt2>
        <a:srgbClr val="9D9E9C"/>
      </a:lt2>
      <a:accent1>
        <a:srgbClr val="B1BCC8"/>
      </a:accent1>
      <a:accent2>
        <a:srgbClr val="627890"/>
      </a:accent2>
      <a:accent3>
        <a:srgbClr val="8FA8A0"/>
      </a:accent3>
      <a:accent4>
        <a:srgbClr val="C7D3D0"/>
      </a:accent4>
      <a:accent5>
        <a:srgbClr val="A65E6D"/>
      </a:accent5>
      <a:accent6>
        <a:srgbClr val="E5DAA2"/>
      </a:accent6>
      <a:hlink>
        <a:srgbClr val="627890"/>
      </a:hlink>
      <a:folHlink>
        <a:srgbClr val="7BA96B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9050"/>
      </a:spPr>
      <a:bodyPr rtlCol="0" anchor="ctr"/>
      <a:lstStyle>
        <a:defPPr algn="ctr">
          <a:defRPr sz="200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000" smtClean="0"/>
        </a:defPPr>
      </a:lstStyle>
    </a:txDef>
  </a:objectDefaults>
  <a:extraClrSchemeLst/>
</a:theme>
</file>

<file path=ppt/theme/theme5.xml><?xml version="1.0" encoding="utf-8"?>
<a:theme xmlns:a="http://schemas.openxmlformats.org/drawingml/2006/main" name="5_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6_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8_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13_VECV Master Template">
  <a:themeElements>
    <a:clrScheme name="VECV Master 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VECV Master Template">
      <a:majorFont>
        <a:latin typeface="Helvetica"/>
        <a:ea typeface=""/>
        <a:cs typeface="Arial"/>
      </a:majorFont>
      <a:minorFont>
        <a:latin typeface="Helvetica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VECV Master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ECV Master 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ECV Master 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ECV Master 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ECV Master 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ECV Master 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ECV Master 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ECV Master 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ECV Master 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ECV Master 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ECV Master 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ECV Master 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9_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B5B486F6805F84B94220F00B063DE2C" ma:contentTypeVersion="14" ma:contentTypeDescription="Create a new document." ma:contentTypeScope="" ma:versionID="7603d20fb0e506d92be17e63aa7c36d5">
  <xsd:schema xmlns:xsd="http://www.w3.org/2001/XMLSchema" xmlns:xs="http://www.w3.org/2001/XMLSchema" xmlns:p="http://schemas.microsoft.com/office/2006/metadata/properties" xmlns:ns3="330102c4-77d7-4008-85e2-6a18a27087b0" xmlns:ns4="16ad95df-7d4f-4f85-8f46-709c2e74205f" targetNamespace="http://schemas.microsoft.com/office/2006/metadata/properties" ma:root="true" ma:fieldsID="28c80be32f5ed80d3c7f6855a042c235" ns3:_="" ns4:_="">
    <xsd:import namespace="330102c4-77d7-4008-85e2-6a18a27087b0"/>
    <xsd:import namespace="16ad95df-7d4f-4f85-8f46-709c2e74205f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Location" minOccurs="0"/>
                <xsd:element ref="ns4:MediaLengthInSeconds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30102c4-77d7-4008-85e2-6a18a27087b0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ad95df-7d4f-4f85-8f46-709c2e74205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KeyPoints" ma:index="2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EC8FC8E-C4BB-41C8-9E7E-079906A6185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BA172A5-807C-41EE-AE49-1CA7FFF1A28B}">
  <ds:schemaRefs>
    <ds:schemaRef ds:uri="http://schemas.microsoft.com/office/2006/metadata/properties"/>
    <ds:schemaRef ds:uri="http://www.w3.org/XML/1998/namespace"/>
    <ds:schemaRef ds:uri="http://purl.org/dc/elements/1.1/"/>
    <ds:schemaRef ds:uri="16ad95df-7d4f-4f85-8f46-709c2e74205f"/>
    <ds:schemaRef ds:uri="330102c4-77d7-4008-85e2-6a18a27087b0"/>
    <ds:schemaRef ds:uri="http://schemas.microsoft.com/office/infopath/2007/PartnerControls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45D216B4-258C-4AE0-8368-A139730430E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30102c4-77d7-4008-85e2-6a18a27087b0"/>
    <ds:schemaRef ds:uri="16ad95df-7d4f-4f85-8f46-709c2e74205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70591</TotalTime>
  <Words>24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11</vt:i4>
      </vt:variant>
      <vt:variant>
        <vt:lpstr>Slide Titles</vt:lpstr>
      </vt:variant>
      <vt:variant>
        <vt:i4>1</vt:i4>
      </vt:variant>
    </vt:vector>
  </HeadingPairs>
  <TitlesOfParts>
    <vt:vector size="22" baseType="lpstr">
      <vt:lpstr>SimSun</vt:lpstr>
      <vt:lpstr>Aptos</vt:lpstr>
      <vt:lpstr>Aptos Display</vt:lpstr>
      <vt:lpstr>Arial</vt:lpstr>
      <vt:lpstr>Calibri</vt:lpstr>
      <vt:lpstr>Calibri (Body)</vt:lpstr>
      <vt:lpstr>Calibri Light</vt:lpstr>
      <vt:lpstr>Helvetica</vt:lpstr>
      <vt:lpstr>Symbol</vt:lpstr>
      <vt:lpstr>Wingdings</vt:lpstr>
      <vt:lpstr>4_Office Theme</vt:lpstr>
      <vt:lpstr>76_White_Volvo Group Trucks Sales &amp; Marketing and JVs APAC</vt:lpstr>
      <vt:lpstr>67_White_Volvo Group Trucks Sales &amp; Marketing and JVs APAC</vt:lpstr>
      <vt:lpstr>66_White_Volvo Group Trucks Sales &amp; Marketing and JVs APAC</vt:lpstr>
      <vt:lpstr>5_Office Theme</vt:lpstr>
      <vt:lpstr>6_Office Theme</vt:lpstr>
      <vt:lpstr>8_Office Theme</vt:lpstr>
      <vt:lpstr>13_VECV Master Template</vt:lpstr>
      <vt:lpstr>9_Office Theme</vt:lpstr>
      <vt:lpstr>VECV Theme</vt:lpstr>
      <vt:lpstr>Eicher PPT Template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mkoshti@VECV.IN</dc:creator>
  <cp:keywords>TATA 4830.T Benchmarking</cp:keywords>
  <cp:lastModifiedBy>Saurabh Sonakia (FT)</cp:lastModifiedBy>
  <cp:revision>509</cp:revision>
  <cp:lastPrinted>2022-03-04T11:55:48Z</cp:lastPrinted>
  <dcterms:created xsi:type="dcterms:W3CDTF">2021-12-17T15:30:16Z</dcterms:created>
  <dcterms:modified xsi:type="dcterms:W3CDTF">2024-08-07T04:25:53Z</dcterms:modified>
  <cp:category>MIS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0x0101000B5B486F6805F84B94220F00B063DE2C</vt:lpwstr>
  </property>
</Properties>
</file>