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2041-4A8A-72D8-67CE-5395493B9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F971E-EE97-8D46-1AC9-2C3DDCE07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24BEA-B904-DB1E-8A33-041D839B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4B34-15F1-434D-8462-2E4268FB210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60665-FA67-E2B1-0EB1-FBBE5972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BD4E9-521E-0277-C62D-4B056046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039D-B489-4F81-BF4E-A25C5FF05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58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902F-BADB-43DC-13CA-6D90EC90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73835-AA65-8F5F-586D-191605899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17154-3738-D914-221E-24736FB67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4B34-15F1-434D-8462-2E4268FB210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D35C4-7C97-A121-D72B-A026454F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AA2F6-37CC-27A8-4B41-EDDE3652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039D-B489-4F81-BF4E-A25C5FF05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73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85253-20EC-00E6-BF12-07F88A979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02896-4D33-A4DD-362A-6E9FF18E6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BB5F7-E45B-39FA-9F93-3435A372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4B34-15F1-434D-8462-2E4268FB210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4D3CC-10B8-A815-D1D9-158D657F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7221A-BE40-445E-2DFA-CBD2917D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039D-B489-4F81-BF4E-A25C5FF05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06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99D9-4EDD-CDB5-75B8-66F1208E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4E311-FF5D-89B9-D6CA-7F562E093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24F2F-8EF5-B916-E12E-17AD061E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4B34-15F1-434D-8462-2E4268FB210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AF6D1-D813-E04A-FB13-CFEAF467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9150-3F0C-5974-5A08-37BDEB46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039D-B489-4F81-BF4E-A25C5FF05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01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FA0F-B4AA-0A3D-44EE-52A28CAE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A8EB7-679D-CF05-28AF-85467E6B9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F09FD-FFA1-7966-43C8-39345592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4B34-15F1-434D-8462-2E4268FB210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C0FED-B664-D4A9-CB46-8B705897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44041-D751-E207-1A78-BB477EBD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039D-B489-4F81-BF4E-A25C5FF05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11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47C7-49B9-10AD-1453-5B2D6204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B7A36-CF0F-54B2-97B6-AF1AC4A6B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EB07F-BE5B-4B79-A08D-6074CD4E3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90EDD-88B6-ACA9-CE2B-BBA13797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4B34-15F1-434D-8462-2E4268FB210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2D015-583B-142D-06BE-199CF175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E8562-281C-9785-9D66-4E4ADDC1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039D-B489-4F81-BF4E-A25C5FF05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29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1EEE-F06B-A64D-E434-9E93EE7E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19AF1-6E58-237D-5F24-2EFF522E4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A53E6-9691-B22D-BF5C-1C9E82EE1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7C65A-3FF7-6C8E-E029-45056E892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62D06-86B8-8F4A-22F3-865AA2C67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C3B30-7976-2BFF-84DC-65D9C404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4B34-15F1-434D-8462-2E4268FB210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9F127-5D2B-F666-3754-E3CA249E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D1BB0-F8AF-4A98-D9FA-14C4F211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039D-B489-4F81-BF4E-A25C5FF05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44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56ED-6400-F67F-17CF-8117C842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DD169-EA82-93B5-3E78-91B4367C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4B34-15F1-434D-8462-2E4268FB210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7EB8B-BF4A-A738-7810-CCB97F5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6186A-F1C2-AB35-5C34-0088B3FE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039D-B489-4F81-BF4E-A25C5FF05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46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819AF5-DB19-B1C1-F077-477DAC61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4B34-15F1-434D-8462-2E4268FB210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7AC2C-90ED-DA3D-11C6-1BDA1921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15C1A-2DE4-43D9-3064-58C2AF40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039D-B489-4F81-BF4E-A25C5FF05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9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B18E-56DB-2DCD-A7EB-DF780747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75F9-2AC7-F892-940E-0C28B8F5E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F0090-A9E9-0D8A-3FDD-98B203653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2313E-A332-C440-7858-BA7896DD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4B34-15F1-434D-8462-2E4268FB210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F9876-62A3-9DBC-507E-E88F5C0E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2D8C2-288D-2EB4-6F87-41072BEB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039D-B489-4F81-BF4E-A25C5FF05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1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8110-159F-BCAC-524D-8E77D16F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E2CD6-A091-4478-64E0-5C1E98CAE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D091E-7556-2E39-A519-0E4014C9E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0F770-1855-A055-5761-0A9E5FEF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4B34-15F1-434D-8462-2E4268FB210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EC0AD-4D9F-87E9-5399-448AE555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F22E7-B921-0E65-F6C4-CBE4125B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039D-B489-4F81-BF4E-A25C5FF05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33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10F72-841D-8A14-D1D0-9F1EFC0D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C6268-8ED4-261A-764F-5B7920AA6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CD231-9E13-DDF5-6C0D-D28273555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74B34-15F1-434D-8462-2E4268FB210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F7263-27C9-1781-35EA-2E0003258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ED383-E405-38F3-DFF7-277B4785B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039D-B489-4F81-BF4E-A25C5FF05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73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2CEA31-3BF6-A992-5AEF-0AB64992F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110" y="0"/>
            <a:ext cx="12294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4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547EDF-915A-135D-D63D-21822AD50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080" y="0"/>
            <a:ext cx="1238016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1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DA65A9-955B-00E1-D7FB-C64369686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692" y="0"/>
            <a:ext cx="12255692" cy="682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4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A76DD1-B923-0291-5762-4F2AFF33E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36" y="0"/>
            <a:ext cx="12213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9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23A09E-6AFE-8687-EC75-E5D5DACDC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859" y="86627"/>
            <a:ext cx="12256912" cy="677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3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C72860-1D1C-7DE1-E76E-CABBEE57F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069" y="0"/>
            <a:ext cx="12338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9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8807B1-F08D-9055-5F4F-81DA90D99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853" y="0"/>
            <a:ext cx="1225970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1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640665-8BB6-F3DB-5CC3-9BBA1D3A6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195"/>
            <a:ext cx="12192000" cy="690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5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9E24E5-02B2-6B7E-0C0C-EA569C684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94" y="-1"/>
            <a:ext cx="12213294" cy="68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13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Chaudhary</dc:creator>
  <cp:lastModifiedBy>Aakash Chaudhary</cp:lastModifiedBy>
  <cp:revision>1</cp:revision>
  <dcterms:created xsi:type="dcterms:W3CDTF">2023-02-15T12:06:30Z</dcterms:created>
  <dcterms:modified xsi:type="dcterms:W3CDTF">2023-02-15T12:16:02Z</dcterms:modified>
</cp:coreProperties>
</file>