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HXAzB/f/Lv7jYu/7ub7hk7AER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0" name="Google Shape;20;p1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8" name="Google Shape;88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5" name="Google Shape;95;p2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8" name="Google Shape;38;p16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6" name="Google Shape;46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6" name="Google Shape;56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2" name="Google Shape;62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0" name="Google Shape;70;p2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1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1" name="Google Shape;81;p2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444866" y="2503818"/>
            <a:ext cx="11302268" cy="26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</a:pPr>
            <a:r>
              <a:rPr b="1" lang="en-GB" sz="5400"/>
              <a:t>SMART CONTRACT FUZZING</a:t>
            </a:r>
            <a:br>
              <a:rPr b="1" lang="en-GB" sz="5400"/>
            </a:br>
            <a:br>
              <a:rPr b="1" lang="en-GB" sz="5400"/>
            </a:br>
            <a:r>
              <a:rPr b="1" lang="en-GB" sz="2800"/>
              <a:t>ENHANCING SECURITY IN BLOCKCHAIN APPLICATIONS</a:t>
            </a:r>
            <a:br>
              <a:rPr b="1" lang="en-GB" sz="5400"/>
            </a:br>
            <a:endParaRPr b="1" sz="5400"/>
          </a:p>
        </p:txBody>
      </p:sp>
      <p:sp>
        <p:nvSpPr>
          <p:cNvPr id="101" name="Google Shape;101;p1"/>
          <p:cNvSpPr txBox="1"/>
          <p:nvPr/>
        </p:nvSpPr>
        <p:spPr>
          <a:xfrm>
            <a:off x="8120130" y="4861775"/>
            <a:ext cx="33485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Saurabh Loya (u1472299)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Anushk Vijayvargiya (u1472411)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b="1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endParaRPr b="1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The expected outcome includes the identification of potential vulnerabilities in smart contracts such as Reentrancy, DoS, </a:t>
            </a: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overflow/underflow, etc.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By uncovering these vulnerabilities proactively, we anticipate a significant reduction in the incidence of smart contract exploits and associated financial losses.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/>
        </p:nvSpPr>
        <p:spPr>
          <a:xfrm>
            <a:off x="2562895" y="2376152"/>
            <a:ext cx="682580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 sz="6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20"/>
            <a:ext cx="9603275" cy="65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b="1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WHAT IS SMART CONTRACT?</a:t>
            </a:r>
            <a:br>
              <a:rPr b="1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80" y="2015732"/>
            <a:ext cx="576702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 "smart contract" is a program that that directly and automatically controls the transfer of digital assets between the parties under certain conditions.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Runs on the Ethereum blockchain. 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It's a collection of code (its functions) and data (its state) that resides at a specific address on the Ethereum blockchain.</a:t>
            </a:r>
            <a:endParaRPr/>
          </a:p>
          <a:p>
            <a:pPr indent="-101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What is a smart contract, and how does it work? - Ventures Digest"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036" y="2290414"/>
            <a:ext cx="3940936" cy="289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900"/>
              <a:buFont typeface="Arial"/>
              <a:buNone/>
            </a:pPr>
            <a:r>
              <a:rPr b="1" lang="en-GB" sz="2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VENDING MACHINE AS A SMART CONTRACT</a:t>
            </a:r>
            <a:endParaRPr b="1" sz="29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451579" y="2015732"/>
            <a:ext cx="776325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 get a snack from a vending machine: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	 snack selection + money = snack dispensed</a:t>
            </a:r>
            <a:endParaRPr sz="20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 smart contract, like a vending machine, has logic programmed into it. </a:t>
            </a:r>
            <a:endParaRPr/>
          </a:p>
        </p:txBody>
      </p:sp>
      <p:pic>
        <p:nvPicPr>
          <p:cNvPr descr="Houston Vending Machine Companies, Houston Micro Markets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465" y="2015732"/>
            <a:ext cx="2778738" cy="393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pic>
        <p:nvPicPr>
          <p:cNvPr id="121" name="Google Shape;12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5618" y="-6439"/>
            <a:ext cx="1237761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b="1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br>
              <a:rPr b="1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1451579" y="2015732"/>
            <a:ext cx="9603275" cy="3921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Smart contracts are written in error-prone programming languages such as Solidity and programming flaws in these contracts have led to significant financial losses.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Ethereum operates on open networks where everyone can join without trusted third parties.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Hence, smart contracts are attractive and easy attack targets for adversaries to gain financial profits.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By identifying vulnerabilities through smart contract fuzzing, we aim to bolster the security posture of blockchain applications, fostering trust and adoption in decentralized systems.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b="1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FUZZERS</a:t>
            </a:r>
            <a:endParaRPr b="1"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465" y="1988901"/>
            <a:ext cx="10227958" cy="35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b="1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WHICH ONE TO CHOOSE?</a:t>
            </a:r>
            <a:endParaRPr/>
          </a:p>
        </p:txBody>
      </p:sp>
      <p:pic>
        <p:nvPicPr>
          <p:cNvPr id="139" name="Google Shape;13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146" y="1447296"/>
            <a:ext cx="10114213" cy="460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b="1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ECHIDNA</a:t>
            </a:r>
            <a:endParaRPr b="1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842249" y="2028611"/>
            <a:ext cx="10507502" cy="4130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Developed by Trail of Bits, Echidna is an advanced smart contract fuzzer designed to automate the testing process and uncover vulnerabilities in Ethereum-based smart contracts.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Key features of Echidna include: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Automated test case generation: Echidna generates inputs to systematically explore the behavior of smart contracts, uncovering potential vulnerabilities.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Mutation strategies: Echidna applies mutation strategies to inputs, such as flipping bits or changing values, to trigger edge cases and uncover hidden bugs.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Seamless</a:t>
            </a:r>
            <a:r>
              <a:rPr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CI/CD Integration</a:t>
            </a:r>
            <a:r>
              <a:rPr b="0" i="0"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Echidna is well suited for integration into CI/CD pipelines</a:t>
            </a:r>
            <a:r>
              <a:rPr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, allowing developers to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automate the fuzzing process</a:t>
            </a:r>
            <a:r>
              <a:rPr i="0" lang="en-GB" sz="20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200"/>
              <a:buFont typeface="Arial"/>
              <a:buNone/>
            </a:pPr>
            <a:r>
              <a:rPr b="1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869325" y="1938272"/>
            <a:ext cx="10919626" cy="4115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We will begin fuzzing with the generation of various inputs, including transaction sequences and payloads, designed to interact with the target smart contracts under test.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An execution engine will be employed to execute the code of smart contracts, simulating transactions and interactions with the Ethereum Virtual Machine (EVM).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onitor the execution of smart contracts and detect anomalies, such as unexpected behaviors or security vulnerabilities.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 will also incorporate </a:t>
            </a:r>
            <a:r>
              <a:rPr b="1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code coverage monitoring</a:t>
            </a: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to track the bytecode executed during fuzzing, </a:t>
            </a:r>
            <a:r>
              <a:rPr b="1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corpus replay functionality </a:t>
            </a: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 allow for the re-execution of previously generated inputs and </a:t>
            </a:r>
            <a:r>
              <a:rPr b="1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Gas usage monitoring </a:t>
            </a:r>
            <a:r>
              <a:rPr b="0" i="0" lang="en-GB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 analyze the consumption of gas during smart contract execution, identifying potential inefficiencies or abnormal patterns indicative of vulnerabilities.</a:t>
            </a:r>
            <a:endParaRPr i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2024-02-21T06:39:15Z</dcterms:created>
  <dc:creator>Saurabh Loya</dc:creator>
</cp:coreProperties>
</file>