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993E-0C90-BD4D-A902-8332EDD9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8D3E2-3F16-5C42-859F-ACBF1E8B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92BB-B471-E443-A035-1EC03841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A712-F6FC-1B4D-A59E-A3215E64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0182-053D-5B4B-84B9-7EDF0EB3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C178-6246-4649-AEB8-FB0DD9E2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6EAE-D77B-2E42-B9D1-80307FFF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C2D-A103-4D4C-80C2-088C74BF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B6DC-4889-754F-86C5-FBD3817D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99EC-0272-0042-BB65-BA72BFB4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8E6E6-8063-F84F-A4A7-505C8360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F4F7-42D2-C84F-9770-424C7213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B4DD-0338-2B4A-94EF-DC11D12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A79C-3B20-9444-B633-773A7D0E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3B5F-E979-0F4E-BB08-B94D0D2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9E68-DBF2-5D4F-9B2C-7E99529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55FF-5874-4E4D-9779-12AC4102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8284-F872-3D4C-807B-1F852F55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DEF-5D70-7C4E-A8AD-93DA759C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BE04-C028-FD43-AACF-27E2C964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0AD8-0F38-9847-B28B-DF098A8C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34FC-A9AB-F840-BC90-FF63E07D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4F6-0960-1343-890F-2C528776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6846-0D35-7543-AA3A-5BE69B0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DB3F-9884-0C40-8691-EDDCB4C8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FC35-FB10-4248-BBCB-589F166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0257-F2F5-8D49-8866-1EC8DE34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0723-A7F4-094E-BD6D-CF878177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D21B-059E-FE49-AF59-EA488E00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9C893-9AC2-9C4D-9460-2FAFCE9D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1B5D-035C-3D4C-8C97-00445EF3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BF21-0299-9548-9736-A9FC737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8BB27-0C6E-2948-A12C-F5D02C7C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4A5AC-6AC5-B848-A15B-9453A735E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124C6-994D-904D-8FE3-5B556E6A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C2377-A381-2049-A192-5B9123E7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F59E-36D1-3F4F-8472-C39A4E6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CA903-9BFE-F345-AD11-A6E08131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A462F-341B-1145-979F-1576E7BE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E73-FFD8-B744-909C-4733E31B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6234-5083-8B44-A879-CD9CC421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4F8CD-6572-D444-B8CE-12F565BD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F562-DEC3-D440-87B5-EE044946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AD4F0-2721-5D4C-8C15-9D419595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C1F85-252B-0A4E-B62E-6C6742BF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6FA74-901C-1143-BD4E-D6C7036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65D6-A874-0A43-B4B3-EFD27E3B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2FEA-D490-5E49-AF83-2AB66EBC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9B86E-F163-3A48-B3AC-6EDACF47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127D-0DB0-934D-9D97-DD9B741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8C5-EACD-0D4D-8380-6BFE99A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5634-AFEE-F643-B660-5F3EC16E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5A0-812D-AD47-90A4-C210214A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3A87A-187D-1546-A1BE-231616E67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8B9A0-CCF5-BD4C-B29F-C40D7CBC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DE5AE-12EB-2E4C-B908-87277735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3027-59C5-A345-B789-C157C5C4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DB521-81F0-3E45-8BF8-21690C16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7A0E8-77AB-C140-921B-3DC379C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D77F-54B6-5447-A0F5-CBFF10BF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0A7B-CC72-1B43-9AC2-68F91A49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8A22-3E2D-104D-896D-601CA8AFDF11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178A-6BB7-5742-BF3C-E753A622E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444A-E8EB-E740-A94D-004C9F82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323-0268-3045-BBFE-10218450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F669-39BF-C343-8A74-E8D434792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4494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BC61-6ED6-4F42-9FD3-63FE93FA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B531-5E3F-164D-A50E-F6B8F924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 </a:t>
            </a:r>
            <a:r>
              <a:rPr lang="en-IN" sz="3600" b="1" dirty="0"/>
              <a:t>decision tree</a:t>
            </a:r>
            <a:r>
              <a:rPr lang="en-IN" sz="3600" dirty="0"/>
              <a:t> is a graphical representation of all the possible solutions to a decision based on certain conditions. </a:t>
            </a:r>
          </a:p>
          <a:p>
            <a:r>
              <a:rPr lang="en-IN" sz="3600" dirty="0"/>
              <a:t>It's called a decision tree because it starts with a single box (or root), which then branches off into a number of solutions, just like a tree.</a:t>
            </a:r>
          </a:p>
        </p:txBody>
      </p:sp>
    </p:spTree>
    <p:extLst>
      <p:ext uri="{BB962C8B-B14F-4D97-AF65-F5344CB8AC3E}">
        <p14:creationId xmlns:p14="http://schemas.microsoft.com/office/powerpoint/2010/main" val="14358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C5F34-03B1-4540-8A86-75AC287D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78" y="589979"/>
            <a:ext cx="10311044" cy="56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6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B42E7-E163-1E4F-9BC8-B8E21E4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0"/>
            <a:ext cx="11002618" cy="69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58A66-DDAD-DC42-A909-E176635A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2" y="233810"/>
            <a:ext cx="11587375" cy="63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Decision Trees</vt:lpstr>
      <vt:lpstr>Decision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4</cp:revision>
  <dcterms:created xsi:type="dcterms:W3CDTF">2019-08-26T03:54:12Z</dcterms:created>
  <dcterms:modified xsi:type="dcterms:W3CDTF">2020-05-02T11:15:14Z</dcterms:modified>
</cp:coreProperties>
</file>