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6296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00"/>
        <p:guide pos="2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7E73F-35E3-4444-950B-E47C48042F3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B8F4F-4591-4624-A8BE-35510732B6C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8F4F-4591-4624-A8BE-35510732B6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8F4F-4591-4624-A8BE-35510732B6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8F4F-4591-4624-A8BE-35510732B6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3505200" y="2286000"/>
            <a:ext cx="1905000" cy="1905000"/>
          </a:xfrm>
          <a:prstGeom prst="flowChartConnec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Library Automation System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858000" y="2819400"/>
            <a:ext cx="2057400" cy="11430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Library Staff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3352800" y="5791200"/>
            <a:ext cx="2209800" cy="6096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352800" y="228600"/>
            <a:ext cx="2209800" cy="6096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Student/Members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3390900" y="49911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95700" y="49911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3102977" y="4745623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Purchase Order</a:t>
            </a:r>
            <a:endParaRPr lang="en-US" sz="1400" dirty="0" smtClean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3532690" y="4849311"/>
            <a:ext cx="16551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Invoice</a:t>
            </a:r>
            <a:endParaRPr lang="en-US" sz="14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429794" y="1600200"/>
            <a:ext cx="1523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3163044" y="1408956"/>
            <a:ext cx="16324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Member  Details</a:t>
            </a:r>
            <a:endParaRPr lang="en-US" sz="14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5410200" y="3429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05400" y="2743200"/>
            <a:ext cx="1981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Issue/Renew</a:t>
            </a:r>
            <a:endParaRPr lang="en-US" sz="1400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5410200" y="30480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62600" y="3124200"/>
            <a:ext cx="1295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Return</a:t>
            </a:r>
            <a:endParaRPr lang="en-US" sz="14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3772694" y="156130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3826877" y="1354723"/>
            <a:ext cx="1676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Issue</a:t>
            </a:r>
            <a:endParaRPr lang="en-US" sz="1400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4191002" y="1676400"/>
            <a:ext cx="167639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4284077" y="1507123"/>
            <a:ext cx="19812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 return / Renew</a:t>
            </a:r>
            <a:endParaRPr lang="en-US" sz="1400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257800" y="37338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97195" y="3735705"/>
            <a:ext cx="12741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Registration</a:t>
            </a:r>
            <a:endParaRPr lang="en-US" sz="14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4039394" y="4953000"/>
            <a:ext cx="1675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3913689" y="4849311"/>
            <a:ext cx="165517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Vendor Info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6400800" y="611505"/>
            <a:ext cx="1524000" cy="1066800"/>
          </a:xfrm>
          <a:prstGeom prst="flowChartConnector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Book Registration 2.0</a:t>
            </a:r>
            <a:endParaRPr lang="en-US" sz="1400" dirty="0" smtClean="0"/>
          </a:p>
        </p:txBody>
      </p:sp>
      <p:sp>
        <p:nvSpPr>
          <p:cNvPr id="7" name="Flowchart: Connector 6"/>
          <p:cNvSpPr/>
          <p:nvPr/>
        </p:nvSpPr>
        <p:spPr>
          <a:xfrm>
            <a:off x="6096000" y="4648200"/>
            <a:ext cx="1600200" cy="1066800"/>
          </a:xfrm>
          <a:prstGeom prst="flowChartConnector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Book Circulation 3.0</a:t>
            </a:r>
            <a:endParaRPr lang="en-US" sz="1400" dirty="0" smtClean="0"/>
          </a:p>
        </p:txBody>
      </p:sp>
      <p:sp>
        <p:nvSpPr>
          <p:cNvPr id="8" name="Flowchart: Connector 7"/>
          <p:cNvSpPr/>
          <p:nvPr/>
        </p:nvSpPr>
        <p:spPr>
          <a:xfrm>
            <a:off x="1219200" y="914400"/>
            <a:ext cx="1524000" cy="1143000"/>
          </a:xfrm>
          <a:prstGeom prst="flowChartConnector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Purchasing 4.0</a:t>
            </a:r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3429000" y="5867400"/>
            <a:ext cx="1371600" cy="4572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Library Staff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962400" y="609600"/>
            <a:ext cx="1371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Stock</a:t>
            </a:r>
            <a:endParaRPr lang="en-US" sz="1400" dirty="0" smtClean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962400" y="6096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962400" y="9144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3895090" y="3430905"/>
            <a:ext cx="1370965" cy="3067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Staff Records</a:t>
            </a:r>
            <a:endParaRPr lang="en-US" sz="1400" dirty="0" smtClean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3895090" y="3430905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95090" y="3735705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7277100" y="2627630"/>
            <a:ext cx="1524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Records</a:t>
            </a:r>
            <a:endParaRPr lang="en-US" sz="1400" dirty="0" smtClean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7277100" y="262763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277100" y="293243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7277100" y="3432810"/>
            <a:ext cx="1524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Issue Table</a:t>
            </a:r>
            <a:endParaRPr lang="en-US" sz="1400" dirty="0" smtClean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7277100" y="343281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77100" y="373761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3" name="Shape 102"/>
          <p:cNvCxnSpPr>
            <a:stCxn id="7" idx="7"/>
          </p:cNvCxnSpPr>
          <p:nvPr/>
        </p:nvCxnSpPr>
        <p:spPr>
          <a:xfrm rot="5400000" flipH="1" flipV="1">
            <a:off x="7119914" y="4075743"/>
            <a:ext cx="1070629" cy="386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" idx="0"/>
          </p:cNvCxnSpPr>
          <p:nvPr/>
        </p:nvCxnSpPr>
        <p:spPr>
          <a:xfrm rot="16200000" flipH="1">
            <a:off x="4171950" y="1924050"/>
            <a:ext cx="3733800" cy="1714500"/>
          </a:xfrm>
          <a:prstGeom prst="bentConnector3">
            <a:avLst>
              <a:gd name="adj1" fmla="val 4314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6" idx="6"/>
            <a:endCxn id="91" idx="0"/>
          </p:cNvCxnSpPr>
          <p:nvPr/>
        </p:nvCxnSpPr>
        <p:spPr>
          <a:xfrm>
            <a:off x="7924800" y="1144905"/>
            <a:ext cx="114300" cy="1482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47" idx="2"/>
            <a:endCxn id="8" idx="6"/>
          </p:cNvCxnSpPr>
          <p:nvPr/>
        </p:nvCxnSpPr>
        <p:spPr>
          <a:xfrm rot="5400000">
            <a:off x="3411439" y="249138"/>
            <a:ext cx="568523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4" name="TextBox 173"/>
          <p:cNvSpPr txBox="1"/>
          <p:nvPr/>
        </p:nvSpPr>
        <p:spPr>
          <a:xfrm>
            <a:off x="228600" y="4114800"/>
            <a:ext cx="1371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Vendor</a:t>
            </a:r>
            <a:endParaRPr lang="en-US" sz="1400" dirty="0" smtClean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52400" y="4114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52400" y="44196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4" name="Shape 183"/>
          <p:cNvCxnSpPr>
            <a:stCxn id="174" idx="0"/>
            <a:endCxn id="8" idx="3"/>
          </p:cNvCxnSpPr>
          <p:nvPr/>
        </p:nvCxnSpPr>
        <p:spPr>
          <a:xfrm rot="5400000" flipH="1" flipV="1">
            <a:off x="65998" y="2738414"/>
            <a:ext cx="2224788" cy="527985"/>
          </a:xfrm>
          <a:prstGeom prst="bentConnector3">
            <a:avLst>
              <a:gd name="adj1" fmla="val 4275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2590800"/>
            <a:ext cx="1371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Purchase</a:t>
            </a:r>
            <a:endParaRPr lang="en-US" sz="1400" dirty="0" smtClean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52400" y="25908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2400" y="28956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hape 57"/>
          <p:cNvCxnSpPr>
            <a:stCxn id="8" idx="1"/>
          </p:cNvCxnSpPr>
          <p:nvPr/>
        </p:nvCxnSpPr>
        <p:spPr>
          <a:xfrm rot="16200000" flipH="1" flipV="1">
            <a:off x="271488" y="1419903"/>
            <a:ext cx="1509012" cy="832782"/>
          </a:xfrm>
          <a:prstGeom prst="bentConnector3">
            <a:avLst>
              <a:gd name="adj1" fmla="val -39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19700" y="3961765"/>
            <a:ext cx="1143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Staff Details</a:t>
            </a:r>
            <a:endParaRPr lang="en-US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52619" y="460158"/>
            <a:ext cx="1524002" cy="520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</a:t>
            </a:r>
            <a:endParaRPr lang="en-US" sz="1400" dirty="0" smtClean="0"/>
          </a:p>
          <a:p>
            <a:pPr algn="ctr"/>
            <a:r>
              <a:rPr lang="en-US" sz="1400" dirty="0" smtClean="0"/>
              <a:t>Bill details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9600" y="4724400"/>
            <a:ext cx="1295403" cy="520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Vendor Info</a:t>
            </a:r>
            <a:endParaRPr lang="en-US" sz="14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971800" y="1143000"/>
            <a:ext cx="14478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Stock details</a:t>
            </a:r>
            <a:endParaRPr lang="en-US" sz="14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848600" y="1789430"/>
            <a:ext cx="1362075" cy="520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</a:t>
            </a:r>
            <a:endParaRPr lang="en-US" sz="1400" dirty="0" smtClean="0"/>
          </a:p>
          <a:p>
            <a:pPr algn="ctr"/>
            <a:r>
              <a:rPr lang="en-US" sz="1400" dirty="0" smtClean="0"/>
              <a:t> Book Info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77815" y="2057400"/>
            <a:ext cx="12192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Info</a:t>
            </a:r>
            <a:endParaRPr lang="en-US" sz="1400" dirty="0" smtClean="0"/>
          </a:p>
        </p:txBody>
      </p:sp>
      <p:cxnSp>
        <p:nvCxnSpPr>
          <p:cNvPr id="89" name="Elbow Connector 88"/>
          <p:cNvCxnSpPr/>
          <p:nvPr/>
        </p:nvCxnSpPr>
        <p:spPr>
          <a:xfrm rot="16200000" flipV="1">
            <a:off x="3924300" y="1943100"/>
            <a:ext cx="3733800" cy="1676400"/>
          </a:xfrm>
          <a:prstGeom prst="bentConnector3">
            <a:avLst>
              <a:gd name="adj1" fmla="val 4998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06534" y="284839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Stock </a:t>
            </a:r>
            <a:endParaRPr lang="en-US" sz="14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7467818" y="4335562"/>
            <a:ext cx="1219201" cy="3067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Fine</a:t>
            </a:r>
            <a:endParaRPr lang="en-US" sz="14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5219700" y="1144905"/>
            <a:ext cx="1295400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Stock  details</a:t>
            </a:r>
            <a:endParaRPr lang="en-US" sz="1400" dirty="0" smtClean="0"/>
          </a:p>
        </p:txBody>
      </p:sp>
      <p:cxnSp>
        <p:nvCxnSpPr>
          <p:cNvPr id="233" name="Shape 112"/>
          <p:cNvCxnSpPr>
            <a:stCxn id="82" idx="3"/>
            <a:endCxn id="7" idx="1"/>
          </p:cNvCxnSpPr>
          <p:nvPr/>
        </p:nvCxnSpPr>
        <p:spPr>
          <a:xfrm>
            <a:off x="5266055" y="3584575"/>
            <a:ext cx="1064260" cy="12198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" idx="0"/>
            <a:endCxn id="6" idx="0"/>
          </p:cNvCxnSpPr>
          <p:nvPr/>
        </p:nvCxnSpPr>
        <p:spPr>
          <a:xfrm rot="16200000">
            <a:off x="4420553" y="-1827847"/>
            <a:ext cx="302895" cy="5181600"/>
          </a:xfrm>
          <a:prstGeom prst="bentConnector3">
            <a:avLst>
              <a:gd name="adj1" fmla="val 1787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162300" y="2057400"/>
            <a:ext cx="1066800" cy="3048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752591" y="2412375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Purchase Order</a:t>
            </a:r>
            <a:endParaRPr lang="en-US" sz="1400" dirty="0" smtClean="0"/>
          </a:p>
        </p:txBody>
      </p:sp>
      <p:sp>
        <p:nvSpPr>
          <p:cNvPr id="190" name="TextBox 189"/>
          <p:cNvSpPr txBox="1"/>
          <p:nvPr/>
        </p:nvSpPr>
        <p:spPr>
          <a:xfrm>
            <a:off x="2687990" y="1678270"/>
            <a:ext cx="89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Invoice</a:t>
            </a:r>
            <a:endParaRPr lang="en-US" sz="14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958715" y="6324600"/>
            <a:ext cx="1638300" cy="3048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/ Student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76" name="Shape 57"/>
          <p:cNvCxnSpPr/>
          <p:nvPr/>
        </p:nvCxnSpPr>
        <p:spPr>
          <a:xfrm rot="5400000">
            <a:off x="5353685" y="5506085"/>
            <a:ext cx="914400" cy="721995"/>
          </a:xfrm>
          <a:prstGeom prst="bentConnector3">
            <a:avLst>
              <a:gd name="adj1" fmla="val 5003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hape 57"/>
          <p:cNvCxnSpPr/>
          <p:nvPr/>
        </p:nvCxnSpPr>
        <p:spPr>
          <a:xfrm rot="16200000">
            <a:off x="5829300" y="5676900"/>
            <a:ext cx="685800" cy="609600"/>
          </a:xfrm>
          <a:prstGeom prst="bentConnector3">
            <a:avLst>
              <a:gd name="adj1" fmla="val 4990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6" idx="2"/>
            <a:endCxn id="47" idx="3"/>
          </p:cNvCxnSpPr>
          <p:nvPr/>
        </p:nvCxnSpPr>
        <p:spPr>
          <a:xfrm rot="10800000">
            <a:off x="5334000" y="763905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819400" y="83185"/>
            <a:ext cx="17526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Book details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61610" y="5491480"/>
            <a:ext cx="7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Issue</a:t>
            </a:r>
            <a:endParaRPr lang="en-US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002655" y="6016625"/>
            <a:ext cx="89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 smtClean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295920" y="6400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95920" y="67056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1" name="Straight Arrow Connector 167"/>
          <p:cNvCxnSpPr>
            <a:stCxn id="7" idx="6"/>
            <a:endCxn id="86" idx="0"/>
          </p:cNvCxnSpPr>
          <p:nvPr/>
        </p:nvCxnSpPr>
        <p:spPr>
          <a:xfrm>
            <a:off x="7696200" y="5181600"/>
            <a:ext cx="3556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7668260" y="5304155"/>
            <a:ext cx="1478915" cy="520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Member/Student Details</a:t>
            </a:r>
            <a:endParaRPr lang="en-US" sz="14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7219950" y="6400800"/>
            <a:ext cx="1663065" cy="3067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Member / Student</a:t>
            </a:r>
            <a:endParaRPr lang="en-US" sz="1400" dirty="0" smtClean="0"/>
          </a:p>
        </p:txBody>
      </p:sp>
      <p:cxnSp>
        <p:nvCxnSpPr>
          <p:cNvPr id="90" name="Straight Arrow Connector 167"/>
          <p:cNvCxnSpPr>
            <a:stCxn id="22" idx="0"/>
            <a:endCxn id="7" idx="2"/>
          </p:cNvCxnSpPr>
          <p:nvPr/>
        </p:nvCxnSpPr>
        <p:spPr>
          <a:xfrm rot="16200000">
            <a:off x="4762500" y="4533900"/>
            <a:ext cx="685800" cy="1981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67"/>
          <p:cNvCxnSpPr/>
          <p:nvPr/>
        </p:nvCxnSpPr>
        <p:spPr>
          <a:xfrm flipV="1">
            <a:off x="4038600" y="5029200"/>
            <a:ext cx="2057400" cy="838200"/>
          </a:xfrm>
          <a:prstGeom prst="bentConnector3">
            <a:avLst>
              <a:gd name="adj1" fmla="val -496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01160" y="4686300"/>
            <a:ext cx="74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Issue</a:t>
            </a:r>
            <a:endParaRPr lang="en-US" sz="14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4201160" y="5293995"/>
            <a:ext cx="89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 smtClean="0"/>
          </a:p>
        </p:txBody>
      </p:sp>
      <p:sp>
        <p:nvSpPr>
          <p:cNvPr id="65" name="Flowchart: Connector 64"/>
          <p:cNvSpPr/>
          <p:nvPr/>
        </p:nvSpPr>
        <p:spPr>
          <a:xfrm>
            <a:off x="1905000" y="4191000"/>
            <a:ext cx="1676400" cy="990600"/>
          </a:xfrm>
          <a:prstGeom prst="flowChartConnector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Registration/Verification 1.0</a:t>
            </a:r>
            <a:endParaRPr lang="en-US" sz="1400" dirty="0" smtClean="0"/>
          </a:p>
        </p:txBody>
      </p:sp>
      <p:cxnSp>
        <p:nvCxnSpPr>
          <p:cNvPr id="68" name="Straight Arrow Connector 167"/>
          <p:cNvCxnSpPr>
            <a:endCxn id="65" idx="5"/>
          </p:cNvCxnSpPr>
          <p:nvPr/>
        </p:nvCxnSpPr>
        <p:spPr>
          <a:xfrm rot="16200000" flipV="1">
            <a:off x="3157514" y="5214913"/>
            <a:ext cx="830870" cy="4741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86400"/>
            <a:ext cx="1274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Registration</a:t>
            </a:r>
            <a:endParaRPr lang="en-US" sz="1400" dirty="0" smtClean="0"/>
          </a:p>
        </p:txBody>
      </p:sp>
      <p:cxnSp>
        <p:nvCxnSpPr>
          <p:cNvPr id="97" name="Straight Arrow Connector 167"/>
          <p:cNvCxnSpPr>
            <a:endCxn id="65" idx="4"/>
          </p:cNvCxnSpPr>
          <p:nvPr/>
        </p:nvCxnSpPr>
        <p:spPr>
          <a:xfrm rot="10800000">
            <a:off x="2743200" y="5181600"/>
            <a:ext cx="22098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64155" y="6402705"/>
            <a:ext cx="203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Members Details</a:t>
            </a:r>
            <a:endParaRPr lang="en-US" sz="14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2362417" y="3122713"/>
            <a:ext cx="1219203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Vendor Info</a:t>
            </a:r>
            <a:endParaRPr lang="en-US" sz="1400" dirty="0" smtClean="0"/>
          </a:p>
        </p:txBody>
      </p:sp>
      <p:cxnSp>
        <p:nvCxnSpPr>
          <p:cNvPr id="88" name="Elbow Connector 87"/>
          <p:cNvCxnSpPr>
            <a:stCxn id="65" idx="3"/>
          </p:cNvCxnSpPr>
          <p:nvPr/>
        </p:nvCxnSpPr>
        <p:spPr>
          <a:xfrm rot="5400000" flipV="1">
            <a:off x="3860165" y="3326765"/>
            <a:ext cx="1668780" cy="50882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83"/>
          <p:cNvCxnSpPr>
            <a:stCxn id="65" idx="2"/>
            <a:endCxn id="174" idx="2"/>
          </p:cNvCxnSpPr>
          <p:nvPr/>
        </p:nvCxnSpPr>
        <p:spPr>
          <a:xfrm rot="10800000">
            <a:off x="914400" y="4422578"/>
            <a:ext cx="990600" cy="2637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14617" y="3425608"/>
            <a:ext cx="1219203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Vendor Info</a:t>
            </a:r>
            <a:endParaRPr lang="en-US" sz="14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76200" y="5718810"/>
            <a:ext cx="2209800" cy="5200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</a:t>
            </a:r>
            <a:endParaRPr lang="en-US" sz="1400" dirty="0" smtClean="0"/>
          </a:p>
          <a:p>
            <a:pPr algn="ctr"/>
            <a:r>
              <a:rPr lang="en-US" sz="1400" dirty="0" smtClean="0"/>
              <a:t>Member /Student Info</a:t>
            </a:r>
            <a:endParaRPr lang="en-US" sz="1400" dirty="0"/>
          </a:p>
        </p:txBody>
      </p:sp>
      <p:cxnSp>
        <p:nvCxnSpPr>
          <p:cNvPr id="100" name="Shape 183"/>
          <p:cNvCxnSpPr>
            <a:stCxn id="65" idx="7"/>
            <a:endCxn id="82" idx="2"/>
          </p:cNvCxnSpPr>
          <p:nvPr/>
        </p:nvCxnSpPr>
        <p:spPr>
          <a:xfrm rot="16200000">
            <a:off x="3659188" y="3414078"/>
            <a:ext cx="598170" cy="1245235"/>
          </a:xfrm>
          <a:prstGeom prst="bentConnector3">
            <a:avLst>
              <a:gd name="adj1" fmla="val 6215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09290" y="4029075"/>
            <a:ext cx="2057400" cy="30670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Updated Staff Info</a:t>
            </a:r>
            <a:endParaRPr lang="en-US" sz="1400" dirty="0" smtClean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590665" y="5839460"/>
            <a:ext cx="1219203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 Mem/Std Details</a:t>
            </a:r>
            <a:endParaRPr lang="en-US" sz="1400" dirty="0" smtClean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7620000" y="5486400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72"/>
          <p:cNvCxnSpPr/>
          <p:nvPr/>
        </p:nvCxnSpPr>
        <p:spPr>
          <a:xfrm rot="5400000">
            <a:off x="2305050" y="2800350"/>
            <a:ext cx="1828800" cy="952500"/>
          </a:xfrm>
          <a:prstGeom prst="bentConnector3">
            <a:avLst>
              <a:gd name="adj1" fmla="val 6326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" name="Straight Arrow Connector 172"/>
          <p:cNvCxnSpPr>
            <a:stCxn id="162" idx="1"/>
            <a:endCxn id="8" idx="5"/>
          </p:cNvCxnSpPr>
          <p:nvPr/>
        </p:nvCxnSpPr>
        <p:spPr>
          <a:xfrm rot="10800000">
            <a:off x="2519680" y="1889760"/>
            <a:ext cx="641985" cy="32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" name="Straight Arrow Connector 172"/>
          <p:cNvCxnSpPr>
            <a:stCxn id="8" idx="4"/>
          </p:cNvCxnSpPr>
          <p:nvPr/>
        </p:nvCxnSpPr>
        <p:spPr>
          <a:xfrm rot="5400000" flipV="1">
            <a:off x="2400300" y="1638300"/>
            <a:ext cx="3048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/>
          <p:cNvSpPr/>
          <p:nvPr/>
        </p:nvSpPr>
        <p:spPr>
          <a:xfrm>
            <a:off x="3048000" y="5062220"/>
            <a:ext cx="13716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Staff Registration 1.1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962275" y="5679440"/>
            <a:ext cx="1447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Mem/Std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Registration 1.2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1828800" y="4648200"/>
            <a:ext cx="838200" cy="5334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Library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Staff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3" name="Elbow Connector 82"/>
          <p:cNvCxnSpPr>
            <a:stCxn id="81" idx="1"/>
            <a:endCxn id="79" idx="2"/>
          </p:cNvCxnSpPr>
          <p:nvPr/>
        </p:nvCxnSpPr>
        <p:spPr>
          <a:xfrm rot="10800000" flipH="1" flipV="1">
            <a:off x="1828800" y="4914900"/>
            <a:ext cx="1219200" cy="414020"/>
          </a:xfrm>
          <a:prstGeom prst="bentConnector3">
            <a:avLst>
              <a:gd name="adj1" fmla="val -233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86400" y="6096000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38300" y="53289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Staff info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876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Mem/Std Details</a:t>
            </a:r>
            <a:endParaRPr lang="en-US" sz="1200" dirty="0"/>
          </a:p>
        </p:txBody>
      </p:sp>
      <p:sp>
        <p:nvSpPr>
          <p:cNvPr id="99" name="Flowchart: Process 98"/>
          <p:cNvSpPr/>
          <p:nvPr/>
        </p:nvSpPr>
        <p:spPr>
          <a:xfrm>
            <a:off x="6934200" y="6344920"/>
            <a:ext cx="1595755" cy="3048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Member / student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1600200" y="2971800"/>
            <a:ext cx="914400" cy="2286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Vendor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7035" y="5846445"/>
            <a:ext cx="144653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Member / Student 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" y="2984874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2756274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362200"/>
            <a:ext cx="12192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Issue 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" y="2286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" y="459105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635" y="228600"/>
            <a:ext cx="113792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 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19800" y="25908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9800" y="23622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400" y="275627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1143000" y="1752600"/>
            <a:ext cx="1447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Purchasing 4.1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Elbow Connector 82"/>
          <p:cNvCxnSpPr>
            <a:stCxn id="80" idx="6"/>
            <a:endCxn id="13" idx="1"/>
          </p:cNvCxnSpPr>
          <p:nvPr/>
        </p:nvCxnSpPr>
        <p:spPr>
          <a:xfrm>
            <a:off x="4410075" y="5984240"/>
            <a:ext cx="1076960" cy="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85310" y="5541645"/>
            <a:ext cx="12954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Members Update</a:t>
            </a:r>
            <a:endParaRPr lang="en-US" sz="1200" dirty="0"/>
          </a:p>
        </p:txBody>
      </p:sp>
      <p:cxnSp>
        <p:nvCxnSpPr>
          <p:cNvPr id="43" name="Elbow Connector 82"/>
          <p:cNvCxnSpPr>
            <a:stCxn id="34" idx="2"/>
            <a:endCxn id="22" idx="2"/>
          </p:cNvCxnSpPr>
          <p:nvPr/>
        </p:nvCxnSpPr>
        <p:spPr>
          <a:xfrm rot="10800000">
            <a:off x="950595" y="504825"/>
            <a:ext cx="192405" cy="15525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2395" y="990600"/>
            <a:ext cx="83820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 Order Details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2133600" y="1143000"/>
            <a:ext cx="9906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Billing 4.2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8600" y="1371600"/>
            <a:ext cx="114363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Stock Records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038600" y="16002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38600" y="13716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72400" y="2209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Book Records</a:t>
            </a:r>
            <a:endParaRPr lang="en-US" sz="1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696200" y="24384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96200" y="22098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0" idx="3"/>
            <a:endCxn id="62" idx="0"/>
          </p:cNvCxnSpPr>
          <p:nvPr/>
        </p:nvCxnSpPr>
        <p:spPr>
          <a:xfrm flipV="1">
            <a:off x="2514600" y="2133600"/>
            <a:ext cx="457200" cy="952500"/>
          </a:xfrm>
          <a:prstGeom prst="bentConnector3">
            <a:avLst>
              <a:gd name="adj1" fmla="val 1068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 flipH="1" flipV="1">
            <a:off x="2819400" y="1828800"/>
            <a:ext cx="304800" cy="3048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6" name="Straight Arrow Connector 65"/>
          <p:cNvCxnSpPr>
            <a:stCxn id="62" idx="2"/>
            <a:endCxn id="49" idx="5"/>
          </p:cNvCxnSpPr>
          <p:nvPr/>
        </p:nvCxnSpPr>
        <p:spPr>
          <a:xfrm flipV="1">
            <a:off x="2978567" y="1533245"/>
            <a:ext cx="563" cy="29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82"/>
          <p:cNvCxnSpPr/>
          <p:nvPr/>
        </p:nvCxnSpPr>
        <p:spPr>
          <a:xfrm rot="10800000" flipV="1">
            <a:off x="2590810" y="1524000"/>
            <a:ext cx="1447791" cy="533398"/>
          </a:xfrm>
          <a:prstGeom prst="bentConnector3">
            <a:avLst>
              <a:gd name="adj1" fmla="val 565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304800" y="3429000"/>
            <a:ext cx="13716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Vendor Registration 4.3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616139" y="3206937"/>
            <a:ext cx="44412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83985" y="3352800"/>
            <a:ext cx="102235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Fine 3.3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867400" y="762000"/>
            <a:ext cx="13716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Registration 2.1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8200" y="48006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34230" y="5060315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48200" y="4785995"/>
            <a:ext cx="11430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Staff </a:t>
            </a:r>
            <a:endParaRPr lang="en-US" sz="1200" dirty="0"/>
          </a:p>
        </p:txBody>
      </p:sp>
      <p:cxnSp>
        <p:nvCxnSpPr>
          <p:cNvPr id="85" name="Elbow Connector 82"/>
          <p:cNvCxnSpPr>
            <a:stCxn id="79" idx="6"/>
            <a:endCxn id="84" idx="2"/>
          </p:cNvCxnSpPr>
          <p:nvPr/>
        </p:nvCxnSpPr>
        <p:spPr>
          <a:xfrm flipV="1">
            <a:off x="4419600" y="5062220"/>
            <a:ext cx="800100" cy="266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620260" y="5329555"/>
            <a:ext cx="117094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Staff Update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67977" y="662538"/>
            <a:ext cx="157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Book Details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886200" y="304800"/>
            <a:ext cx="1067292" cy="2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Bill Details</a:t>
            </a:r>
            <a:endParaRPr lang="en-US" sz="1200" dirty="0"/>
          </a:p>
        </p:txBody>
      </p:sp>
      <p:cxnSp>
        <p:nvCxnSpPr>
          <p:cNvPr id="116" name="Elbow Connector 82"/>
          <p:cNvCxnSpPr>
            <a:stCxn id="72" idx="2"/>
            <a:endCxn id="45" idx="0"/>
          </p:cNvCxnSpPr>
          <p:nvPr/>
        </p:nvCxnSpPr>
        <p:spPr>
          <a:xfrm rot="10800000" flipV="1">
            <a:off x="4610735" y="1028700"/>
            <a:ext cx="1256665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500245" y="662305"/>
            <a:ext cx="121475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Stock Updates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200400" y="1752600"/>
            <a:ext cx="1067292" cy="28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Stock Details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057400" y="2411095"/>
            <a:ext cx="904875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Purchase order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0" y="3048000"/>
            <a:ext cx="91440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 info</a:t>
            </a:r>
            <a:endParaRPr lang="en-US" sz="1200" dirty="0" smtClean="0"/>
          </a:p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2653100" y="2452300"/>
            <a:ext cx="9144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Invoice</a:t>
            </a:r>
            <a:endParaRPr lang="en-US" sz="1200" dirty="0"/>
          </a:p>
        </p:txBody>
      </p:sp>
      <p:sp>
        <p:nvSpPr>
          <p:cNvPr id="101" name="Oval 100"/>
          <p:cNvSpPr/>
          <p:nvPr/>
        </p:nvSpPr>
        <p:spPr>
          <a:xfrm>
            <a:off x="4876800" y="3086100"/>
            <a:ext cx="91440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Return 3.2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038600" y="2514600"/>
            <a:ext cx="914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Issue/ Renew 3.1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Elbow Connector 128"/>
          <p:cNvCxnSpPr>
            <a:endCxn id="56" idx="4"/>
          </p:cNvCxnSpPr>
          <p:nvPr/>
        </p:nvCxnSpPr>
        <p:spPr>
          <a:xfrm>
            <a:off x="5828030" y="3352800"/>
            <a:ext cx="1167130" cy="304800"/>
          </a:xfrm>
          <a:prstGeom prst="bentConnector4">
            <a:avLst>
              <a:gd name="adj1" fmla="val 8324"/>
              <a:gd name="adj2" fmla="val 1781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82"/>
          <p:cNvCxnSpPr>
            <a:stCxn id="102" idx="6"/>
            <a:endCxn id="19" idx="1"/>
          </p:cNvCxnSpPr>
          <p:nvPr/>
        </p:nvCxnSpPr>
        <p:spPr>
          <a:xfrm flipV="1">
            <a:off x="4953000" y="2500630"/>
            <a:ext cx="1066800" cy="280670"/>
          </a:xfrm>
          <a:prstGeom prst="bentConnector3">
            <a:avLst>
              <a:gd name="adj1" fmla="val 164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28"/>
          <p:cNvCxnSpPr>
            <a:stCxn id="56" idx="6"/>
            <a:endCxn id="45" idx="3"/>
          </p:cNvCxnSpPr>
          <p:nvPr/>
        </p:nvCxnSpPr>
        <p:spPr>
          <a:xfrm flipH="1" flipV="1">
            <a:off x="5182235" y="1510030"/>
            <a:ext cx="2324100" cy="1995170"/>
          </a:xfrm>
          <a:prstGeom prst="bentConnector3">
            <a:avLst>
              <a:gd name="adj1" fmla="val -57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029200" y="1976755"/>
            <a:ext cx="838835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Issue Update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715000" y="1524000"/>
            <a:ext cx="68580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Stock</a:t>
            </a:r>
            <a:endParaRPr lang="en-US" sz="1200" dirty="0" smtClean="0"/>
          </a:p>
          <a:p>
            <a:pPr algn="ctr"/>
            <a:r>
              <a:rPr lang="en-US" sz="1200" dirty="0" smtClean="0"/>
              <a:t>Update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endCxn id="102" idx="0"/>
          </p:cNvCxnSpPr>
          <p:nvPr/>
        </p:nvCxnSpPr>
        <p:spPr>
          <a:xfrm rot="5400000">
            <a:off x="4038601" y="2057401"/>
            <a:ext cx="9143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934200" y="2590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943293" y="3414067"/>
            <a:ext cx="68580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Fine Update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330579" y="1918236"/>
            <a:ext cx="787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Book Info 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8138160" y="5329555"/>
            <a:ext cx="824482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Return</a:t>
            </a:r>
            <a:endParaRPr lang="en-US" sz="1200" dirty="0"/>
          </a:p>
        </p:txBody>
      </p:sp>
      <p:cxnSp>
        <p:nvCxnSpPr>
          <p:cNvPr id="144" name="Elbow Connector 82"/>
          <p:cNvCxnSpPr/>
          <p:nvPr/>
        </p:nvCxnSpPr>
        <p:spPr>
          <a:xfrm flipV="1">
            <a:off x="533400" y="2209800"/>
            <a:ext cx="685800" cy="533400"/>
          </a:xfrm>
          <a:prstGeom prst="bentConnector3">
            <a:avLst>
              <a:gd name="adj1" fmla="val -9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82"/>
          <p:cNvCxnSpPr>
            <a:stCxn id="99" idx="2"/>
            <a:endCxn id="80" idx="4"/>
          </p:cNvCxnSpPr>
          <p:nvPr/>
        </p:nvCxnSpPr>
        <p:spPr>
          <a:xfrm rot="5400000" flipH="1">
            <a:off x="5528945" y="4446270"/>
            <a:ext cx="360680" cy="4046220"/>
          </a:xfrm>
          <a:prstGeom prst="bentConnector3">
            <a:avLst>
              <a:gd name="adj1" fmla="val -308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6200" y="6477000"/>
            <a:ext cx="137160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6200" y="6172200"/>
            <a:ext cx="137160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35" y="6200775"/>
            <a:ext cx="15233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Member Parameters</a:t>
            </a:r>
            <a:endParaRPr lang="en-US" sz="1200" dirty="0"/>
          </a:p>
        </p:txBody>
      </p:sp>
      <p:cxnSp>
        <p:nvCxnSpPr>
          <p:cNvPr id="161" name="Elbow Connector 82"/>
          <p:cNvCxnSpPr>
            <a:stCxn id="160" idx="2"/>
            <a:endCxn id="80" idx="2"/>
          </p:cNvCxnSpPr>
          <p:nvPr/>
        </p:nvCxnSpPr>
        <p:spPr>
          <a:xfrm rot="5400000" flipH="1" flipV="1">
            <a:off x="1616075" y="5130800"/>
            <a:ext cx="492760" cy="2199640"/>
          </a:xfrm>
          <a:prstGeom prst="bentConnector4">
            <a:avLst>
              <a:gd name="adj1" fmla="val -48325"/>
              <a:gd name="adj2" fmla="val 415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752600" y="6122670"/>
            <a:ext cx="1752600" cy="45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Member </a:t>
            </a:r>
            <a:endParaRPr lang="en-US" sz="1200" dirty="0" smtClean="0"/>
          </a:p>
          <a:p>
            <a:r>
              <a:rPr lang="en-US" sz="1200" dirty="0" smtClean="0"/>
              <a:t>Parameters</a:t>
            </a:r>
            <a:endParaRPr lang="en-US" sz="1200" dirty="0"/>
          </a:p>
        </p:txBody>
      </p:sp>
      <p:sp>
        <p:nvSpPr>
          <p:cNvPr id="165" name="Rectangle 164"/>
          <p:cNvSpPr/>
          <p:nvPr/>
        </p:nvSpPr>
        <p:spPr>
          <a:xfrm>
            <a:off x="2171700" y="3505200"/>
            <a:ext cx="915035" cy="276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Holiday</a:t>
            </a:r>
            <a:endParaRPr lang="en-US" sz="1200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2171700" y="3505199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171700" y="3770629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33400" y="2209800"/>
            <a:ext cx="985791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 info</a:t>
            </a:r>
            <a:endParaRPr lang="en-US" sz="1200" dirty="0"/>
          </a:p>
        </p:txBody>
      </p:sp>
      <p:cxnSp>
        <p:nvCxnSpPr>
          <p:cNvPr id="173" name="Elbow Connector 82"/>
          <p:cNvCxnSpPr>
            <a:stCxn id="165" idx="3"/>
            <a:endCxn id="102" idx="1"/>
          </p:cNvCxnSpPr>
          <p:nvPr/>
        </p:nvCxnSpPr>
        <p:spPr>
          <a:xfrm flipV="1">
            <a:off x="3086735" y="2592705"/>
            <a:ext cx="1085850" cy="1050925"/>
          </a:xfrm>
          <a:prstGeom prst="bentConnector4">
            <a:avLst>
              <a:gd name="adj1" fmla="val 35321"/>
              <a:gd name="adj2" fmla="val 1235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415665" y="2087245"/>
            <a:ext cx="927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Holiday info</a:t>
            </a:r>
            <a:endParaRPr lang="en-US" sz="1200" dirty="0"/>
          </a:p>
        </p:txBody>
      </p:sp>
      <p:cxnSp>
        <p:nvCxnSpPr>
          <p:cNvPr id="182" name="Elbow Connector 82"/>
          <p:cNvCxnSpPr>
            <a:endCxn id="72" idx="0"/>
          </p:cNvCxnSpPr>
          <p:nvPr/>
        </p:nvCxnSpPr>
        <p:spPr>
          <a:xfrm>
            <a:off x="2819400" y="304800"/>
            <a:ext cx="37338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82"/>
          <p:cNvCxnSpPr>
            <a:stCxn id="72" idx="6"/>
            <a:endCxn id="48" idx="0"/>
          </p:cNvCxnSpPr>
          <p:nvPr/>
        </p:nvCxnSpPr>
        <p:spPr>
          <a:xfrm>
            <a:off x="7239000" y="1028700"/>
            <a:ext cx="1066800" cy="1181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1981200" y="228600"/>
            <a:ext cx="68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1905000" y="228599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905000" y="457199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rot="5400000" flipH="1" flipV="1">
            <a:off x="2095501" y="800101"/>
            <a:ext cx="6857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82"/>
          <p:cNvCxnSpPr>
            <a:endCxn id="99" idx="1"/>
          </p:cNvCxnSpPr>
          <p:nvPr/>
        </p:nvCxnSpPr>
        <p:spPr>
          <a:xfrm rot="5400000" flipV="1">
            <a:off x="4066540" y="3629660"/>
            <a:ext cx="3449320" cy="2286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82"/>
          <p:cNvCxnSpPr>
            <a:stCxn id="99" idx="3"/>
            <a:endCxn id="101" idx="5"/>
          </p:cNvCxnSpPr>
          <p:nvPr/>
        </p:nvCxnSpPr>
        <p:spPr>
          <a:xfrm flipH="1" flipV="1">
            <a:off x="5657215" y="3443605"/>
            <a:ext cx="2872740" cy="3053715"/>
          </a:xfrm>
          <a:prstGeom prst="bentConnector4">
            <a:avLst>
              <a:gd name="adj1" fmla="val -8289"/>
              <a:gd name="adj2" fmla="val 756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Arc 252"/>
          <p:cNvSpPr/>
          <p:nvPr/>
        </p:nvSpPr>
        <p:spPr>
          <a:xfrm flipV="1">
            <a:off x="6248400" y="4114800"/>
            <a:ext cx="304800" cy="2286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64" name="Straight Connector 263"/>
          <p:cNvCxnSpPr>
            <a:stCxn id="102" idx="4"/>
            <a:endCxn id="266" idx="2"/>
          </p:cNvCxnSpPr>
          <p:nvPr/>
        </p:nvCxnSpPr>
        <p:spPr>
          <a:xfrm>
            <a:off x="4495800" y="3047999"/>
            <a:ext cx="12065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rc 265"/>
          <p:cNvSpPr/>
          <p:nvPr/>
        </p:nvSpPr>
        <p:spPr>
          <a:xfrm flipH="1" flipV="1">
            <a:off x="4385310" y="4114800"/>
            <a:ext cx="234950" cy="2286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3" name="TextBox 272"/>
          <p:cNvSpPr txBox="1"/>
          <p:nvPr/>
        </p:nvSpPr>
        <p:spPr>
          <a:xfrm rot="16200000">
            <a:off x="5254625" y="4864735"/>
            <a:ext cx="150304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 Status Update</a:t>
            </a:r>
            <a:endParaRPr lang="en-US" sz="1200" dirty="0"/>
          </a:p>
        </p:txBody>
      </p:sp>
      <p:cxnSp>
        <p:nvCxnSpPr>
          <p:cNvPr id="274" name="Elbow Connector 82"/>
          <p:cNvCxnSpPr>
            <a:stCxn id="266" idx="0"/>
            <a:endCxn id="13" idx="0"/>
          </p:cNvCxnSpPr>
          <p:nvPr/>
        </p:nvCxnSpPr>
        <p:spPr>
          <a:xfrm>
            <a:off x="4502785" y="4343400"/>
            <a:ext cx="1707515" cy="15030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286" idx="0"/>
          </p:cNvCxnSpPr>
          <p:nvPr/>
        </p:nvCxnSpPr>
        <p:spPr>
          <a:xfrm flipH="1">
            <a:off x="4799806" y="4419600"/>
            <a:ext cx="794" cy="38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Arc 285"/>
          <p:cNvSpPr/>
          <p:nvPr/>
        </p:nvSpPr>
        <p:spPr>
          <a:xfrm flipH="1" flipV="1">
            <a:off x="4648200" y="4114800"/>
            <a:ext cx="304800" cy="3048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8" name="Straight Arrow Connector 287"/>
          <p:cNvCxnSpPr>
            <a:stCxn id="286" idx="2"/>
            <a:endCxn id="102" idx="5"/>
          </p:cNvCxnSpPr>
          <p:nvPr/>
        </p:nvCxnSpPr>
        <p:spPr>
          <a:xfrm flipV="1">
            <a:off x="4807367" y="2969885"/>
            <a:ext cx="11722" cy="1145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067370" y="447223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Staff info</a:t>
            </a:r>
            <a:endParaRPr lang="en-US" sz="1200" dirty="0"/>
          </a:p>
        </p:txBody>
      </p:sp>
      <p:cxnSp>
        <p:nvCxnSpPr>
          <p:cNvPr id="290" name="Straight Arrow Connector 289"/>
          <p:cNvCxnSpPr>
            <a:stCxn id="293" idx="2"/>
          </p:cNvCxnSpPr>
          <p:nvPr/>
        </p:nvCxnSpPr>
        <p:spPr>
          <a:xfrm flipH="1" flipV="1">
            <a:off x="5029200" y="3429000"/>
            <a:ext cx="6985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Arc 292"/>
          <p:cNvSpPr/>
          <p:nvPr/>
        </p:nvSpPr>
        <p:spPr>
          <a:xfrm flipH="1" flipV="1">
            <a:off x="4876800" y="4114800"/>
            <a:ext cx="304800" cy="3048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7" name="Straight Connector 296"/>
          <p:cNvCxnSpPr>
            <a:stCxn id="293" idx="0"/>
          </p:cNvCxnSpPr>
          <p:nvPr/>
        </p:nvCxnSpPr>
        <p:spPr>
          <a:xfrm>
            <a:off x="5029200" y="4419600"/>
            <a:ext cx="1588" cy="38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53" idx="0"/>
          </p:cNvCxnSpPr>
          <p:nvPr/>
        </p:nvCxnSpPr>
        <p:spPr>
          <a:xfrm>
            <a:off x="6400800" y="43434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53" idx="2"/>
          </p:cNvCxnSpPr>
          <p:nvPr/>
        </p:nvCxnSpPr>
        <p:spPr>
          <a:xfrm rot="10800000">
            <a:off x="5486401" y="3505201"/>
            <a:ext cx="909323" cy="609663"/>
          </a:xfrm>
          <a:prstGeom prst="bentConnector3">
            <a:avLst>
              <a:gd name="adj1" fmla="val 988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82"/>
          <p:cNvCxnSpPr>
            <a:stCxn id="81" idx="0"/>
            <a:endCxn id="101" idx="4"/>
          </p:cNvCxnSpPr>
          <p:nvPr/>
        </p:nvCxnSpPr>
        <p:spPr>
          <a:xfrm rot="16200000">
            <a:off x="3219450" y="2533650"/>
            <a:ext cx="1143000" cy="3086100"/>
          </a:xfrm>
          <a:prstGeom prst="bentConnector3">
            <a:avLst>
              <a:gd name="adj1" fmla="val 408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743200" y="416687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Book Return</a:t>
            </a:r>
            <a:endParaRPr lang="en-US" sz="1200" dirty="0"/>
          </a:p>
        </p:txBody>
      </p:sp>
      <p:cxnSp>
        <p:nvCxnSpPr>
          <p:cNvPr id="193" name="Elbow Connector 192"/>
          <p:cNvCxnSpPr/>
          <p:nvPr/>
        </p:nvCxnSpPr>
        <p:spPr>
          <a:xfrm flipV="1">
            <a:off x="2133600" y="3962400"/>
            <a:ext cx="2057400" cy="685800"/>
          </a:xfrm>
          <a:prstGeom prst="bentConnector3">
            <a:avLst>
              <a:gd name="adj1" fmla="val 12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4191000" y="3009900"/>
            <a:ext cx="0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 rot="16200000">
            <a:off x="3329940" y="3185160"/>
            <a:ext cx="109918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Issue/ Return  </a:t>
            </a:r>
            <a:endParaRPr lang="en-US" sz="1200" dirty="0"/>
          </a:p>
        </p:txBody>
      </p:sp>
      <p:cxnSp>
        <p:nvCxnSpPr>
          <p:cNvPr id="121" name="Elbow Connector 82"/>
          <p:cNvCxnSpPr>
            <a:stCxn id="100" idx="1"/>
            <a:endCxn id="117" idx="7"/>
          </p:cNvCxnSpPr>
          <p:nvPr/>
        </p:nvCxnSpPr>
        <p:spPr>
          <a:xfrm rot="10800000" flipV="1">
            <a:off x="1475534" y="3086099"/>
            <a:ext cx="124666" cy="4210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2"/>
          <p:cNvCxnSpPr>
            <a:endCxn id="102" idx="2"/>
          </p:cNvCxnSpPr>
          <p:nvPr/>
        </p:nvCxnSpPr>
        <p:spPr>
          <a:xfrm flipV="1">
            <a:off x="1905000" y="2781300"/>
            <a:ext cx="2133600" cy="1104900"/>
          </a:xfrm>
          <a:prstGeom prst="bentConnector3">
            <a:avLst>
              <a:gd name="adj1" fmla="val 859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>
            <a:off x="190500" y="4457700"/>
            <a:ext cx="2286000" cy="1143000"/>
          </a:xfrm>
          <a:prstGeom prst="bentConnector3">
            <a:avLst>
              <a:gd name="adj1" fmla="val 294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04800" y="4250055"/>
            <a:ext cx="1600200" cy="276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Member Parameters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590624" y="662481"/>
            <a:ext cx="914892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Bill Info</a:t>
            </a:r>
            <a:endParaRPr lang="en-US" sz="1200" dirty="0"/>
          </a:p>
        </p:txBody>
      </p:sp>
      <p:cxnSp>
        <p:nvCxnSpPr>
          <p:cNvPr id="2" name="Elbow Connector 128"/>
          <p:cNvCxnSpPr>
            <a:stCxn id="56" idx="5"/>
            <a:endCxn id="3" idx="2"/>
          </p:cNvCxnSpPr>
          <p:nvPr/>
        </p:nvCxnSpPr>
        <p:spPr>
          <a:xfrm rot="5400000" flipV="1">
            <a:off x="7217728" y="3751898"/>
            <a:ext cx="501650" cy="224155"/>
          </a:xfrm>
          <a:prstGeom prst="bentConnector2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flipV="1">
            <a:off x="7433310" y="4114800"/>
            <a:ext cx="304800" cy="228600"/>
          </a:xfrm>
          <a:prstGeom prst="arc">
            <a:avLst>
              <a:gd name="adj1" fmla="val 16200000"/>
              <a:gd name="adj2" fmla="val 55526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200" dirty="0"/>
          </a:p>
        </p:txBody>
      </p:sp>
      <p:cxnSp>
        <p:nvCxnSpPr>
          <p:cNvPr id="4" name="Elbow Connector 82"/>
          <p:cNvCxnSpPr>
            <a:stCxn id="3" idx="0"/>
            <a:endCxn id="13" idx="2"/>
          </p:cNvCxnSpPr>
          <p:nvPr/>
        </p:nvCxnSpPr>
        <p:spPr>
          <a:xfrm rot="10800000" flipV="1">
            <a:off x="6210300" y="4343400"/>
            <a:ext cx="1375410" cy="1779270"/>
          </a:xfrm>
          <a:prstGeom prst="bentConnector4">
            <a:avLst>
              <a:gd name="adj1" fmla="val 138"/>
              <a:gd name="adj2" fmla="val 1087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9"/>
          <p:cNvSpPr txBox="1"/>
          <p:nvPr/>
        </p:nvSpPr>
        <p:spPr>
          <a:xfrm rot="16200000">
            <a:off x="6898640" y="4998085"/>
            <a:ext cx="9391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Fine Update</a:t>
            </a:r>
            <a:endParaRPr lang="en-US" sz="1200" dirty="0"/>
          </a:p>
        </p:txBody>
      </p:sp>
      <p:cxnSp>
        <p:nvCxnSpPr>
          <p:cNvPr id="6" name="Straight Arrow Connector 5"/>
          <p:cNvCxnSpPr>
            <a:endCxn id="100" idx="0"/>
          </p:cNvCxnSpPr>
          <p:nvPr/>
        </p:nvCxnSpPr>
        <p:spPr>
          <a:xfrm>
            <a:off x="2057400" y="2362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272"/>
          <p:cNvSpPr txBox="1"/>
          <p:nvPr/>
        </p:nvSpPr>
        <p:spPr>
          <a:xfrm rot="16200000">
            <a:off x="6085205" y="4831080"/>
            <a:ext cx="136017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Mem Status Update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87035" y="5879465"/>
            <a:ext cx="144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9"/>
          <p:cNvSpPr txBox="1"/>
          <p:nvPr/>
        </p:nvSpPr>
        <p:spPr>
          <a:xfrm>
            <a:off x="6143953" y="2741602"/>
            <a:ext cx="68580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Fine Update</a:t>
            </a:r>
            <a:endParaRPr lang="en-US" sz="1200" dirty="0"/>
          </a:p>
        </p:txBody>
      </p:sp>
      <p:sp>
        <p:nvSpPr>
          <p:cNvPr id="11" name="TextBox 288"/>
          <p:cNvSpPr txBox="1"/>
          <p:nvPr/>
        </p:nvSpPr>
        <p:spPr>
          <a:xfrm>
            <a:off x="4001205" y="447223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 smtClean="0"/>
              <a:t>Staff info</a:t>
            </a:r>
            <a:endParaRPr lang="en-US" sz="1200" dirty="0"/>
          </a:p>
        </p:txBody>
      </p:sp>
      <p:sp>
        <p:nvSpPr>
          <p:cNvPr id="10" name="TextBox 96"/>
          <p:cNvSpPr txBox="1"/>
          <p:nvPr/>
        </p:nvSpPr>
        <p:spPr>
          <a:xfrm>
            <a:off x="4799965" y="6174105"/>
            <a:ext cx="12954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/>
              <a:t>Issue Details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Presentation</Application>
  <PresentationFormat>On-screen Show (4:3)</PresentationFormat>
  <Paragraphs>216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Saurabh</cp:lastModifiedBy>
  <cp:revision>349</cp:revision>
  <dcterms:created xsi:type="dcterms:W3CDTF">2006-08-16T00:00:00Z</dcterms:created>
  <dcterms:modified xsi:type="dcterms:W3CDTF">2017-04-09T14:41:29Z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2057-10.1.0.5795</vt:lpwstr>
  </property>
</Properties>
</file>