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208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600200"/>
            <a:ext cx="990600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Staff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1371600"/>
            <a:ext cx="990600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Circulation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1219200"/>
            <a:ext cx="1599565" cy="2616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Member /Student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200" y="3200400"/>
            <a:ext cx="1295400" cy="304800"/>
          </a:xfrm>
          <a:prstGeom prst="rect">
            <a:avLst/>
          </a:prstGeom>
          <a:noFill/>
          <a:ln w="60325" cap="sq"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Stock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0235" y="3124200"/>
            <a:ext cx="914400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3657600"/>
            <a:ext cx="1447800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Book Register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5715000"/>
            <a:ext cx="1447800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Purchase Bill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1200" y="5372100"/>
            <a:ext cx="1447800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Vendor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0" y="4495800"/>
            <a:ext cx="1524000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Purchase Order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endCxn id="113" idx="3"/>
          </p:cNvCxnSpPr>
          <p:nvPr/>
        </p:nvCxnSpPr>
        <p:spPr>
          <a:xfrm flipV="1">
            <a:off x="1752600" y="1082040"/>
            <a:ext cx="44958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143000" y="685800"/>
            <a:ext cx="762635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0" y="129540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Staff 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01000" y="91440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 O 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58233" y="397956"/>
            <a:ext cx="990600" cy="228600"/>
          </a:xfrm>
          <a:prstGeom prst="ellipse">
            <a:avLst/>
          </a:prstGeom>
          <a:noFill/>
          <a:ln w="444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Address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67599" y="512701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295400" y="4838700"/>
            <a:ext cx="1143000" cy="3048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Vendor 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19400" y="198120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Return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495800" y="99060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62400" y="198120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Renew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62400" y="68580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Issue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39112" y="707088"/>
            <a:ext cx="1348529" cy="29819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 Type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19400" y="685800"/>
            <a:ext cx="10668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Issue 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657316" y="512331"/>
            <a:ext cx="990600" cy="3048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9147" y="51226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0" y="83820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Type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81300" y="4214495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Accno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81500" y="325755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Title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438400" y="2743200"/>
            <a:ext cx="1066800" cy="3048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Pub Year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67785" y="285750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Author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581900" y="23622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Copy Year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52400" y="4095115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Security Question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0" y="3604895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Staff 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2990" y="3637915"/>
            <a:ext cx="990600" cy="381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Security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Answer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Decision 42"/>
          <p:cNvSpPr/>
          <p:nvPr/>
        </p:nvSpPr>
        <p:spPr>
          <a:xfrm>
            <a:off x="2133763" y="1389188"/>
            <a:ext cx="914400" cy="311245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Flowchart: Decision 43"/>
          <p:cNvSpPr/>
          <p:nvPr/>
        </p:nvSpPr>
        <p:spPr>
          <a:xfrm>
            <a:off x="610235" y="2405380"/>
            <a:ext cx="914400" cy="337820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Flowchart: Decision 44"/>
          <p:cNvSpPr/>
          <p:nvPr/>
        </p:nvSpPr>
        <p:spPr>
          <a:xfrm>
            <a:off x="5181600" y="2438400"/>
            <a:ext cx="914400" cy="228600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Flowchart: Decision 45"/>
          <p:cNvSpPr/>
          <p:nvPr/>
        </p:nvSpPr>
        <p:spPr>
          <a:xfrm>
            <a:off x="5181600" y="3657600"/>
            <a:ext cx="1295400" cy="304800"/>
          </a:xfrm>
          <a:prstGeom prst="flowChartDecision">
            <a:avLst/>
          </a:prstGeom>
          <a:noFill/>
          <a:ln w="476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Flowchart: Decision 46"/>
          <p:cNvSpPr/>
          <p:nvPr/>
        </p:nvSpPr>
        <p:spPr>
          <a:xfrm>
            <a:off x="5029200" y="1295400"/>
            <a:ext cx="914400" cy="381000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Flowchart: Decision 47"/>
          <p:cNvSpPr/>
          <p:nvPr/>
        </p:nvSpPr>
        <p:spPr>
          <a:xfrm>
            <a:off x="4419600" y="4495800"/>
            <a:ext cx="1295400" cy="228600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Needs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Flowchart: Decision 48"/>
          <p:cNvSpPr/>
          <p:nvPr/>
        </p:nvSpPr>
        <p:spPr>
          <a:xfrm>
            <a:off x="3843020" y="5323205"/>
            <a:ext cx="1439545" cy="319405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needs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Flowchart: Decision 49"/>
          <p:cNvSpPr/>
          <p:nvPr/>
        </p:nvSpPr>
        <p:spPr>
          <a:xfrm>
            <a:off x="6524625" y="5105400"/>
            <a:ext cx="1447800" cy="381000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43" idx="3"/>
            <a:endCxn id="5" idx="1"/>
          </p:cNvCxnSpPr>
          <p:nvPr/>
        </p:nvCxnSpPr>
        <p:spPr>
          <a:xfrm flipV="1">
            <a:off x="3048195" y="1485788"/>
            <a:ext cx="381000" cy="59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1"/>
            <a:endCxn id="4" idx="3"/>
          </p:cNvCxnSpPr>
          <p:nvPr/>
        </p:nvCxnSpPr>
        <p:spPr>
          <a:xfrm flipH="1">
            <a:off x="1752732" y="1544779"/>
            <a:ext cx="381000" cy="169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0"/>
            <a:endCxn id="44" idx="2"/>
          </p:cNvCxnSpPr>
          <p:nvPr/>
        </p:nvCxnSpPr>
        <p:spPr>
          <a:xfrm flipV="1">
            <a:off x="1067276" y="2743359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0"/>
          </p:cNvCxnSpPr>
          <p:nvPr/>
        </p:nvCxnSpPr>
        <p:spPr>
          <a:xfrm flipH="1" flipV="1">
            <a:off x="1066800" y="1828800"/>
            <a:ext cx="635" cy="576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" idx="3"/>
            <a:endCxn id="47" idx="1"/>
          </p:cNvCxnSpPr>
          <p:nvPr/>
        </p:nvCxnSpPr>
        <p:spPr>
          <a:xfrm>
            <a:off x="4419600" y="1485900"/>
            <a:ext cx="609600" cy="1588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3"/>
          </p:cNvCxnSpPr>
          <p:nvPr/>
        </p:nvCxnSpPr>
        <p:spPr>
          <a:xfrm flipV="1">
            <a:off x="5943600" y="1447800"/>
            <a:ext cx="3810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3"/>
            <a:endCxn id="49" idx="1"/>
          </p:cNvCxnSpPr>
          <p:nvPr/>
        </p:nvCxnSpPr>
        <p:spPr>
          <a:xfrm flipV="1">
            <a:off x="3429000" y="5483225"/>
            <a:ext cx="41402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0" idx="0"/>
            <a:endCxn id="13" idx="2"/>
          </p:cNvCxnSpPr>
          <p:nvPr/>
        </p:nvCxnSpPr>
        <p:spPr>
          <a:xfrm flipH="1" flipV="1">
            <a:off x="7238841" y="4724559"/>
            <a:ext cx="952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8" idx="3"/>
            <a:endCxn id="13" idx="1"/>
          </p:cNvCxnSpPr>
          <p:nvPr/>
        </p:nvCxnSpPr>
        <p:spPr>
          <a:xfrm>
            <a:off x="5715000" y="4610100"/>
            <a:ext cx="762000" cy="1588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9" idx="3"/>
          </p:cNvCxnSpPr>
          <p:nvPr/>
        </p:nvCxnSpPr>
        <p:spPr>
          <a:xfrm flipV="1">
            <a:off x="5282565" y="4724400"/>
            <a:ext cx="1194435" cy="758825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089606" y="861760"/>
            <a:ext cx="769304" cy="25768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 O 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>
            <a:endCxn id="16" idx="4"/>
          </p:cNvCxnSpPr>
          <p:nvPr/>
        </p:nvCxnSpPr>
        <p:spPr>
          <a:xfrm flipV="1">
            <a:off x="1372235" y="914400"/>
            <a:ext cx="152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4" idx="0"/>
            <a:endCxn id="33" idx="5"/>
          </p:cNvCxnSpPr>
          <p:nvPr/>
        </p:nvCxnSpPr>
        <p:spPr>
          <a:xfrm flipH="1" flipV="1">
            <a:off x="1019810" y="707390"/>
            <a:ext cx="237490" cy="892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34" idx="5"/>
          </p:cNvCxnSpPr>
          <p:nvPr/>
        </p:nvCxnSpPr>
        <p:spPr>
          <a:xfrm flipH="1" flipV="1">
            <a:off x="780415" y="1033145"/>
            <a:ext cx="286385" cy="567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23" idx="4"/>
          </p:cNvCxnSpPr>
          <p:nvPr/>
        </p:nvCxnSpPr>
        <p:spPr>
          <a:xfrm flipV="1">
            <a:off x="1524000" y="626745"/>
            <a:ext cx="629285" cy="973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4" idx="1"/>
          </p:cNvCxnSpPr>
          <p:nvPr/>
        </p:nvCxnSpPr>
        <p:spPr>
          <a:xfrm flipH="1" flipV="1">
            <a:off x="457200" y="1524000"/>
            <a:ext cx="3048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31" idx="4"/>
          </p:cNvCxnSpPr>
          <p:nvPr/>
        </p:nvCxnSpPr>
        <p:spPr>
          <a:xfrm rot="16200000" flipV="1">
            <a:off x="3200400" y="1066800"/>
            <a:ext cx="457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29" idx="3"/>
          </p:cNvCxnSpPr>
          <p:nvPr/>
        </p:nvCxnSpPr>
        <p:spPr>
          <a:xfrm rot="5400000" flipH="1" flipV="1">
            <a:off x="3707817" y="983107"/>
            <a:ext cx="490678" cy="28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27" idx="2"/>
          </p:cNvCxnSpPr>
          <p:nvPr/>
        </p:nvCxnSpPr>
        <p:spPr>
          <a:xfrm flipV="1">
            <a:off x="4038600" y="1104900"/>
            <a:ext cx="4572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114800" y="16002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endCxn id="26" idx="0"/>
          </p:cNvCxnSpPr>
          <p:nvPr/>
        </p:nvCxnSpPr>
        <p:spPr>
          <a:xfrm flipH="1">
            <a:off x="3276600" y="16002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153400" y="1295400"/>
            <a:ext cx="895350" cy="381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Exp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630723" y="1788671"/>
            <a:ext cx="914400" cy="3048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6629400" y="1981200"/>
            <a:ext cx="990600" cy="304800"/>
          </a:xfrm>
          <a:prstGeom prst="ellipse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Address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Straight Connector 168"/>
          <p:cNvCxnSpPr>
            <a:endCxn id="30" idx="4"/>
          </p:cNvCxnSpPr>
          <p:nvPr/>
        </p:nvCxnSpPr>
        <p:spPr>
          <a:xfrm flipH="1" flipV="1">
            <a:off x="6313170" y="1005840"/>
            <a:ext cx="392430" cy="2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6" idx="3"/>
            <a:endCxn id="166" idx="2"/>
          </p:cNvCxnSpPr>
          <p:nvPr/>
        </p:nvCxnSpPr>
        <p:spPr>
          <a:xfrm>
            <a:off x="7924165" y="1350010"/>
            <a:ext cx="229235" cy="1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22" idx="2"/>
          </p:cNvCxnSpPr>
          <p:nvPr/>
        </p:nvCxnSpPr>
        <p:spPr>
          <a:xfrm flipV="1">
            <a:off x="7543800" y="1028700"/>
            <a:ext cx="4572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32" idx="3"/>
          </p:cNvCxnSpPr>
          <p:nvPr/>
        </p:nvCxnSpPr>
        <p:spPr>
          <a:xfrm flipV="1">
            <a:off x="7391400" y="772795"/>
            <a:ext cx="410845" cy="446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6" idx="0"/>
            <a:endCxn id="24" idx="4"/>
          </p:cNvCxnSpPr>
          <p:nvPr/>
        </p:nvCxnSpPr>
        <p:spPr>
          <a:xfrm flipV="1">
            <a:off x="7124700" y="741045"/>
            <a:ext cx="0" cy="478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67" idx="1"/>
          </p:cNvCxnSpPr>
          <p:nvPr/>
        </p:nvCxnSpPr>
        <p:spPr>
          <a:xfrm flipH="1" flipV="1">
            <a:off x="7543800" y="1524000"/>
            <a:ext cx="220980" cy="30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7138670" y="1524000"/>
            <a:ext cx="10033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46" idx="1"/>
          </p:cNvCxnSpPr>
          <p:nvPr/>
        </p:nvCxnSpPr>
        <p:spPr>
          <a:xfrm flipH="1">
            <a:off x="4495800" y="38100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06" idx="1"/>
          </p:cNvCxnSpPr>
          <p:nvPr/>
        </p:nvCxnSpPr>
        <p:spPr>
          <a:xfrm rot="16200000" flipV="1">
            <a:off x="4469817" y="1473783"/>
            <a:ext cx="185878" cy="43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4648200" y="175260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1611173" y="3038821"/>
            <a:ext cx="1117539" cy="23321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Publisher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3158490" y="3157220"/>
            <a:ext cx="9906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2" name="Straight Connector 211"/>
          <p:cNvCxnSpPr>
            <a:stCxn id="37" idx="4"/>
          </p:cNvCxnSpPr>
          <p:nvPr/>
        </p:nvCxnSpPr>
        <p:spPr>
          <a:xfrm>
            <a:off x="2971800" y="3048000"/>
            <a:ext cx="3810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11" idx="4"/>
          </p:cNvCxnSpPr>
          <p:nvPr/>
        </p:nvCxnSpPr>
        <p:spPr>
          <a:xfrm flipH="1">
            <a:off x="3581400" y="3385820"/>
            <a:ext cx="72390" cy="27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38" idx="4"/>
          </p:cNvCxnSpPr>
          <p:nvPr/>
        </p:nvCxnSpPr>
        <p:spPr>
          <a:xfrm flipH="1">
            <a:off x="4038600" y="3086100"/>
            <a:ext cx="286385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10" idx="5"/>
          </p:cNvCxnSpPr>
          <p:nvPr/>
        </p:nvCxnSpPr>
        <p:spPr>
          <a:xfrm>
            <a:off x="2564765" y="3237865"/>
            <a:ext cx="559435" cy="419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2053590" y="3543300"/>
            <a:ext cx="8382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ISBN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6" name="Straight Connector 225"/>
          <p:cNvCxnSpPr>
            <a:stCxn id="225" idx="5"/>
            <a:endCxn id="9" idx="1"/>
          </p:cNvCxnSpPr>
          <p:nvPr/>
        </p:nvCxnSpPr>
        <p:spPr>
          <a:xfrm>
            <a:off x="2769038" y="3738422"/>
            <a:ext cx="278765" cy="33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35" idx="0"/>
          </p:cNvCxnSpPr>
          <p:nvPr/>
        </p:nvCxnSpPr>
        <p:spPr>
          <a:xfrm rot="5400000" flipH="1" flipV="1">
            <a:off x="3162300" y="3985895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36" idx="2"/>
          </p:cNvCxnSpPr>
          <p:nvPr/>
        </p:nvCxnSpPr>
        <p:spPr>
          <a:xfrm flipH="1">
            <a:off x="4191000" y="3371850"/>
            <a:ext cx="190500" cy="285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endCxn id="41" idx="0"/>
          </p:cNvCxnSpPr>
          <p:nvPr/>
        </p:nvCxnSpPr>
        <p:spPr>
          <a:xfrm flipH="1">
            <a:off x="457200" y="3352800"/>
            <a:ext cx="304800" cy="252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8" idx="2"/>
          </p:cNvCxnSpPr>
          <p:nvPr/>
        </p:nvCxnSpPr>
        <p:spPr>
          <a:xfrm flipH="1">
            <a:off x="914400" y="3352800"/>
            <a:ext cx="153035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endCxn id="42" idx="1"/>
          </p:cNvCxnSpPr>
          <p:nvPr/>
        </p:nvCxnSpPr>
        <p:spPr>
          <a:xfrm>
            <a:off x="1143000" y="3352800"/>
            <a:ext cx="64770" cy="34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/>
          <p:cNvSpPr/>
          <p:nvPr/>
        </p:nvSpPr>
        <p:spPr>
          <a:xfrm>
            <a:off x="6363335" y="2743200"/>
            <a:ext cx="10287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Copy 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1981200" y="403860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6" name="Straight Connector 255"/>
          <p:cNvCxnSpPr>
            <a:stCxn id="255" idx="6"/>
          </p:cNvCxnSpPr>
          <p:nvPr/>
        </p:nvCxnSpPr>
        <p:spPr>
          <a:xfrm flipV="1">
            <a:off x="2895600" y="3886200"/>
            <a:ext cx="2286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39" idx="4"/>
          </p:cNvCxnSpPr>
          <p:nvPr/>
        </p:nvCxnSpPr>
        <p:spPr>
          <a:xfrm flipH="1">
            <a:off x="7848600" y="2743200"/>
            <a:ext cx="1905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54" idx="4"/>
          </p:cNvCxnSpPr>
          <p:nvPr/>
        </p:nvCxnSpPr>
        <p:spPr>
          <a:xfrm rot="16200000" flipH="1">
            <a:off x="6839585" y="30099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/>
          <p:cNvSpPr/>
          <p:nvPr/>
        </p:nvSpPr>
        <p:spPr>
          <a:xfrm>
            <a:off x="8077200" y="2743200"/>
            <a:ext cx="972185" cy="3048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Binding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3" name="Straight Connector 272"/>
          <p:cNvCxnSpPr>
            <a:endCxn id="272" idx="3"/>
          </p:cNvCxnSpPr>
          <p:nvPr/>
        </p:nvCxnSpPr>
        <p:spPr>
          <a:xfrm flipV="1">
            <a:off x="8085455" y="3003550"/>
            <a:ext cx="133985" cy="208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2514600" y="476250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8020050" y="4799965"/>
            <a:ext cx="1029335" cy="38163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5610225" y="6477000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Bill 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4724400" y="629031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Bill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9" name="Oval 288"/>
          <p:cNvSpPr/>
          <p:nvPr/>
        </p:nvSpPr>
        <p:spPr>
          <a:xfrm>
            <a:off x="7848600" y="4038600"/>
            <a:ext cx="1143000" cy="28448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6181725" y="40386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 Of Copies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1" name="Oval 290"/>
          <p:cNvSpPr/>
          <p:nvPr/>
        </p:nvSpPr>
        <p:spPr>
          <a:xfrm>
            <a:off x="763270" y="5642610"/>
            <a:ext cx="914400" cy="3048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Straight Connector 291"/>
          <p:cNvCxnSpPr>
            <a:endCxn id="285" idx="2"/>
          </p:cNvCxnSpPr>
          <p:nvPr/>
        </p:nvCxnSpPr>
        <p:spPr>
          <a:xfrm>
            <a:off x="7772400" y="4724400"/>
            <a:ext cx="24765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endCxn id="289" idx="3"/>
          </p:cNvCxnSpPr>
          <p:nvPr/>
        </p:nvCxnSpPr>
        <p:spPr>
          <a:xfrm flipV="1">
            <a:off x="7783830" y="4281170"/>
            <a:ext cx="23241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stCxn id="13" idx="0"/>
            <a:endCxn id="290" idx="5"/>
          </p:cNvCxnSpPr>
          <p:nvPr/>
        </p:nvCxnSpPr>
        <p:spPr>
          <a:xfrm flipH="1" flipV="1">
            <a:off x="7092315" y="4363720"/>
            <a:ext cx="146685" cy="132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 303"/>
          <p:cNvSpPr/>
          <p:nvPr/>
        </p:nvSpPr>
        <p:spPr>
          <a:xfrm>
            <a:off x="6667500" y="6510655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5" name="Oval 304"/>
          <p:cNvSpPr/>
          <p:nvPr/>
        </p:nvSpPr>
        <p:spPr>
          <a:xfrm>
            <a:off x="609600" y="5219700"/>
            <a:ext cx="1066800" cy="22860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Address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6" name="Oval 305"/>
          <p:cNvSpPr/>
          <p:nvPr/>
        </p:nvSpPr>
        <p:spPr>
          <a:xfrm>
            <a:off x="1752600" y="5829300"/>
            <a:ext cx="914400" cy="3048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Ph No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7" name="Straight Connector 306"/>
          <p:cNvCxnSpPr>
            <a:stCxn id="25" idx="4"/>
          </p:cNvCxnSpPr>
          <p:nvPr/>
        </p:nvCxnSpPr>
        <p:spPr>
          <a:xfrm rot="16200000" flipH="1">
            <a:off x="1847850" y="5162550"/>
            <a:ext cx="2286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84" idx="3"/>
          </p:cNvCxnSpPr>
          <p:nvPr/>
        </p:nvCxnSpPr>
        <p:spPr>
          <a:xfrm rot="5400000">
            <a:off x="2298116" y="5021707"/>
            <a:ext cx="414480" cy="28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305" idx="6"/>
            <a:endCxn id="12" idx="1"/>
          </p:cNvCxnSpPr>
          <p:nvPr/>
        </p:nvCxnSpPr>
        <p:spPr>
          <a:xfrm>
            <a:off x="1676400" y="53340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291" idx="6"/>
          </p:cNvCxnSpPr>
          <p:nvPr/>
        </p:nvCxnSpPr>
        <p:spPr>
          <a:xfrm flipV="1">
            <a:off x="1677670" y="5600700"/>
            <a:ext cx="379730" cy="194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endCxn id="306" idx="0"/>
          </p:cNvCxnSpPr>
          <p:nvPr/>
        </p:nvCxnSpPr>
        <p:spPr>
          <a:xfrm rot="5400000">
            <a:off x="2171701" y="5638801"/>
            <a:ext cx="228598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endCxn id="288" idx="0"/>
          </p:cNvCxnSpPr>
          <p:nvPr/>
        </p:nvCxnSpPr>
        <p:spPr>
          <a:xfrm flipH="1">
            <a:off x="5181600" y="5943600"/>
            <a:ext cx="304800" cy="346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stCxn id="287" idx="0"/>
            <a:endCxn id="11" idx="2"/>
          </p:cNvCxnSpPr>
          <p:nvPr/>
        </p:nvCxnSpPr>
        <p:spPr>
          <a:xfrm flipH="1" flipV="1">
            <a:off x="6057900" y="5943600"/>
            <a:ext cx="9525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1897380" y="165989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335" name="TextBox 334"/>
          <p:cNvSpPr txBox="1"/>
          <p:nvPr/>
        </p:nvSpPr>
        <p:spPr>
          <a:xfrm>
            <a:off x="3048000" y="122618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336" name="TextBox 335"/>
          <p:cNvSpPr txBox="1"/>
          <p:nvPr/>
        </p:nvSpPr>
        <p:spPr>
          <a:xfrm>
            <a:off x="1143000" y="277749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337" name="TextBox 336"/>
          <p:cNvSpPr txBox="1"/>
          <p:nvPr/>
        </p:nvSpPr>
        <p:spPr>
          <a:xfrm>
            <a:off x="1143000" y="202438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338" name="TextBox 337"/>
          <p:cNvSpPr txBox="1"/>
          <p:nvPr/>
        </p:nvSpPr>
        <p:spPr>
          <a:xfrm>
            <a:off x="4800600" y="22860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339" name="TextBox 338"/>
          <p:cNvSpPr txBox="1"/>
          <p:nvPr/>
        </p:nvSpPr>
        <p:spPr>
          <a:xfrm>
            <a:off x="5943600" y="110744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340" name="TextBox 339"/>
          <p:cNvSpPr txBox="1"/>
          <p:nvPr/>
        </p:nvSpPr>
        <p:spPr>
          <a:xfrm>
            <a:off x="4648200" y="12192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341" name="TextBox 340"/>
          <p:cNvSpPr txBox="1"/>
          <p:nvPr/>
        </p:nvSpPr>
        <p:spPr>
          <a:xfrm>
            <a:off x="5867400" y="43434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342" name="TextBox 341"/>
          <p:cNvSpPr txBox="1"/>
          <p:nvPr/>
        </p:nvSpPr>
        <p:spPr>
          <a:xfrm>
            <a:off x="3810000" y="42672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343" name="TextBox 342"/>
          <p:cNvSpPr txBox="1"/>
          <p:nvPr/>
        </p:nvSpPr>
        <p:spPr>
          <a:xfrm>
            <a:off x="6248400" y="2895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344" name="TextBox 343"/>
          <p:cNvSpPr txBox="1"/>
          <p:nvPr/>
        </p:nvSpPr>
        <p:spPr>
          <a:xfrm>
            <a:off x="5486400" y="488188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345" name="TextBox 344"/>
          <p:cNvSpPr txBox="1"/>
          <p:nvPr/>
        </p:nvSpPr>
        <p:spPr>
          <a:xfrm>
            <a:off x="4724400" y="383349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346" name="TextBox 345"/>
          <p:cNvSpPr txBox="1"/>
          <p:nvPr/>
        </p:nvSpPr>
        <p:spPr>
          <a:xfrm>
            <a:off x="6362700" y="343408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347" name="TextBox 346"/>
          <p:cNvSpPr txBox="1"/>
          <p:nvPr/>
        </p:nvSpPr>
        <p:spPr>
          <a:xfrm>
            <a:off x="3538220" y="516509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348" name="TextBox 347"/>
          <p:cNvSpPr txBox="1"/>
          <p:nvPr/>
        </p:nvSpPr>
        <p:spPr>
          <a:xfrm>
            <a:off x="6134735" y="4964430"/>
            <a:ext cx="22923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</a:t>
            </a:r>
            <a:endParaRPr lang="en-US" sz="1100" dirty="0"/>
          </a:p>
        </p:txBody>
      </p:sp>
      <p:sp>
        <p:nvSpPr>
          <p:cNvPr id="349" name="TextBox 348"/>
          <p:cNvSpPr txBox="1"/>
          <p:nvPr/>
        </p:nvSpPr>
        <p:spPr>
          <a:xfrm>
            <a:off x="6882765" y="4784725"/>
            <a:ext cx="28003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cxnSp>
        <p:nvCxnSpPr>
          <p:cNvPr id="350" name="Straight Connector 349"/>
          <p:cNvCxnSpPr>
            <a:stCxn id="304" idx="1"/>
          </p:cNvCxnSpPr>
          <p:nvPr/>
        </p:nvCxnSpPr>
        <p:spPr>
          <a:xfrm flipH="1" flipV="1">
            <a:off x="6553200" y="5943600"/>
            <a:ext cx="248285" cy="600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hape 386"/>
          <p:cNvCxnSpPr>
            <a:stCxn id="50" idx="1"/>
            <a:endCxn id="11" idx="0"/>
          </p:cNvCxnSpPr>
          <p:nvPr/>
        </p:nvCxnSpPr>
        <p:spPr>
          <a:xfrm rot="10800000" flipV="1">
            <a:off x="6057900" y="5295900"/>
            <a:ext cx="466725" cy="4191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hape 390"/>
          <p:cNvCxnSpPr>
            <a:stCxn id="7" idx="1"/>
            <a:endCxn id="46" idx="3"/>
          </p:cNvCxnSpPr>
          <p:nvPr/>
        </p:nvCxnSpPr>
        <p:spPr>
          <a:xfrm rot="10800000" flipV="1">
            <a:off x="6477000" y="3352800"/>
            <a:ext cx="457200" cy="457200"/>
          </a:xfrm>
          <a:prstGeom prst="bentConnector3">
            <a:avLst>
              <a:gd name="adj1" fmla="val 50000"/>
            </a:avLst>
          </a:prstGeom>
          <a:ln w="476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hape 390"/>
          <p:cNvCxnSpPr>
            <a:stCxn id="5" idx="2"/>
            <a:endCxn id="45" idx="1"/>
          </p:cNvCxnSpPr>
          <p:nvPr/>
        </p:nvCxnSpPr>
        <p:spPr>
          <a:xfrm rot="5400000" flipV="1">
            <a:off x="4076700" y="1447800"/>
            <a:ext cx="952500" cy="1257300"/>
          </a:xfrm>
          <a:prstGeom prst="bentConnector2">
            <a:avLst/>
          </a:prstGeom>
          <a:ln w="476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412"/>
          <p:cNvCxnSpPr>
            <a:stCxn id="45" idx="3"/>
          </p:cNvCxnSpPr>
          <p:nvPr/>
        </p:nvCxnSpPr>
        <p:spPr>
          <a:xfrm>
            <a:off x="6096000" y="2552700"/>
            <a:ext cx="762000" cy="723900"/>
          </a:xfrm>
          <a:prstGeom prst="bentConnector3">
            <a:avLst>
              <a:gd name="adj1" fmla="val 151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hape 419"/>
          <p:cNvCxnSpPr>
            <a:stCxn id="9" idx="2"/>
            <a:endCxn id="48" idx="1"/>
          </p:cNvCxnSpPr>
          <p:nvPr/>
        </p:nvCxnSpPr>
        <p:spPr>
          <a:xfrm rot="16200000" flipH="1">
            <a:off x="3733800" y="3924300"/>
            <a:ext cx="723900" cy="6477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391400" y="5998845"/>
            <a:ext cx="990600" cy="457200"/>
          </a:xfrm>
          <a:prstGeom prst="ellipse">
            <a:avLst/>
          </a:prstGeom>
          <a:noFill/>
          <a:ln w="158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dirty="0">
                <a:solidFill>
                  <a:schemeClr val="tx1"/>
                </a:solidFill>
              </a:rPr>
              <a:t>Net Amount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2" idx="1"/>
            <a:endCxn id="11" idx="3"/>
          </p:cNvCxnSpPr>
          <p:nvPr/>
        </p:nvCxnSpPr>
        <p:spPr>
          <a:xfrm flipH="1" flipV="1">
            <a:off x="6781800" y="5829300"/>
            <a:ext cx="754380" cy="236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77000" y="2438400"/>
            <a:ext cx="10287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 dirty="0">
                <a:solidFill>
                  <a:schemeClr val="tx1"/>
                </a:solidFill>
              </a:rPr>
              <a:t>Accno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</p:cNvCxnSpPr>
          <p:nvPr/>
        </p:nvCxnSpPr>
        <p:spPr>
          <a:xfrm>
            <a:off x="7355205" y="2633345"/>
            <a:ext cx="335280" cy="566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153400" y="3604895"/>
            <a:ext cx="914400" cy="228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7" idx="0"/>
            <a:endCxn id="7" idx="3"/>
          </p:cNvCxnSpPr>
          <p:nvPr/>
        </p:nvCxnSpPr>
        <p:spPr>
          <a:xfrm flipH="1" flipV="1">
            <a:off x="8229600" y="3352800"/>
            <a:ext cx="381000" cy="252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1185" y="3637915"/>
            <a:ext cx="1081405" cy="457200"/>
          </a:xfrm>
          <a:prstGeom prst="ellipse">
            <a:avLst/>
          </a:prstGeom>
          <a:noFill/>
          <a:ln w="158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dirty="0">
                <a:solidFill>
                  <a:schemeClr val="tx1"/>
                </a:solidFill>
              </a:rPr>
              <a:t>Net Amount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7" idx="2"/>
            <a:endCxn id="19" idx="0"/>
          </p:cNvCxnSpPr>
          <p:nvPr/>
        </p:nvCxnSpPr>
        <p:spPr>
          <a:xfrm flipH="1">
            <a:off x="7482205" y="3505200"/>
            <a:ext cx="99695" cy="132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WPS Presentation</Application>
  <PresentationFormat>On-screen Show (4:3)</PresentationFormat>
  <Paragraphs>163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SimSun</vt:lpstr>
      <vt:lpstr>Wingdings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Saurabh</cp:lastModifiedBy>
  <cp:revision>47</cp:revision>
  <dcterms:created xsi:type="dcterms:W3CDTF">2006-08-16T00:00:00Z</dcterms:created>
  <dcterms:modified xsi:type="dcterms:W3CDTF">2017-04-03T19:30:41Z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2057-10.1.0.5795</vt:lpwstr>
  </property>
</Properties>
</file>