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Open Sans SemiBold" panose="020B060402020202020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d8cc63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d8cc63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d8cc63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d8cc63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d8cc635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d8cc635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d8cc635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d8cc635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d8cc635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d8cc635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d8cc635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d8cc635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d8cc635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d8cc635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d8cc635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d8cc635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d8cc635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d8cc635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d8cc635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d8cc635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2cc95810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2cc95810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 maintenance service is like regular service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repairs is required when any component is not working properly or worn 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repair includes dent,paint scratches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Wheel care is wheel alignment and damaged wheel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care both interior and exterior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Spare parts like air,fuel and oil filter,lubricants &amp; coolants,suspension and steering products,Wiper blade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d8cc635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d8cc635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d8cc635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d8cc635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2cc95810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2cc95810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customer were of retail partner type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d7f53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d7f53b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d89f55f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d89f55f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d8cc635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d8cc635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d8cc5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d8cc5e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d8cc5e2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d8cc5e2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d8cc5e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d8cc5e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9596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635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803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1774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06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443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4202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4167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75773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974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25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8631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57890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151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47308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5821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13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48514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2808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274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Mahindra First Choice Services-Customer Segmentation </a:t>
            </a:r>
            <a:endParaRPr sz="48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Done 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Saurabh Dhawale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Mohd</a:t>
            </a:r>
            <a:r>
              <a:rPr lang="en-US" dirty="0"/>
              <a:t> Aamir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Top 10 Cities With Maximum Number of Customers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1.CHENNAI gets the max no of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2.PUNE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3.HYDERABAD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1480475"/>
            <a:ext cx="38576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00200" y="369600"/>
            <a:ext cx="87084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324375"/>
            <a:ext cx="8520600" cy="32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State Wise Distribution Of Car Make</a:t>
            </a:r>
            <a:endParaRPr sz="14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Tamil Nadu</a:t>
            </a:r>
            <a:endParaRPr sz="14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00" y="2109750"/>
            <a:ext cx="8520598" cy="2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Maharashtra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25" y="1971175"/>
            <a:ext cx="8520598" cy="3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Karnataka</a:t>
            </a:r>
            <a:endParaRPr sz="14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0" y="1815212"/>
            <a:ext cx="8520598" cy="29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324375"/>
            <a:ext cx="85206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Top Service Order type in various states</a:t>
            </a:r>
            <a:endParaRPr sz="14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Paid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Running Repairs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Accidental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6055325" cy="2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750" y="2017375"/>
            <a:ext cx="2133600" cy="10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Running Repairs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Paid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Accidental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0" y="2571750"/>
            <a:ext cx="6313875" cy="2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063" y="1545200"/>
            <a:ext cx="27908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355175"/>
            <a:ext cx="33996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distribution of the Net Value spent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the customers is positively skewed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its peak at 0 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2"/>
          </p:nvPr>
        </p:nvSpPr>
        <p:spPr>
          <a:xfrm>
            <a:off x="3942325" y="1016375"/>
            <a:ext cx="4890000" cy="4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600" y="1172225"/>
            <a:ext cx="52387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taking the difference between the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job date time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invoice date time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we created a new feature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service time category.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Service time category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was categorised into super_fast,fast,mid,slow,super_slow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Super_fast: Less than 13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Fast: 13-36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Mid: 36-61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Super_slow: 61-84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Slow: More than 84 hr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K-Means clustering was used to cluster/segment  the customers into groups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number of clusters for customer segmentation  were decided using Elbow Method.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 k=5 there is a significant drop in the WCSS (within cluster sum of squared error).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00" y="1579875"/>
            <a:ext cx="3803725" cy="29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clustering we found 5 clusters with the number of customers grouped into the 5 clusters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50" y="2349650"/>
            <a:ext cx="5424200" cy="1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2080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MFCS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77432"/>
            <a:ext cx="8520600" cy="337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MFCS is a group company of Mahindra.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sym typeface="Open Sans SemiBold"/>
              </a:rPr>
              <a:t> </a:t>
            </a:r>
            <a:r>
              <a:rPr lang="en-US" dirty="0">
                <a:sym typeface="Open Sans SemiBold"/>
              </a:rPr>
              <a:t>India’s leading chain of multi-brand car workshops with 335+ workshops present in 267+ towns and 24 states.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ym typeface="Ope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-US" dirty="0">
                <a:sym typeface="Open Sans SemiBold"/>
              </a:rPr>
              <a:t>List of Services provided by MFCS: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ym typeface="Open Sans SemiBold"/>
              </a:rPr>
              <a:t>1.Periodic maintenance services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ym typeface="Open Sans SemiBold"/>
              </a:rPr>
              <a:t>2.Running repairs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ym typeface="Open Sans SemiBold"/>
              </a:rPr>
              <a:t>3.Body repair 4.Warranty beyond warranty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ym typeface="Open Sans SemiBold"/>
              </a:rPr>
              <a:t>5.Car care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ym typeface="Open Sans SemiBold"/>
              </a:rPr>
              <a:t>6.Wheel care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Identification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cluster can be identified with the unique properties given in the columns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8251"/>
            <a:ext cx="8520599" cy="208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 feedback to improve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Efficient management of the resource available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Cross Selling of Cars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Identifying the reason why in some states Paid service is more popular than other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Spare Parts used most often.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Hand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5 different csv namely customer,invoice,jtd,plant and vehicle.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Customer csv: 5,55,338 rows and 10 columns.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Invoice csv: 9,84,741 rows and  59 columns.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Jtd csv: 5619484 rows and 10 columns.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Plant_Master csv: 483 rows and 14 columns.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Checking for missing values.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Dropping columns having missing values greater 70%.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Filling missing values with mode.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Stripping leading zero in customer no column.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Converting columns to string type for merging.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Male Customers come more frequently than female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For every 21 male customers coming for the service only 1 female customer comes in 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9300"/>
            <a:ext cx="3584425" cy="23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247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Customer Origination Channel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Z005 i.e Reference from customers tops the list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Z006 i.e Reference from employees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Z001 i.e Outdoor camping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0" y="1106000"/>
            <a:ext cx="5088300" cy="32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Countplot Of Diff Make Of Cars Coming In For Service  Across India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Maruti Suzuki comes more often followed by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Mahindra and Hyundai.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can the reason?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725" y="0"/>
            <a:ext cx="47628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385975"/>
            <a:ext cx="2414100" cy="31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Most Famous Orders Types Across India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Running Repairs is the most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Common type of service rendered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 MFCS followed by Paid Service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Accidental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2"/>
          </p:nvPr>
        </p:nvSpPr>
        <p:spPr>
          <a:xfrm>
            <a:off x="3495725" y="1262775"/>
            <a:ext cx="5336700" cy="33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125" y="646775"/>
            <a:ext cx="5990299" cy="43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3705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Count Of MFCS Plants Across India</a:t>
            </a:r>
            <a:endParaRPr sz="14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Rajasthan has maximum number of plants followed by Maharashtra and Tamil Nadu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0" y="2202150"/>
            <a:ext cx="8948401" cy="28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640</Words>
  <Application>Microsoft Office PowerPoint</Application>
  <PresentationFormat>On-screen Show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Open Sans SemiBold</vt:lpstr>
      <vt:lpstr>Arial</vt:lpstr>
      <vt:lpstr>Wingdings 3</vt:lpstr>
      <vt:lpstr>Open Sans</vt:lpstr>
      <vt:lpstr>Century Gothic</vt:lpstr>
      <vt:lpstr>Ion</vt:lpstr>
      <vt:lpstr>Mahindra First Choice Services-Customer Segmentation </vt:lpstr>
      <vt:lpstr>About MFCS</vt:lpstr>
      <vt:lpstr>Data In Hand</vt:lpstr>
      <vt:lpstr>Data Cleaning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Feature Engineering</vt:lpstr>
      <vt:lpstr>Clustering</vt:lpstr>
      <vt:lpstr>Clustering</vt:lpstr>
      <vt:lpstr>Cluster Identification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Mahindra First Choice Services-Customer Segmentation For Marketing Campaign</dc:title>
  <cp:lastModifiedBy>Saurabh Dhawale</cp:lastModifiedBy>
  <cp:revision>4</cp:revision>
  <dcterms:modified xsi:type="dcterms:W3CDTF">2020-10-09T09:56:46Z</dcterms:modified>
</cp:coreProperties>
</file>