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77" r:id="rId6"/>
    <p:sldId id="279" r:id="rId7"/>
    <p:sldId id="286" r:id="rId8"/>
    <p:sldId id="278" r:id="rId9"/>
    <p:sldId id="283" r:id="rId10"/>
    <p:sldId id="280" r:id="rId11"/>
    <p:sldId id="289" r:id="rId12"/>
    <p:sldId id="290" r:id="rId13"/>
    <p:sldId id="291" r:id="rId14"/>
    <p:sldId id="295" r:id="rId15"/>
    <p:sldId id="292" r:id="rId16"/>
    <p:sldId id="294" r:id="rId17"/>
    <p:sldId id="293" r:id="rId18"/>
    <p:sldId id="282" r:id="rId19"/>
    <p:sldId id="288" r:id="rId20"/>
    <p:sldId id="287" r:id="rId21"/>
    <p:sldId id="284" r:id="rId22"/>
    <p:sldId id="285" r:id="rId23"/>
    <p:sldId id="259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61584-9E2C-41E5-910E-63340C40D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Mail-Order</a:t>
            </a:r>
            <a:br>
              <a:rPr lang="en-US" dirty="0" smtClean="0"/>
            </a:br>
            <a:r>
              <a:rPr lang="en-US" dirty="0" smtClean="0"/>
              <a:t> Pharmacy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054E6-4AAE-4925-9FE1-719CBBA5B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471337"/>
            <a:ext cx="6815669" cy="2059622"/>
          </a:xfrm>
        </p:spPr>
        <p:txBody>
          <a:bodyPr>
            <a:normAutofit/>
          </a:bodyPr>
          <a:lstStyle/>
          <a:p>
            <a:r>
              <a:rPr lang="en-IN" sz="1800" dirty="0"/>
              <a:t>“MFPE’s Feedback and Takeaways”</a:t>
            </a:r>
          </a:p>
          <a:p>
            <a:r>
              <a:rPr lang="en-IN" sz="1800" dirty="0" smtClean="0"/>
              <a:t>By:-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Mansi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849376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Mehra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849377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Shivam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Singh(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849382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849385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41190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8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953494"/>
            <a:ext cx="9706149" cy="4399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812800"/>
            <a:ext cx="56515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</a:p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Refill </a:t>
            </a:r>
            <a:r>
              <a:rPr lang="en-IN" b="1" dirty="0" err="1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  <a:endParaRPr lang="en-US" b="1" dirty="0">
              <a:ln w="5080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660400"/>
            <a:ext cx="10782300" cy="5587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1" y="825500"/>
            <a:ext cx="10845800" cy="535939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236" y="736600"/>
            <a:ext cx="10354764" cy="54228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1" y="685800"/>
            <a:ext cx="10845800" cy="54863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1" y="774700"/>
            <a:ext cx="10464800" cy="541019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1" y="571500"/>
            <a:ext cx="10655300" cy="56006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8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1" y="723900"/>
            <a:ext cx="10718800" cy="539749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7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11-11 at 8.30.0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65" y="825500"/>
            <a:ext cx="10773905" cy="5049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CF48B-C64A-421D-B063-2C71D0A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88F78-1CD4-4495-9020-587FEC5E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Saurabh</a:t>
            </a:r>
            <a:r>
              <a:rPr lang="en-IN" dirty="0" smtClean="0"/>
              <a:t> </a:t>
            </a:r>
            <a:r>
              <a:rPr lang="en-IN" dirty="0" err="1" smtClean="0"/>
              <a:t>Mehra</a:t>
            </a:r>
            <a:r>
              <a:rPr lang="en-IN" dirty="0" smtClean="0"/>
              <a:t>:- </a:t>
            </a:r>
            <a:r>
              <a:rPr lang="en-IN" dirty="0"/>
              <a:t>Authorization Microservice, UI and testing.</a:t>
            </a:r>
          </a:p>
          <a:p>
            <a:r>
              <a:rPr lang="en-IN" dirty="0" err="1" smtClean="0"/>
              <a:t>Vikas</a:t>
            </a:r>
            <a:r>
              <a:rPr lang="en-IN" dirty="0" smtClean="0"/>
              <a:t> </a:t>
            </a:r>
            <a:r>
              <a:rPr lang="en-IN" dirty="0" err="1" smtClean="0"/>
              <a:t>Pandey</a:t>
            </a:r>
            <a:r>
              <a:rPr lang="en-IN" dirty="0" smtClean="0"/>
              <a:t>:- Drugs </a:t>
            </a:r>
            <a:r>
              <a:rPr lang="en-IN" dirty="0" err="1" smtClean="0"/>
              <a:t>Microservice</a:t>
            </a:r>
            <a:r>
              <a:rPr lang="en-IN" dirty="0" smtClean="0"/>
              <a:t> </a:t>
            </a:r>
            <a:r>
              <a:rPr lang="en-IN" dirty="0"/>
              <a:t>and it’s testing.</a:t>
            </a:r>
          </a:p>
          <a:p>
            <a:r>
              <a:rPr lang="en-IN" dirty="0" err="1" smtClean="0"/>
              <a:t>Mansi</a:t>
            </a:r>
            <a:r>
              <a:rPr lang="en-IN" dirty="0" smtClean="0"/>
              <a:t> </a:t>
            </a:r>
            <a:r>
              <a:rPr lang="en-IN" dirty="0" err="1" smtClean="0"/>
              <a:t>Verma</a:t>
            </a:r>
            <a:r>
              <a:rPr lang="en-IN" dirty="0" smtClean="0"/>
              <a:t>:- Subscription </a:t>
            </a:r>
            <a:r>
              <a:rPr lang="en-IN" dirty="0" err="1" smtClean="0"/>
              <a:t>Microservice</a:t>
            </a:r>
            <a:r>
              <a:rPr lang="en-IN" dirty="0" smtClean="0"/>
              <a:t> </a:t>
            </a:r>
            <a:r>
              <a:rPr lang="en-IN" dirty="0"/>
              <a:t>and it’s testing.</a:t>
            </a:r>
          </a:p>
          <a:p>
            <a:r>
              <a:rPr lang="en-IN" dirty="0" err="1" smtClean="0"/>
              <a:t>Shivam</a:t>
            </a:r>
            <a:r>
              <a:rPr lang="en-IN" dirty="0" smtClean="0"/>
              <a:t> Singh:- Refill </a:t>
            </a:r>
            <a:r>
              <a:rPr lang="en-IN" dirty="0" err="1" smtClean="0"/>
              <a:t>Microservice</a:t>
            </a:r>
            <a:r>
              <a:rPr lang="en-IN" dirty="0" smtClean="0"/>
              <a:t> </a:t>
            </a:r>
            <a:r>
              <a:rPr lang="en-IN" dirty="0"/>
              <a:t>and it’s testing. </a:t>
            </a:r>
          </a:p>
        </p:txBody>
      </p:sp>
    </p:spTree>
    <p:extLst>
      <p:ext uri="{BB962C8B-B14F-4D97-AF65-F5344CB8AC3E}">
        <p14:creationId xmlns:p14="http://schemas.microsoft.com/office/powerpoint/2010/main" xmlns="" val="40517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11-11 at 8.30.10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800100"/>
            <a:ext cx="10844858" cy="51387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0-11-11 at 8.30.1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73099"/>
            <a:ext cx="10553699" cy="5499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0-11-11 at 8.30.1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23900"/>
            <a:ext cx="10566400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EE45B-9FFE-45E7-8956-78B5692B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2D960-4DE0-4433-A0B2-2347AD66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work on a version control system as a team.</a:t>
            </a:r>
          </a:p>
          <a:p>
            <a:r>
              <a:rPr lang="en-IN" dirty="0"/>
              <a:t>How designing of workflow and sequence diagram makes coding  easier.</a:t>
            </a:r>
          </a:p>
          <a:p>
            <a:r>
              <a:rPr lang="en-IN" dirty="0"/>
              <a:t>How discussion about any problem with teams and seniors gives different working solution.</a:t>
            </a:r>
          </a:p>
          <a:p>
            <a:r>
              <a:rPr lang="en-IN" dirty="0"/>
              <a:t>How to work in group projects without meeting each other in this pandemic situation.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37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DFCA7-07EE-420B-842C-F4F7F8AF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could have been done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A82EF-FBC6-41FB-BE6A-D05025C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could have worked more on UI design for  more user friendly and seamless experience.</a:t>
            </a:r>
          </a:p>
          <a:p>
            <a:r>
              <a:rPr lang="en-IN" dirty="0"/>
              <a:t>If we worked on database instead of in memory repository </a:t>
            </a:r>
            <a:r>
              <a:rPr lang="en-IN" dirty="0" smtClean="0"/>
              <a:t>then </a:t>
            </a:r>
            <a:r>
              <a:rPr lang="en-IN" dirty="0"/>
              <a:t>we could have implemented the relations between microservices more perfectly.</a:t>
            </a:r>
          </a:p>
          <a:p>
            <a:r>
              <a:rPr lang="en-IN" dirty="0"/>
              <a:t>If this project was done in office ambience </a:t>
            </a:r>
            <a:r>
              <a:rPr lang="en-IN" dirty="0" smtClean="0"/>
              <a:t>then </a:t>
            </a:r>
            <a:r>
              <a:rPr lang="en-IN" dirty="0"/>
              <a:t>we could interact more often with seniors and among ourselves </a:t>
            </a:r>
            <a:r>
              <a:rPr lang="en-IN" dirty="0" smtClean="0"/>
              <a:t>then </a:t>
            </a:r>
            <a:r>
              <a:rPr lang="en-IN" dirty="0"/>
              <a:t>we could have improved our social and technical knowledge more. </a:t>
            </a:r>
          </a:p>
        </p:txBody>
      </p:sp>
    </p:spTree>
    <p:extLst>
      <p:ext uri="{BB962C8B-B14F-4D97-AF65-F5344CB8AC3E}">
        <p14:creationId xmlns:p14="http://schemas.microsoft.com/office/powerpoint/2010/main" xmlns="" val="17719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5EE5F-47B8-45C2-916D-11C7C23C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A063C-A456-4280-BA5F-ACD1B6F8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By doing this project we learnt how to study use case document , how to divide works in groups and help each other in their problems.</a:t>
            </a:r>
          </a:p>
          <a:p>
            <a:r>
              <a:rPr lang="en-IN" dirty="0"/>
              <a:t>It also improved our knowledge of Microservices , C# concepts, EF core, coding standards and naming conventions, </a:t>
            </a:r>
            <a:r>
              <a:rPr lang="en-IN" dirty="0" err="1"/>
              <a:t>.Net</a:t>
            </a:r>
            <a:r>
              <a:rPr lang="en-IN" dirty="0"/>
              <a:t> core web </a:t>
            </a:r>
            <a:r>
              <a:rPr lang="en-IN" dirty="0" err="1"/>
              <a:t>api</a:t>
            </a:r>
            <a:r>
              <a:rPr lang="en-IN" dirty="0"/>
              <a:t> , MVC core and </a:t>
            </a:r>
            <a:r>
              <a:rPr lang="en-IN" dirty="0" err="1"/>
              <a:t>Nunit</a:t>
            </a:r>
            <a:r>
              <a:rPr lang="en-IN" dirty="0"/>
              <a:t> testing.</a:t>
            </a:r>
          </a:p>
          <a:p>
            <a:r>
              <a:rPr lang="en-IN" dirty="0"/>
              <a:t>We also learn deploy microservices on cloud using Microsoft Azure and how to edit the CI/CD pipeline.</a:t>
            </a:r>
          </a:p>
          <a:p>
            <a:r>
              <a:rPr lang="en-IN" dirty="0"/>
              <a:t>We had a great learning experience while doing this project and it will hopefully help us in future.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01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1B923-B6FE-4895-9923-19C31FECC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Thankyou.</a:t>
            </a:r>
          </a:p>
        </p:txBody>
      </p:sp>
    </p:spTree>
    <p:extLst>
      <p:ext uri="{BB962C8B-B14F-4D97-AF65-F5344CB8AC3E}">
        <p14:creationId xmlns:p14="http://schemas.microsoft.com/office/powerpoint/2010/main" xmlns="" val="15366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FA990-44E5-4CFB-8ADC-8FE6AEE5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11359-C8E9-4094-BA04-2CBA8DB9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6132"/>
            <a:ext cx="9601196" cy="38349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 did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Mail Order Pharmacy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for our MFPE under the continuous guidance of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		Mentor:-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Sakthikumar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Mahalingam</a:t>
            </a:r>
            <a:endParaRPr lang="en-IN" i="0" dirty="0">
              <a:solidFill>
                <a:srgbClr val="25242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252423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Trainer:- Shrivalli Maheshwaran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 would like to thank them for the continuous support.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With Regards,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Mansi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849376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Mehra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849377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Shivam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Singh(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849382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849385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6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1E8BD-7F41-4B31-88FA-32E58D38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8F97F-0EC4-40F9-9B1D-26B208E8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leading Pharmaceutical Benefits Management (PBM) Organization wants to develop a Mail-Order Pharmacy module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Mail-order pharmacies operate through your health insurance plan and can be cheaper and more convenient than getting your medications from a local pharmacy. A “mail-order” prescription means that you don’t have to pick up your medication from a pharmacy; instead, it is delivered to your doorstep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will also be a Member Portal to be developed part of this scope that consumes these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Portal allows its members to subscribe for drugs refill, also to unsubscribe, etc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410883"/>
            <a:ext cx="5659582" cy="5870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9" y="1513592"/>
            <a:ext cx="10162901" cy="4625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7200" y="952500"/>
            <a:ext cx="5651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IN" b="1" dirty="0" smtClean="0">
                <a:ln w="50800"/>
                <a:solidFill>
                  <a:schemeClr val="bg2">
                    <a:lumMod val="10000"/>
                  </a:schemeClr>
                </a:solidFill>
              </a:rPr>
              <a:t>Flow Diagram</a:t>
            </a:r>
            <a:endParaRPr lang="en-US" b="1" dirty="0">
              <a:ln w="50800"/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0-11-11 at 8.14.2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47631"/>
            <a:ext cx="9842500" cy="4337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812800"/>
            <a:ext cx="56515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</a:p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  <a:r>
              <a:rPr lang="en-IN" b="1" dirty="0" err="1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  <a:endParaRPr lang="en-US" b="1" dirty="0">
              <a:ln w="5080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k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25" y="992777"/>
            <a:ext cx="10540389" cy="4806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812800"/>
            <a:ext cx="56515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</a:p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Drugs </a:t>
            </a:r>
            <a:r>
              <a:rPr lang="en-IN" b="1" dirty="0" err="1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  <a:endParaRPr lang="en-US" b="1" dirty="0">
              <a:ln w="5080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si.jpg"/>
          <p:cNvPicPr>
            <a:picLocks noChangeAspect="1"/>
          </p:cNvPicPr>
          <p:nvPr/>
        </p:nvPicPr>
        <p:blipFill>
          <a:blip r:embed="rId2"/>
          <a:srcRect l="1458" t="15679" r="1667" b="8222"/>
          <a:stretch>
            <a:fillRect/>
          </a:stretch>
        </p:blipFill>
        <p:spPr>
          <a:xfrm>
            <a:off x="558800" y="1257300"/>
            <a:ext cx="10840374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500" y="596900"/>
            <a:ext cx="6311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</a:p>
          <a:p>
            <a:r>
              <a:rPr lang="en-IN" b="1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Subscription </a:t>
            </a:r>
            <a:r>
              <a:rPr lang="en-IN" b="1" dirty="0" err="1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</a:t>
            </a:r>
            <a:endParaRPr lang="en-US" b="1" dirty="0">
              <a:ln w="5080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931</TotalTime>
  <Words>438</Words>
  <Application>Microsoft Office PowerPoint</Application>
  <PresentationFormat>Custom</PresentationFormat>
  <Paragraphs>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Organic</vt:lpstr>
      <vt:lpstr>Mail-Order  Pharmacy</vt:lpstr>
      <vt:lpstr>Our Responsibilities</vt:lpstr>
      <vt:lpstr>Acknowledgement</vt:lpstr>
      <vt:lpstr>Project overview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Group takeaways</vt:lpstr>
      <vt:lpstr>What could have been done better?</vt:lpstr>
      <vt:lpstr>Conclusion</vt:lpstr>
      <vt:lpstr>Thankyou.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Management System</dc:title>
  <dc:creator>sudhanshu kumar</dc:creator>
  <cp:lastModifiedBy>user</cp:lastModifiedBy>
  <cp:revision>72</cp:revision>
  <dcterms:created xsi:type="dcterms:W3CDTF">2020-11-10T04:06:27Z</dcterms:created>
  <dcterms:modified xsi:type="dcterms:W3CDTF">2020-11-12T08:13:23Z</dcterms:modified>
</cp:coreProperties>
</file>