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1" r:id="rId5"/>
    <p:sldId id="257" r:id="rId6"/>
    <p:sldId id="258" r:id="rId7"/>
    <p:sldId id="259"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GB" sz="4000"/>
              <a:t>Social Media Post &amp; Caption Generator</a:t>
            </a:r>
            <a:endParaRPr lang="en-US" altLang="en-GB" sz="4000"/>
          </a:p>
        </p:txBody>
      </p:sp>
      <p:sp>
        <p:nvSpPr>
          <p:cNvPr id="3" name="Subtitle 2"/>
          <p:cNvSpPr>
            <a:spLocks noGrp="1"/>
          </p:cNvSpPr>
          <p:nvPr>
            <p:ph type="subTitle" idx="1"/>
          </p:nvPr>
        </p:nvSpPr>
        <p:spPr/>
        <p:txBody>
          <a:bodyPr/>
          <a:p>
            <a:r>
              <a:rPr lang="en-US" altLang="en-GB" sz="2800"/>
              <a:t>Generate catchy captions, relevant hashtags, and emojis for social media posts (e.g., Instagram, LinkedIn, Twitter) based on user-provided keywords or themes.</a:t>
            </a:r>
            <a:endParaRPr lang="en-US" altLang="en-GB"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01675"/>
            <a:ext cx="10972800" cy="582613"/>
          </a:xfrm>
        </p:spPr>
        <p:txBody>
          <a:bodyPr/>
          <a:p>
            <a:pPr algn="ctr"/>
            <a:r>
              <a:rPr lang="en-IN" altLang="en-GB"/>
              <a:t>Why </a:t>
            </a:r>
            <a:r>
              <a:rPr lang="en-US" altLang="en-GB">
                <a:sym typeface="+mn-ea"/>
              </a:rPr>
              <a:t>Social Media Post &amp; Caption Generator</a:t>
            </a:r>
            <a:r>
              <a:rPr lang="en-IN" altLang="en-US">
                <a:sym typeface="+mn-ea"/>
              </a:rPr>
              <a:t> ?</a:t>
            </a:r>
            <a:endParaRPr lang="en-IN" altLang="en-US">
              <a:sym typeface="+mn-ea"/>
            </a:endParaRPr>
          </a:p>
        </p:txBody>
      </p:sp>
      <p:sp>
        <p:nvSpPr>
          <p:cNvPr id="3" name="Content Placeholder 2"/>
          <p:cNvSpPr>
            <a:spLocks noGrp="1"/>
          </p:cNvSpPr>
          <p:nvPr>
            <p:ph idx="1"/>
          </p:nvPr>
        </p:nvSpPr>
        <p:spPr>
          <a:xfrm>
            <a:off x="609600" y="1676400"/>
            <a:ext cx="10972800" cy="4953000"/>
          </a:xfrm>
        </p:spPr>
        <p:txBody>
          <a:bodyPr/>
          <a:p>
            <a:pPr marL="0" indent="0" algn="ctr">
              <a:buNone/>
            </a:pPr>
            <a:r>
              <a:rPr lang="en-US" altLang="en-GB" sz="2000"/>
              <a:t>A Social Media Post &amp; Caption Generator offers a quick and efficient way to create engaging, audience-specific captions, saving users time and creative effort. It helps maintain consistency in tone—whether professional, funny, or inspirational—and boosts content quality, leading to better engagement across platforms. This tool is especially useful for influencers, marketers, and small businesses who post frequently and need fresh, relevant content ideas. With its customizable features and potential for AI integration, it also serves as a strong, scalable project for developers looking to build practical, portfolio-worthy applications.</a:t>
            </a:r>
            <a:endParaRPr lang="en-US" altLang="en-GB"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just"/>
            <a:r>
              <a:rPr lang="en-IN" altLang="en-GB"/>
              <a:t>                              Key Features </a:t>
            </a:r>
            <a:endParaRPr lang="en-IN" altLang="en-GB"/>
          </a:p>
        </p:txBody>
      </p:sp>
      <p:sp>
        <p:nvSpPr>
          <p:cNvPr id="3" name="Content Placeholder 2"/>
          <p:cNvSpPr>
            <a:spLocks noGrp="1"/>
          </p:cNvSpPr>
          <p:nvPr>
            <p:ph idx="1"/>
          </p:nvPr>
        </p:nvSpPr>
        <p:spPr/>
        <p:txBody>
          <a:bodyPr/>
          <a:p>
            <a:pPr marL="514350" indent="-514350" algn="just">
              <a:buFont typeface="+mj-lt"/>
              <a:buAutoNum type="arabicParenR"/>
            </a:pPr>
            <a:r>
              <a:rPr lang="en-US" altLang="en-GB" sz="2400"/>
              <a:t>Post Type Selection</a:t>
            </a:r>
            <a:endParaRPr lang="en-US" altLang="en-GB" sz="2400"/>
          </a:p>
          <a:p>
            <a:pPr marL="514350" indent="-514350" algn="just">
              <a:buFont typeface="+mj-lt"/>
              <a:buAutoNum type="arabicParenR"/>
            </a:pPr>
            <a:r>
              <a:rPr lang="en-US" altLang="en-GB" sz="2400"/>
              <a:t>Keyword-Based Suggestions</a:t>
            </a:r>
            <a:endParaRPr lang="en-US" altLang="en-GB" sz="2400"/>
          </a:p>
          <a:p>
            <a:pPr marL="514350" indent="-514350" algn="just">
              <a:buFont typeface="+mj-lt"/>
              <a:buAutoNum type="arabicParenR"/>
            </a:pPr>
            <a:r>
              <a:rPr lang="en-US" altLang="en-GB" sz="2400"/>
              <a:t>Caption Length Options</a:t>
            </a:r>
            <a:endParaRPr lang="en-US" altLang="en-GB" sz="2400"/>
          </a:p>
          <a:p>
            <a:pPr marL="514350" indent="-514350" algn="just">
              <a:buFont typeface="+mj-lt"/>
              <a:buAutoNum type="arabicParenR"/>
            </a:pPr>
            <a:r>
              <a:rPr lang="en-US" altLang="en-GB" sz="2400"/>
              <a:t>Instant Caption Generator</a:t>
            </a:r>
            <a:endParaRPr lang="en-US" altLang="en-GB" sz="2400"/>
          </a:p>
          <a:p>
            <a:pPr marL="514350" indent="-514350" algn="just">
              <a:buFont typeface="+mj-lt"/>
              <a:buAutoNum type="arabicParenR"/>
            </a:pPr>
            <a:r>
              <a:rPr lang="en-US" altLang="en-GB" sz="2400"/>
              <a:t>Suggested Hashtags (for Long Captions)</a:t>
            </a:r>
            <a:endParaRPr lang="en-US" altLang="en-GB"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930"/>
          </a:xfrm>
        </p:spPr>
        <p:txBody>
          <a:bodyPr/>
          <a:p>
            <a:pPr algn="ctr">
              <a:lnSpc>
                <a:spcPct val="140000"/>
              </a:lnSpc>
            </a:pPr>
            <a:r>
              <a:rPr lang="en-IN" altLang="en-GB"/>
              <a:t>LANGUAGES USED</a:t>
            </a:r>
            <a:endParaRPr lang="en-IN" altLang="en-GB"/>
          </a:p>
        </p:txBody>
      </p:sp>
      <p:sp>
        <p:nvSpPr>
          <p:cNvPr id="3" name="Content Placeholder 2"/>
          <p:cNvSpPr>
            <a:spLocks noGrp="1"/>
          </p:cNvSpPr>
          <p:nvPr>
            <p:ph idx="1"/>
          </p:nvPr>
        </p:nvSpPr>
        <p:spPr>
          <a:xfrm>
            <a:off x="609600" y="1174750"/>
            <a:ext cx="10972800" cy="4953000"/>
          </a:xfrm>
        </p:spPr>
        <p:txBody>
          <a:bodyPr/>
          <a:p>
            <a:pPr>
              <a:buClr>
                <a:srgbClr val="000000"/>
              </a:buClr>
              <a:buFont typeface="Wingdings" panose="05000000000000000000" charset="0"/>
              <a:buChar char="§"/>
            </a:pPr>
            <a:r>
              <a:rPr lang="en-IN" altLang="en-GB"/>
              <a:t>HTML - </a:t>
            </a:r>
            <a:r>
              <a:rPr lang="en-US" altLang="en-GB" sz="2400"/>
              <a:t>Contains only the structure and markup, with links to external CSS and JavaScript files.</a:t>
            </a:r>
            <a:endParaRPr lang="en-US" altLang="en-GB" sz="2400"/>
          </a:p>
          <a:p>
            <a:pPr marL="0" indent="0">
              <a:buClr>
                <a:srgbClr val="000000"/>
              </a:buClr>
              <a:buFont typeface="Wingdings" panose="05000000000000000000" charset="0"/>
              <a:buNone/>
            </a:pPr>
            <a:endParaRPr lang="en-US" altLang="en-GB"/>
          </a:p>
          <a:p>
            <a:pPr>
              <a:buClr>
                <a:srgbClr val="000000"/>
              </a:buClr>
              <a:buFont typeface="Wingdings" panose="05000000000000000000" charset="0"/>
              <a:buChar char="§"/>
            </a:pPr>
            <a:r>
              <a:rPr lang="en-IN" altLang="en-GB"/>
              <a:t>CSS</a:t>
            </a:r>
            <a:r>
              <a:rPr lang="en-IN" altLang="en-GB">
                <a:sym typeface="+mn-ea"/>
              </a:rPr>
              <a:t> - </a:t>
            </a:r>
            <a:r>
              <a:rPr lang="en-US" altLang="en-GB" sz="2400"/>
              <a:t>Contains all styling including:</a:t>
            </a:r>
            <a:endParaRPr lang="en-US" altLang="en-GB" sz="2400"/>
          </a:p>
          <a:p>
            <a:pPr marL="514350" indent="-514350">
              <a:buClr>
                <a:srgbClr val="000000"/>
              </a:buClr>
              <a:buFont typeface="+mj-lt"/>
              <a:buAutoNum type="romanUcPeriod"/>
            </a:pPr>
            <a:r>
              <a:rPr lang="en-US" altLang="en-GB" sz="2400"/>
              <a:t>Font imports</a:t>
            </a:r>
            <a:endParaRPr lang="en-US" altLang="en-GB" sz="2400"/>
          </a:p>
          <a:p>
            <a:pPr marL="514350" indent="-514350">
              <a:buClr>
                <a:srgbClr val="000000"/>
              </a:buClr>
              <a:buFont typeface="+mj-lt"/>
              <a:buAutoNum type="romanUcPeriod"/>
            </a:pPr>
            <a:r>
              <a:rPr lang="en-US" altLang="en-GB" sz="2400"/>
              <a:t>CSS variables</a:t>
            </a:r>
            <a:endParaRPr lang="en-US" altLang="en-GB" sz="2400"/>
          </a:p>
          <a:p>
            <a:pPr marL="514350" indent="-514350">
              <a:buClr>
                <a:srgbClr val="000000"/>
              </a:buClr>
              <a:buFont typeface="+mj-lt"/>
              <a:buAutoNum type="romanUcPeriod"/>
            </a:pPr>
            <a:r>
              <a:rPr lang="en-US" altLang="en-GB" sz="2400"/>
              <a:t>Component styles</a:t>
            </a:r>
            <a:endParaRPr lang="en-US" altLang="en-GB" sz="2400"/>
          </a:p>
          <a:p>
            <a:pPr marL="514350" indent="-514350">
              <a:buClr>
                <a:srgbClr val="000000"/>
              </a:buClr>
              <a:buFont typeface="+mj-lt"/>
              <a:buAutoNum type="romanUcPeriod"/>
            </a:pPr>
            <a:r>
              <a:rPr lang="en-US" altLang="en-GB" sz="2400"/>
              <a:t>Responsive design</a:t>
            </a:r>
            <a:endParaRPr lang="en-US" altLang="en-GB" sz="2400"/>
          </a:p>
          <a:p>
            <a:pPr marL="514350" indent="-514350">
              <a:buClr>
                <a:srgbClr val="000000"/>
              </a:buClr>
              <a:buFont typeface="+mj-lt"/>
              <a:buAutoNum type="romanUcPeriod"/>
            </a:pPr>
            <a:r>
              <a:rPr lang="en-US" altLang="en-GB" sz="2400"/>
              <a:t>Animations and transitions</a:t>
            </a:r>
            <a:endParaRPr lang="en-US" altLang="en-GB" sz="2400"/>
          </a:p>
        </p:txBody>
      </p:sp>
      <p:sp>
        <p:nvSpPr>
          <p:cNvPr id="4" name="Text Box 3"/>
          <p:cNvSpPr txBox="1"/>
          <p:nvPr/>
        </p:nvSpPr>
        <p:spPr>
          <a:xfrm>
            <a:off x="5064125" y="414020"/>
            <a:ext cx="4064000" cy="368300"/>
          </a:xfrm>
          <a:prstGeom prst="rect">
            <a:avLst/>
          </a:prstGeom>
          <a:noFill/>
        </p:spPr>
        <p:txBody>
          <a:bodyPr wrap="square" rtlCol="0">
            <a:spAutoFit/>
          </a:bodyPr>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ym typeface="+mn-ea"/>
              </a:rPr>
              <a:t>JAVA SCRIPT</a:t>
            </a:r>
            <a:endParaRPr lang="en-GB" altLang="en-US"/>
          </a:p>
        </p:txBody>
      </p:sp>
      <p:sp>
        <p:nvSpPr>
          <p:cNvPr id="3" name="Content Placeholder 2"/>
          <p:cNvSpPr>
            <a:spLocks noGrp="1"/>
          </p:cNvSpPr>
          <p:nvPr>
            <p:ph idx="1"/>
          </p:nvPr>
        </p:nvSpPr>
        <p:spPr/>
        <p:txBody>
          <a:bodyPr/>
          <a:p>
            <a:pPr marL="0" indent="0">
              <a:buClr>
                <a:srgbClr val="000000"/>
              </a:buClr>
              <a:buFont typeface="Wingdings" panose="05000000000000000000" charset="0"/>
              <a:buNone/>
            </a:pPr>
            <a:r>
              <a:rPr lang="en-IN" altLang="en-GB">
                <a:sym typeface="+mn-ea"/>
              </a:rPr>
              <a:t> </a:t>
            </a:r>
            <a:r>
              <a:rPr lang="en-US" altLang="en-GB">
                <a:sym typeface="+mn-ea"/>
              </a:rPr>
              <a:t>Contains all functionality including:</a:t>
            </a:r>
            <a:endParaRPr lang="en-US" altLang="en-GB"/>
          </a:p>
          <a:p>
            <a:pPr>
              <a:buClr>
                <a:srgbClr val="000000"/>
              </a:buClr>
              <a:buFont typeface="Wingdings" panose="05000000000000000000" charset="0"/>
              <a:buChar char="§"/>
            </a:pPr>
            <a:endParaRPr lang="en-US" altLang="en-GB"/>
          </a:p>
          <a:p>
            <a:pPr marL="571500" indent="-571500">
              <a:buClr>
                <a:srgbClr val="000000"/>
              </a:buClr>
              <a:buFont typeface="+mj-lt"/>
              <a:buAutoNum type="romanUcPeriod"/>
            </a:pPr>
            <a:r>
              <a:rPr lang="en-US" altLang="en-GB">
                <a:sym typeface="+mn-ea"/>
              </a:rPr>
              <a:t>Caption database</a:t>
            </a:r>
            <a:endParaRPr lang="en-US" altLang="en-GB"/>
          </a:p>
          <a:p>
            <a:pPr marL="571500" indent="-571500">
              <a:buClr>
                <a:srgbClr val="000000"/>
              </a:buClr>
              <a:buFont typeface="+mj-lt"/>
              <a:buAutoNum type="romanUcPeriod"/>
            </a:pPr>
            <a:r>
              <a:rPr lang="en-US" altLang="en-GB">
                <a:sym typeface="+mn-ea"/>
              </a:rPr>
              <a:t>Event handlers</a:t>
            </a:r>
            <a:endParaRPr lang="en-US" altLang="en-GB"/>
          </a:p>
          <a:p>
            <a:pPr marL="571500" indent="-571500">
              <a:buClr>
                <a:srgbClr val="000000"/>
              </a:buClr>
              <a:buFont typeface="+mj-lt"/>
              <a:buAutoNum type="romanUcPeriod"/>
            </a:pPr>
            <a:r>
              <a:rPr lang="en-US" altLang="en-GB">
                <a:sym typeface="+mn-ea"/>
              </a:rPr>
              <a:t>Caption generation logic</a:t>
            </a:r>
            <a:endParaRPr lang="en-US" altLang="en-GB"/>
          </a:p>
          <a:p>
            <a:pPr marL="571500" indent="-571500">
              <a:buClr>
                <a:srgbClr val="000000"/>
              </a:buClr>
              <a:buFont typeface="+mj-lt"/>
              <a:buAutoNum type="romanUcPeriod"/>
            </a:pPr>
            <a:r>
              <a:rPr lang="en-US" altLang="en-GB">
                <a:sym typeface="+mn-ea"/>
              </a:rPr>
              <a:t>Hashtag generation</a:t>
            </a:r>
            <a:endParaRPr lang="en-US" altLang="en-GB"/>
          </a:p>
          <a:p>
            <a:pPr marL="571500" indent="-571500">
              <a:buClr>
                <a:srgbClr val="000000"/>
              </a:buClr>
              <a:buFont typeface="+mj-lt"/>
              <a:buAutoNum type="romanUcPeriod"/>
            </a:pPr>
            <a:r>
              <a:rPr lang="en-US" altLang="en-GB">
                <a:sym typeface="+mn-ea"/>
              </a:rPr>
              <a:t>Performance optimizations</a:t>
            </a: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IN" altLang="en-GB"/>
              <a:t>Demo  M</a:t>
            </a:r>
            <a:r>
              <a:rPr lang="en-IN" altLang="en-GB"/>
              <a:t>odel</a:t>
            </a:r>
            <a:endParaRPr lang="en-IN" altLang="en-GB"/>
          </a:p>
        </p:txBody>
      </p:sp>
      <p:pic>
        <p:nvPicPr>
          <p:cNvPr id="4" name="Content Placeholder 3" descr="Screenshot 2025-08-01 150313"/>
          <p:cNvPicPr>
            <a:picLocks noChangeAspect="1"/>
          </p:cNvPicPr>
          <p:nvPr>
            <p:ph idx="1"/>
          </p:nvPr>
        </p:nvPicPr>
        <p:blipFill>
          <a:blip r:embed="rId1"/>
          <a:stretch>
            <a:fillRect/>
          </a:stretch>
        </p:blipFill>
        <p:spPr>
          <a:xfrm>
            <a:off x="810260" y="1049020"/>
            <a:ext cx="3795395" cy="5050155"/>
          </a:xfrm>
          <a:prstGeom prst="rect">
            <a:avLst/>
          </a:prstGeom>
        </p:spPr>
      </p:pic>
      <p:pic>
        <p:nvPicPr>
          <p:cNvPr id="5" name="Picture 4" descr="Screenshot 2025-08-01 150337"/>
          <p:cNvPicPr>
            <a:picLocks noChangeAspect="1"/>
          </p:cNvPicPr>
          <p:nvPr/>
        </p:nvPicPr>
        <p:blipFill>
          <a:blip r:embed="rId2"/>
          <a:stretch>
            <a:fillRect/>
          </a:stretch>
        </p:blipFill>
        <p:spPr>
          <a:xfrm>
            <a:off x="6423025" y="1049020"/>
            <a:ext cx="4567555" cy="4851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GB" altLang="en-US"/>
          </a:p>
        </p:txBody>
      </p:sp>
      <p:sp>
        <p:nvSpPr>
          <p:cNvPr id="3" name="Content Placeholder 2"/>
          <p:cNvSpPr>
            <a:spLocks noGrp="1"/>
          </p:cNvSpPr>
          <p:nvPr>
            <p:ph idx="1"/>
          </p:nvPr>
        </p:nvSpPr>
        <p:spPr/>
        <p:txBody>
          <a:bodyPr/>
          <a:p>
            <a:pPr marL="0" indent="0" algn="dist">
              <a:lnSpc>
                <a:spcPct val="250000"/>
              </a:lnSpc>
              <a:buNone/>
            </a:pPr>
            <a:r>
              <a:rPr lang="en-IN" altLang="en-GB" sz="9600"/>
              <a:t>Thank you </a:t>
            </a:r>
            <a:endParaRPr lang="en-IN" altLang="en-GB" sz="9600"/>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1449</Words>
  <Application>WPS Presentation</Application>
  <PresentationFormat>Widescreen</PresentationFormat>
  <Paragraphs>41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Wingdings</vt:lpstr>
      <vt:lpstr>Microsoft YaHei</vt:lpstr>
      <vt:lpstr>Arial Unicode MS</vt:lpstr>
      <vt:lpstr>Calibri</vt:lpstr>
      <vt:lpstr>Gear Drives</vt:lpstr>
      <vt:lpstr>Social Media Post &amp; Caption Generator</vt:lpstr>
      <vt:lpstr>PowerPoint 演示文稿</vt:lpstr>
      <vt:lpstr>PowerPoint 演示文稿</vt:lpstr>
      <vt:lpstr>LANGUAGES USED</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Post &amp; Caption Generator</dc:title>
  <dc:creator>saura</dc:creator>
  <cp:lastModifiedBy>Saurabh singh</cp:lastModifiedBy>
  <cp:revision>2</cp:revision>
  <dcterms:created xsi:type="dcterms:W3CDTF">2025-08-01T08:43:00Z</dcterms:created>
  <dcterms:modified xsi:type="dcterms:W3CDTF">2025-08-01T09:57:56Z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EA9E29585A3F4DA7BE17EB139C8F7F1A_11</vt:lpwstr>
  </property>
  <property fmtid="{D5CDD505-2E9C-101B-9397-08002B2CF9AE}" pid="3" name="KSOProductBuildVer">
    <vt:lpwstr>2057-12.2.0.21936</vt:lpwstr>
  </property>
</Properties>
</file>