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8DB4C-4DE4-41FC-AF30-A1D1CE3E7157}" type="doc">
      <dgm:prSet loTypeId="urn:microsoft.com/office/officeart/2005/8/layout/pictureOrgChar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DF06AC-1063-4D58-B202-D7C96E571D42}">
      <dgm:prSet phldrT="[Text]" custT="1"/>
      <dgm:spPr/>
      <dgm:t>
        <a:bodyPr/>
        <a:lstStyle/>
        <a:p>
          <a:r>
            <a:rPr lang="en-GB" sz="2400" dirty="0"/>
            <a:t>Face Recognition</a:t>
          </a:r>
        </a:p>
      </dgm:t>
    </dgm:pt>
    <dgm:pt modelId="{222327D6-F14F-40D2-86A3-CD8B4B3F6D64}" type="parTrans" cxnId="{F8A46C4C-68A8-4159-875F-CF46AA6BD3E8}">
      <dgm:prSet/>
      <dgm:spPr/>
      <dgm:t>
        <a:bodyPr/>
        <a:lstStyle/>
        <a:p>
          <a:endParaRPr lang="en-GB"/>
        </a:p>
      </dgm:t>
    </dgm:pt>
    <dgm:pt modelId="{A4DCBEE0-6F84-4013-879D-E60D5F43A3C9}" type="sibTrans" cxnId="{F8A46C4C-68A8-4159-875F-CF46AA6BD3E8}">
      <dgm:prSet/>
      <dgm:spPr/>
      <dgm:t>
        <a:bodyPr/>
        <a:lstStyle/>
        <a:p>
          <a:endParaRPr lang="en-GB"/>
        </a:p>
      </dgm:t>
    </dgm:pt>
    <dgm:pt modelId="{91CE3650-DC46-4E89-9732-9A24FDEB1C3F}">
      <dgm:prSet phldrT="[Text]" custT="1"/>
      <dgm:spPr/>
      <dgm:t>
        <a:bodyPr/>
        <a:lstStyle/>
        <a:p>
          <a:r>
            <a:rPr lang="en-GB" sz="2400" dirty="0"/>
            <a:t>Locate Face</a:t>
          </a:r>
        </a:p>
      </dgm:t>
    </dgm:pt>
    <dgm:pt modelId="{4EC6954A-667E-41A8-A32A-22794DBC5C8C}" type="parTrans" cxnId="{FAD2808C-A93F-434E-8DBA-3F2086B9A746}">
      <dgm:prSet/>
      <dgm:spPr/>
      <dgm:t>
        <a:bodyPr/>
        <a:lstStyle/>
        <a:p>
          <a:endParaRPr lang="en-GB"/>
        </a:p>
      </dgm:t>
    </dgm:pt>
    <dgm:pt modelId="{4674B066-22BF-4EC3-864B-2314DF184F40}" type="sibTrans" cxnId="{FAD2808C-A93F-434E-8DBA-3F2086B9A746}">
      <dgm:prSet/>
      <dgm:spPr/>
      <dgm:t>
        <a:bodyPr/>
        <a:lstStyle/>
        <a:p>
          <a:endParaRPr lang="en-GB"/>
        </a:p>
      </dgm:t>
    </dgm:pt>
    <dgm:pt modelId="{2F14FE18-7756-49BF-AC8C-C3DAD5CB361C}">
      <dgm:prSet phldrT="[Text]" custT="1"/>
      <dgm:spPr/>
      <dgm:t>
        <a:bodyPr/>
        <a:lstStyle/>
        <a:p>
          <a:r>
            <a:rPr lang="en-GB" sz="2400" dirty="0"/>
            <a:t>Encode</a:t>
          </a:r>
        </a:p>
      </dgm:t>
    </dgm:pt>
    <dgm:pt modelId="{1B2EBF0F-719F-4157-8DFA-36CCF9435FA8}" type="parTrans" cxnId="{91DB39C2-8318-433C-9F7E-63420A7BE602}">
      <dgm:prSet/>
      <dgm:spPr/>
      <dgm:t>
        <a:bodyPr/>
        <a:lstStyle/>
        <a:p>
          <a:endParaRPr lang="en-GB"/>
        </a:p>
      </dgm:t>
    </dgm:pt>
    <dgm:pt modelId="{4ED6087D-56DB-4567-8B88-25E3D93BE27D}" type="sibTrans" cxnId="{91DB39C2-8318-433C-9F7E-63420A7BE602}">
      <dgm:prSet/>
      <dgm:spPr/>
      <dgm:t>
        <a:bodyPr/>
        <a:lstStyle/>
        <a:p>
          <a:endParaRPr lang="en-GB"/>
        </a:p>
      </dgm:t>
    </dgm:pt>
    <dgm:pt modelId="{B7358141-424A-403E-8900-4B2C807D6FD1}">
      <dgm:prSet phldrT="[Text]" custT="1"/>
      <dgm:spPr/>
      <dgm:t>
        <a:bodyPr/>
        <a:lstStyle/>
        <a:p>
          <a:r>
            <a:rPr lang="en-GB" sz="2400" dirty="0"/>
            <a:t>Compare</a:t>
          </a:r>
        </a:p>
      </dgm:t>
    </dgm:pt>
    <dgm:pt modelId="{0988000C-D428-4119-B511-28F8F4709A9A}" type="parTrans" cxnId="{047A3940-55B8-4CB2-A188-6FC7AB4942DF}">
      <dgm:prSet/>
      <dgm:spPr/>
      <dgm:t>
        <a:bodyPr/>
        <a:lstStyle/>
        <a:p>
          <a:endParaRPr lang="en-GB"/>
        </a:p>
      </dgm:t>
    </dgm:pt>
    <dgm:pt modelId="{ABF7389E-D24E-4236-B2AF-E513594FE84F}" type="sibTrans" cxnId="{047A3940-55B8-4CB2-A188-6FC7AB4942DF}">
      <dgm:prSet/>
      <dgm:spPr/>
      <dgm:t>
        <a:bodyPr/>
        <a:lstStyle/>
        <a:p>
          <a:endParaRPr lang="en-GB"/>
        </a:p>
      </dgm:t>
    </dgm:pt>
    <dgm:pt modelId="{6CC506EA-E181-4655-A9B3-42542B4D38A1}" type="pres">
      <dgm:prSet presAssocID="{E578DB4C-4DE4-41FC-AF30-A1D1CE3E71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2BA86A-271D-4C83-BD69-0F2E80E55284}" type="pres">
      <dgm:prSet presAssocID="{0CDF06AC-1063-4D58-B202-D7C96E571D42}" presName="hierRoot1" presStyleCnt="0">
        <dgm:presLayoutVars>
          <dgm:hierBranch val="init"/>
        </dgm:presLayoutVars>
      </dgm:prSet>
      <dgm:spPr/>
    </dgm:pt>
    <dgm:pt modelId="{B65258D6-38D1-4F0B-B1B8-D9E69C7DFF65}" type="pres">
      <dgm:prSet presAssocID="{0CDF06AC-1063-4D58-B202-D7C96E571D42}" presName="rootComposite1" presStyleCnt="0"/>
      <dgm:spPr/>
    </dgm:pt>
    <dgm:pt modelId="{6E9324CD-BC51-4C33-8A95-C0B7EA041798}" type="pres">
      <dgm:prSet presAssocID="{0CDF06AC-1063-4D58-B202-D7C96E571D42}" presName="rootText1" presStyleLbl="node0" presStyleIdx="0" presStyleCnt="1">
        <dgm:presLayoutVars>
          <dgm:chPref val="3"/>
        </dgm:presLayoutVars>
      </dgm:prSet>
      <dgm:spPr/>
    </dgm:pt>
    <dgm:pt modelId="{04E7B070-525F-497A-86F3-E3F3FB6F43AB}" type="pres">
      <dgm:prSet presAssocID="{0CDF06AC-1063-4D58-B202-D7C96E571D42}" presName="rootPict1" presStyleLbl="alignImgPlace1" presStyleIdx="0" presStyleCnt="4"/>
      <dgm:spPr/>
    </dgm:pt>
    <dgm:pt modelId="{9D60DC1F-2973-4CC6-964D-5EE999F54C29}" type="pres">
      <dgm:prSet presAssocID="{0CDF06AC-1063-4D58-B202-D7C96E571D42}" presName="rootConnector1" presStyleLbl="node1" presStyleIdx="0" presStyleCnt="0"/>
      <dgm:spPr/>
    </dgm:pt>
    <dgm:pt modelId="{7CB2029B-8E77-4C25-8F35-003ACC7DB288}" type="pres">
      <dgm:prSet presAssocID="{0CDF06AC-1063-4D58-B202-D7C96E571D42}" presName="hierChild2" presStyleCnt="0"/>
      <dgm:spPr/>
    </dgm:pt>
    <dgm:pt modelId="{6DE0AE60-DF07-4326-93B1-B6F873500268}" type="pres">
      <dgm:prSet presAssocID="{4EC6954A-667E-41A8-A32A-22794DBC5C8C}" presName="Name37" presStyleLbl="parChTrans1D2" presStyleIdx="0" presStyleCnt="3"/>
      <dgm:spPr/>
    </dgm:pt>
    <dgm:pt modelId="{8E0917A6-EE2A-4496-9362-3D27FCB34CB4}" type="pres">
      <dgm:prSet presAssocID="{91CE3650-DC46-4E89-9732-9A24FDEB1C3F}" presName="hierRoot2" presStyleCnt="0">
        <dgm:presLayoutVars>
          <dgm:hierBranch val="init"/>
        </dgm:presLayoutVars>
      </dgm:prSet>
      <dgm:spPr/>
    </dgm:pt>
    <dgm:pt modelId="{02B5694C-CAD6-42D5-9EEC-908F904AA0F9}" type="pres">
      <dgm:prSet presAssocID="{91CE3650-DC46-4E89-9732-9A24FDEB1C3F}" presName="rootComposite" presStyleCnt="0"/>
      <dgm:spPr/>
    </dgm:pt>
    <dgm:pt modelId="{B5223813-E1FB-413F-8727-673651304521}" type="pres">
      <dgm:prSet presAssocID="{91CE3650-DC46-4E89-9732-9A24FDEB1C3F}" presName="rootText" presStyleLbl="node2" presStyleIdx="0" presStyleCnt="3">
        <dgm:presLayoutVars>
          <dgm:chPref val="3"/>
        </dgm:presLayoutVars>
      </dgm:prSet>
      <dgm:spPr/>
    </dgm:pt>
    <dgm:pt modelId="{53B6FCD3-DD14-42FF-90D7-1C4BF0A55F0F}" type="pres">
      <dgm:prSet presAssocID="{91CE3650-DC46-4E89-9732-9A24FDEB1C3F}" presName="rootPict" presStyleLbl="alignImgPlace1" presStyleIdx="1" presStyleCnt="4"/>
      <dgm:spPr/>
    </dgm:pt>
    <dgm:pt modelId="{D2D7AD11-12E7-45CE-A7AC-7C9D61155873}" type="pres">
      <dgm:prSet presAssocID="{91CE3650-DC46-4E89-9732-9A24FDEB1C3F}" presName="rootConnector" presStyleLbl="node2" presStyleIdx="0" presStyleCnt="3"/>
      <dgm:spPr/>
    </dgm:pt>
    <dgm:pt modelId="{B67A5048-54A0-4676-AA98-6D270186780A}" type="pres">
      <dgm:prSet presAssocID="{91CE3650-DC46-4E89-9732-9A24FDEB1C3F}" presName="hierChild4" presStyleCnt="0"/>
      <dgm:spPr/>
    </dgm:pt>
    <dgm:pt modelId="{21113BBA-BBD4-4AB1-82EA-41A3648503CB}" type="pres">
      <dgm:prSet presAssocID="{91CE3650-DC46-4E89-9732-9A24FDEB1C3F}" presName="hierChild5" presStyleCnt="0"/>
      <dgm:spPr/>
    </dgm:pt>
    <dgm:pt modelId="{6C0D08C5-88BA-46CC-8700-8B3DF0C871E1}" type="pres">
      <dgm:prSet presAssocID="{1B2EBF0F-719F-4157-8DFA-36CCF9435FA8}" presName="Name37" presStyleLbl="parChTrans1D2" presStyleIdx="1" presStyleCnt="3"/>
      <dgm:spPr/>
    </dgm:pt>
    <dgm:pt modelId="{6A4BB2FB-66C9-42E8-BFC2-2FB041BEB335}" type="pres">
      <dgm:prSet presAssocID="{2F14FE18-7756-49BF-AC8C-C3DAD5CB361C}" presName="hierRoot2" presStyleCnt="0">
        <dgm:presLayoutVars>
          <dgm:hierBranch val="init"/>
        </dgm:presLayoutVars>
      </dgm:prSet>
      <dgm:spPr/>
    </dgm:pt>
    <dgm:pt modelId="{8A9BEE86-46EA-4834-8313-C3A9EB3C2E02}" type="pres">
      <dgm:prSet presAssocID="{2F14FE18-7756-49BF-AC8C-C3DAD5CB361C}" presName="rootComposite" presStyleCnt="0"/>
      <dgm:spPr/>
    </dgm:pt>
    <dgm:pt modelId="{261F1AD6-B8ED-4EC4-BBFB-5D79A5ACC5D8}" type="pres">
      <dgm:prSet presAssocID="{2F14FE18-7756-49BF-AC8C-C3DAD5CB361C}" presName="rootText" presStyleLbl="node2" presStyleIdx="1" presStyleCnt="3">
        <dgm:presLayoutVars>
          <dgm:chPref val="3"/>
        </dgm:presLayoutVars>
      </dgm:prSet>
      <dgm:spPr/>
    </dgm:pt>
    <dgm:pt modelId="{6D8220BB-24BB-40A0-A6FF-40D6D076573E}" type="pres">
      <dgm:prSet presAssocID="{2F14FE18-7756-49BF-AC8C-C3DAD5CB361C}" presName="rootPict" presStyleLbl="alignImgPlace1" presStyleIdx="2" presStyleCnt="4"/>
      <dgm:spPr/>
    </dgm:pt>
    <dgm:pt modelId="{5A2F3A98-C57D-40FB-8A9E-6F91F752F5BC}" type="pres">
      <dgm:prSet presAssocID="{2F14FE18-7756-49BF-AC8C-C3DAD5CB361C}" presName="rootConnector" presStyleLbl="node2" presStyleIdx="1" presStyleCnt="3"/>
      <dgm:spPr/>
    </dgm:pt>
    <dgm:pt modelId="{87E0C2D2-456E-44B7-86DF-D74562493F33}" type="pres">
      <dgm:prSet presAssocID="{2F14FE18-7756-49BF-AC8C-C3DAD5CB361C}" presName="hierChild4" presStyleCnt="0"/>
      <dgm:spPr/>
    </dgm:pt>
    <dgm:pt modelId="{A7FDD5AA-D47B-4A83-88F3-8D44CDA908DC}" type="pres">
      <dgm:prSet presAssocID="{2F14FE18-7756-49BF-AC8C-C3DAD5CB361C}" presName="hierChild5" presStyleCnt="0"/>
      <dgm:spPr/>
    </dgm:pt>
    <dgm:pt modelId="{83737CA9-A3D7-41D0-919A-AF6F665F01CC}" type="pres">
      <dgm:prSet presAssocID="{0988000C-D428-4119-B511-28F8F4709A9A}" presName="Name37" presStyleLbl="parChTrans1D2" presStyleIdx="2" presStyleCnt="3"/>
      <dgm:spPr/>
    </dgm:pt>
    <dgm:pt modelId="{79FC7039-3570-4CEF-B2CC-F3F25B12AA4A}" type="pres">
      <dgm:prSet presAssocID="{B7358141-424A-403E-8900-4B2C807D6FD1}" presName="hierRoot2" presStyleCnt="0">
        <dgm:presLayoutVars>
          <dgm:hierBranch val="init"/>
        </dgm:presLayoutVars>
      </dgm:prSet>
      <dgm:spPr/>
    </dgm:pt>
    <dgm:pt modelId="{F13D318C-19F5-43C3-8CAB-8BEDFEF6DF69}" type="pres">
      <dgm:prSet presAssocID="{B7358141-424A-403E-8900-4B2C807D6FD1}" presName="rootComposite" presStyleCnt="0"/>
      <dgm:spPr/>
    </dgm:pt>
    <dgm:pt modelId="{C32BD341-1F9B-4466-8ECC-F78A721B0315}" type="pres">
      <dgm:prSet presAssocID="{B7358141-424A-403E-8900-4B2C807D6FD1}" presName="rootText" presStyleLbl="node2" presStyleIdx="2" presStyleCnt="3">
        <dgm:presLayoutVars>
          <dgm:chPref val="3"/>
        </dgm:presLayoutVars>
      </dgm:prSet>
      <dgm:spPr/>
    </dgm:pt>
    <dgm:pt modelId="{F8CBE1A7-4CA0-4AE9-92EB-26504240B9E9}" type="pres">
      <dgm:prSet presAssocID="{B7358141-424A-403E-8900-4B2C807D6FD1}" presName="rootPict" presStyleLbl="alignImgPlace1" presStyleIdx="3" presStyleCnt="4"/>
      <dgm:spPr/>
    </dgm:pt>
    <dgm:pt modelId="{F6D2B3BB-C7DC-405E-9473-A2C1FC20BF6E}" type="pres">
      <dgm:prSet presAssocID="{B7358141-424A-403E-8900-4B2C807D6FD1}" presName="rootConnector" presStyleLbl="node2" presStyleIdx="2" presStyleCnt="3"/>
      <dgm:spPr/>
    </dgm:pt>
    <dgm:pt modelId="{5AE82709-C829-4928-9EFA-40202874D83B}" type="pres">
      <dgm:prSet presAssocID="{B7358141-424A-403E-8900-4B2C807D6FD1}" presName="hierChild4" presStyleCnt="0"/>
      <dgm:spPr/>
    </dgm:pt>
    <dgm:pt modelId="{08EA0B25-7961-42AC-8683-D8FFC78D48B1}" type="pres">
      <dgm:prSet presAssocID="{B7358141-424A-403E-8900-4B2C807D6FD1}" presName="hierChild5" presStyleCnt="0"/>
      <dgm:spPr/>
    </dgm:pt>
    <dgm:pt modelId="{5C19127B-F0A3-4D64-8C62-6081B97C6EA0}" type="pres">
      <dgm:prSet presAssocID="{0CDF06AC-1063-4D58-B202-D7C96E571D42}" presName="hierChild3" presStyleCnt="0"/>
      <dgm:spPr/>
    </dgm:pt>
  </dgm:ptLst>
  <dgm:cxnLst>
    <dgm:cxn modelId="{B1163707-8A6F-4303-823C-D7800CE8A482}" type="presOf" srcId="{4EC6954A-667E-41A8-A32A-22794DBC5C8C}" destId="{6DE0AE60-DF07-4326-93B1-B6F873500268}" srcOrd="0" destOrd="0" presId="urn:microsoft.com/office/officeart/2005/8/layout/pictureOrgChart+Icon"/>
    <dgm:cxn modelId="{AF8A6126-CCE5-40F8-8D20-C64E8F4A5190}" type="presOf" srcId="{0CDF06AC-1063-4D58-B202-D7C96E571D42}" destId="{9D60DC1F-2973-4CC6-964D-5EE999F54C29}" srcOrd="1" destOrd="0" presId="urn:microsoft.com/office/officeart/2005/8/layout/pictureOrgChart+Icon"/>
    <dgm:cxn modelId="{8B40272E-F1C9-48BD-B006-6D81EA3AD70E}" type="presOf" srcId="{1B2EBF0F-719F-4157-8DFA-36CCF9435FA8}" destId="{6C0D08C5-88BA-46CC-8700-8B3DF0C871E1}" srcOrd="0" destOrd="0" presId="urn:microsoft.com/office/officeart/2005/8/layout/pictureOrgChart+Icon"/>
    <dgm:cxn modelId="{047A3940-55B8-4CB2-A188-6FC7AB4942DF}" srcId="{0CDF06AC-1063-4D58-B202-D7C96E571D42}" destId="{B7358141-424A-403E-8900-4B2C807D6FD1}" srcOrd="2" destOrd="0" parTransId="{0988000C-D428-4119-B511-28F8F4709A9A}" sibTransId="{ABF7389E-D24E-4236-B2AF-E513594FE84F}"/>
    <dgm:cxn modelId="{F8A46C4C-68A8-4159-875F-CF46AA6BD3E8}" srcId="{E578DB4C-4DE4-41FC-AF30-A1D1CE3E7157}" destId="{0CDF06AC-1063-4D58-B202-D7C96E571D42}" srcOrd="0" destOrd="0" parTransId="{222327D6-F14F-40D2-86A3-CD8B4B3F6D64}" sibTransId="{A4DCBEE0-6F84-4013-879D-E60D5F43A3C9}"/>
    <dgm:cxn modelId="{72CA4A53-FE96-4E3E-BACD-AA63E01539BB}" type="presOf" srcId="{B7358141-424A-403E-8900-4B2C807D6FD1}" destId="{F6D2B3BB-C7DC-405E-9473-A2C1FC20BF6E}" srcOrd="1" destOrd="0" presId="urn:microsoft.com/office/officeart/2005/8/layout/pictureOrgChart+Icon"/>
    <dgm:cxn modelId="{FE1DD655-BA09-42C4-902F-DE42F9BFD3D2}" type="presOf" srcId="{0988000C-D428-4119-B511-28F8F4709A9A}" destId="{83737CA9-A3D7-41D0-919A-AF6F665F01CC}" srcOrd="0" destOrd="0" presId="urn:microsoft.com/office/officeart/2005/8/layout/pictureOrgChart+Icon"/>
    <dgm:cxn modelId="{FAD2808C-A93F-434E-8DBA-3F2086B9A746}" srcId="{0CDF06AC-1063-4D58-B202-D7C96E571D42}" destId="{91CE3650-DC46-4E89-9732-9A24FDEB1C3F}" srcOrd="0" destOrd="0" parTransId="{4EC6954A-667E-41A8-A32A-22794DBC5C8C}" sibTransId="{4674B066-22BF-4EC3-864B-2314DF184F40}"/>
    <dgm:cxn modelId="{2595AE97-0B7E-4AC1-BA6C-348BFE1CAD4B}" type="presOf" srcId="{E578DB4C-4DE4-41FC-AF30-A1D1CE3E7157}" destId="{6CC506EA-E181-4655-A9B3-42542B4D38A1}" srcOrd="0" destOrd="0" presId="urn:microsoft.com/office/officeart/2005/8/layout/pictureOrgChart+Icon"/>
    <dgm:cxn modelId="{A895C09D-BFA4-4BC7-A38C-D5327832FA12}" type="presOf" srcId="{2F14FE18-7756-49BF-AC8C-C3DAD5CB361C}" destId="{261F1AD6-B8ED-4EC4-BBFB-5D79A5ACC5D8}" srcOrd="0" destOrd="0" presId="urn:microsoft.com/office/officeart/2005/8/layout/pictureOrgChart+Icon"/>
    <dgm:cxn modelId="{52C98DB7-5079-497F-B314-8DD2D93A2424}" type="presOf" srcId="{91CE3650-DC46-4E89-9732-9A24FDEB1C3F}" destId="{B5223813-E1FB-413F-8727-673651304521}" srcOrd="0" destOrd="0" presId="urn:microsoft.com/office/officeart/2005/8/layout/pictureOrgChart+Icon"/>
    <dgm:cxn modelId="{91DB39C2-8318-433C-9F7E-63420A7BE602}" srcId="{0CDF06AC-1063-4D58-B202-D7C96E571D42}" destId="{2F14FE18-7756-49BF-AC8C-C3DAD5CB361C}" srcOrd="1" destOrd="0" parTransId="{1B2EBF0F-719F-4157-8DFA-36CCF9435FA8}" sibTransId="{4ED6087D-56DB-4567-8B88-25E3D93BE27D}"/>
    <dgm:cxn modelId="{CC855FDE-339A-4EA7-868C-6E6E450FFF44}" type="presOf" srcId="{91CE3650-DC46-4E89-9732-9A24FDEB1C3F}" destId="{D2D7AD11-12E7-45CE-A7AC-7C9D61155873}" srcOrd="1" destOrd="0" presId="urn:microsoft.com/office/officeart/2005/8/layout/pictureOrgChart+Icon"/>
    <dgm:cxn modelId="{5388C3DE-14E6-4819-A7A8-9231C1D4CED5}" type="presOf" srcId="{B7358141-424A-403E-8900-4B2C807D6FD1}" destId="{C32BD341-1F9B-4466-8ECC-F78A721B0315}" srcOrd="0" destOrd="0" presId="urn:microsoft.com/office/officeart/2005/8/layout/pictureOrgChart+Icon"/>
    <dgm:cxn modelId="{DF627BE1-03E2-46A8-AE0B-6842447BC151}" type="presOf" srcId="{0CDF06AC-1063-4D58-B202-D7C96E571D42}" destId="{6E9324CD-BC51-4C33-8A95-C0B7EA041798}" srcOrd="0" destOrd="0" presId="urn:microsoft.com/office/officeart/2005/8/layout/pictureOrgChart+Icon"/>
    <dgm:cxn modelId="{4525BEE9-35AC-444B-B5EA-99307523AF92}" type="presOf" srcId="{2F14FE18-7756-49BF-AC8C-C3DAD5CB361C}" destId="{5A2F3A98-C57D-40FB-8A9E-6F91F752F5BC}" srcOrd="1" destOrd="0" presId="urn:microsoft.com/office/officeart/2005/8/layout/pictureOrgChart+Icon"/>
    <dgm:cxn modelId="{A17D9BD7-C340-49F2-9512-CBF9347532ED}" type="presParOf" srcId="{6CC506EA-E181-4655-A9B3-42542B4D38A1}" destId="{782BA86A-271D-4C83-BD69-0F2E80E55284}" srcOrd="0" destOrd="0" presId="urn:microsoft.com/office/officeart/2005/8/layout/pictureOrgChart+Icon"/>
    <dgm:cxn modelId="{E4BB1C89-2D92-4C45-B01D-095A138375C0}" type="presParOf" srcId="{782BA86A-271D-4C83-BD69-0F2E80E55284}" destId="{B65258D6-38D1-4F0B-B1B8-D9E69C7DFF65}" srcOrd="0" destOrd="0" presId="urn:microsoft.com/office/officeart/2005/8/layout/pictureOrgChart+Icon"/>
    <dgm:cxn modelId="{C3DF4FDB-6E3A-4345-83E0-FA5D1C43F757}" type="presParOf" srcId="{B65258D6-38D1-4F0B-B1B8-D9E69C7DFF65}" destId="{6E9324CD-BC51-4C33-8A95-C0B7EA041798}" srcOrd="0" destOrd="0" presId="urn:microsoft.com/office/officeart/2005/8/layout/pictureOrgChart+Icon"/>
    <dgm:cxn modelId="{70FF5F35-BF87-4CF5-A9C9-8D7A6CAC4FF8}" type="presParOf" srcId="{B65258D6-38D1-4F0B-B1B8-D9E69C7DFF65}" destId="{04E7B070-525F-497A-86F3-E3F3FB6F43AB}" srcOrd="1" destOrd="0" presId="urn:microsoft.com/office/officeart/2005/8/layout/pictureOrgChart+Icon"/>
    <dgm:cxn modelId="{707C3DBC-F9EB-49A0-86D6-BEB319087869}" type="presParOf" srcId="{B65258D6-38D1-4F0B-B1B8-D9E69C7DFF65}" destId="{9D60DC1F-2973-4CC6-964D-5EE999F54C29}" srcOrd="2" destOrd="0" presId="urn:microsoft.com/office/officeart/2005/8/layout/pictureOrgChart+Icon"/>
    <dgm:cxn modelId="{37556F8E-A522-42F2-B962-1355FF8F5383}" type="presParOf" srcId="{782BA86A-271D-4C83-BD69-0F2E80E55284}" destId="{7CB2029B-8E77-4C25-8F35-003ACC7DB288}" srcOrd="1" destOrd="0" presId="urn:microsoft.com/office/officeart/2005/8/layout/pictureOrgChart+Icon"/>
    <dgm:cxn modelId="{E3EFF3BA-805B-4B30-82BC-D9C0F8C9F503}" type="presParOf" srcId="{7CB2029B-8E77-4C25-8F35-003ACC7DB288}" destId="{6DE0AE60-DF07-4326-93B1-B6F873500268}" srcOrd="0" destOrd="0" presId="urn:microsoft.com/office/officeart/2005/8/layout/pictureOrgChart+Icon"/>
    <dgm:cxn modelId="{C8DA598D-7E73-41D5-B068-502A6EB4B7CE}" type="presParOf" srcId="{7CB2029B-8E77-4C25-8F35-003ACC7DB288}" destId="{8E0917A6-EE2A-4496-9362-3D27FCB34CB4}" srcOrd="1" destOrd="0" presId="urn:microsoft.com/office/officeart/2005/8/layout/pictureOrgChart+Icon"/>
    <dgm:cxn modelId="{3CE57D6A-F694-4667-A4A6-BECF3FBB7B5F}" type="presParOf" srcId="{8E0917A6-EE2A-4496-9362-3D27FCB34CB4}" destId="{02B5694C-CAD6-42D5-9EEC-908F904AA0F9}" srcOrd="0" destOrd="0" presId="urn:microsoft.com/office/officeart/2005/8/layout/pictureOrgChart+Icon"/>
    <dgm:cxn modelId="{FD7532DF-72BA-46A4-8051-4E26BB381E94}" type="presParOf" srcId="{02B5694C-CAD6-42D5-9EEC-908F904AA0F9}" destId="{B5223813-E1FB-413F-8727-673651304521}" srcOrd="0" destOrd="0" presId="urn:microsoft.com/office/officeart/2005/8/layout/pictureOrgChart+Icon"/>
    <dgm:cxn modelId="{7C004020-F3E5-4F20-B57A-ABAF328448D5}" type="presParOf" srcId="{02B5694C-CAD6-42D5-9EEC-908F904AA0F9}" destId="{53B6FCD3-DD14-42FF-90D7-1C4BF0A55F0F}" srcOrd="1" destOrd="0" presId="urn:microsoft.com/office/officeart/2005/8/layout/pictureOrgChart+Icon"/>
    <dgm:cxn modelId="{348F767B-153C-45C1-8CFF-C19422A04FD1}" type="presParOf" srcId="{02B5694C-CAD6-42D5-9EEC-908F904AA0F9}" destId="{D2D7AD11-12E7-45CE-A7AC-7C9D61155873}" srcOrd="2" destOrd="0" presId="urn:microsoft.com/office/officeart/2005/8/layout/pictureOrgChart+Icon"/>
    <dgm:cxn modelId="{35B7D9D3-B631-4D2E-B377-E0B9C35F4DD8}" type="presParOf" srcId="{8E0917A6-EE2A-4496-9362-3D27FCB34CB4}" destId="{B67A5048-54A0-4676-AA98-6D270186780A}" srcOrd="1" destOrd="0" presId="urn:microsoft.com/office/officeart/2005/8/layout/pictureOrgChart+Icon"/>
    <dgm:cxn modelId="{30437DFC-5BE0-4AE7-9115-42719CEFDBB2}" type="presParOf" srcId="{8E0917A6-EE2A-4496-9362-3D27FCB34CB4}" destId="{21113BBA-BBD4-4AB1-82EA-41A3648503CB}" srcOrd="2" destOrd="0" presId="urn:microsoft.com/office/officeart/2005/8/layout/pictureOrgChart+Icon"/>
    <dgm:cxn modelId="{0BE5FD7D-2BE2-471A-B08F-CF069D4A8016}" type="presParOf" srcId="{7CB2029B-8E77-4C25-8F35-003ACC7DB288}" destId="{6C0D08C5-88BA-46CC-8700-8B3DF0C871E1}" srcOrd="2" destOrd="0" presId="urn:microsoft.com/office/officeart/2005/8/layout/pictureOrgChart+Icon"/>
    <dgm:cxn modelId="{577E7225-AC80-4EE6-BAB0-5AF4A59B6B59}" type="presParOf" srcId="{7CB2029B-8E77-4C25-8F35-003ACC7DB288}" destId="{6A4BB2FB-66C9-42E8-BFC2-2FB041BEB335}" srcOrd="3" destOrd="0" presId="urn:microsoft.com/office/officeart/2005/8/layout/pictureOrgChart+Icon"/>
    <dgm:cxn modelId="{50D09924-2C64-4CAC-9795-FB5069682E01}" type="presParOf" srcId="{6A4BB2FB-66C9-42E8-BFC2-2FB041BEB335}" destId="{8A9BEE86-46EA-4834-8313-C3A9EB3C2E02}" srcOrd="0" destOrd="0" presId="urn:microsoft.com/office/officeart/2005/8/layout/pictureOrgChart+Icon"/>
    <dgm:cxn modelId="{56A76FA7-617F-40C8-A322-4DDA9A3FC6F2}" type="presParOf" srcId="{8A9BEE86-46EA-4834-8313-C3A9EB3C2E02}" destId="{261F1AD6-B8ED-4EC4-BBFB-5D79A5ACC5D8}" srcOrd="0" destOrd="0" presId="urn:microsoft.com/office/officeart/2005/8/layout/pictureOrgChart+Icon"/>
    <dgm:cxn modelId="{87BDD1D8-C0C0-4A47-892D-2F1B5749A743}" type="presParOf" srcId="{8A9BEE86-46EA-4834-8313-C3A9EB3C2E02}" destId="{6D8220BB-24BB-40A0-A6FF-40D6D076573E}" srcOrd="1" destOrd="0" presId="urn:microsoft.com/office/officeart/2005/8/layout/pictureOrgChart+Icon"/>
    <dgm:cxn modelId="{4A6B73A2-3E6A-4C11-8C5D-F60BA0999C2E}" type="presParOf" srcId="{8A9BEE86-46EA-4834-8313-C3A9EB3C2E02}" destId="{5A2F3A98-C57D-40FB-8A9E-6F91F752F5BC}" srcOrd="2" destOrd="0" presId="urn:microsoft.com/office/officeart/2005/8/layout/pictureOrgChart+Icon"/>
    <dgm:cxn modelId="{3D7207FF-8AFA-4132-A9FA-2ED645B28F8E}" type="presParOf" srcId="{6A4BB2FB-66C9-42E8-BFC2-2FB041BEB335}" destId="{87E0C2D2-456E-44B7-86DF-D74562493F33}" srcOrd="1" destOrd="0" presId="urn:microsoft.com/office/officeart/2005/8/layout/pictureOrgChart+Icon"/>
    <dgm:cxn modelId="{E2CBF662-6529-4AD4-B7D6-EE30DF43C8EB}" type="presParOf" srcId="{6A4BB2FB-66C9-42E8-BFC2-2FB041BEB335}" destId="{A7FDD5AA-D47B-4A83-88F3-8D44CDA908DC}" srcOrd="2" destOrd="0" presId="urn:microsoft.com/office/officeart/2005/8/layout/pictureOrgChart+Icon"/>
    <dgm:cxn modelId="{1BD42725-3CB5-4824-AC7F-DDE0A12D5A26}" type="presParOf" srcId="{7CB2029B-8E77-4C25-8F35-003ACC7DB288}" destId="{83737CA9-A3D7-41D0-919A-AF6F665F01CC}" srcOrd="4" destOrd="0" presId="urn:microsoft.com/office/officeart/2005/8/layout/pictureOrgChart+Icon"/>
    <dgm:cxn modelId="{4CD47D3B-608B-462D-8B1D-0B01E8F8A8E9}" type="presParOf" srcId="{7CB2029B-8E77-4C25-8F35-003ACC7DB288}" destId="{79FC7039-3570-4CEF-B2CC-F3F25B12AA4A}" srcOrd="5" destOrd="0" presId="urn:microsoft.com/office/officeart/2005/8/layout/pictureOrgChart+Icon"/>
    <dgm:cxn modelId="{B60C9E09-C5D7-48C0-9AF2-B722AAE67853}" type="presParOf" srcId="{79FC7039-3570-4CEF-B2CC-F3F25B12AA4A}" destId="{F13D318C-19F5-43C3-8CAB-8BEDFEF6DF69}" srcOrd="0" destOrd="0" presId="urn:microsoft.com/office/officeart/2005/8/layout/pictureOrgChart+Icon"/>
    <dgm:cxn modelId="{8C80E60D-4199-4725-B69A-9853F79B91EC}" type="presParOf" srcId="{F13D318C-19F5-43C3-8CAB-8BEDFEF6DF69}" destId="{C32BD341-1F9B-4466-8ECC-F78A721B0315}" srcOrd="0" destOrd="0" presId="urn:microsoft.com/office/officeart/2005/8/layout/pictureOrgChart+Icon"/>
    <dgm:cxn modelId="{E7BEDCA8-23D9-41D8-ADE5-7D012082808D}" type="presParOf" srcId="{F13D318C-19F5-43C3-8CAB-8BEDFEF6DF69}" destId="{F8CBE1A7-4CA0-4AE9-92EB-26504240B9E9}" srcOrd="1" destOrd="0" presId="urn:microsoft.com/office/officeart/2005/8/layout/pictureOrgChart+Icon"/>
    <dgm:cxn modelId="{C6A8F38B-F01C-4EA2-961C-D0C4559072E7}" type="presParOf" srcId="{F13D318C-19F5-43C3-8CAB-8BEDFEF6DF69}" destId="{F6D2B3BB-C7DC-405E-9473-A2C1FC20BF6E}" srcOrd="2" destOrd="0" presId="urn:microsoft.com/office/officeart/2005/8/layout/pictureOrgChart+Icon"/>
    <dgm:cxn modelId="{96B5245B-1EBC-4481-9684-1C2F804DE4D6}" type="presParOf" srcId="{79FC7039-3570-4CEF-B2CC-F3F25B12AA4A}" destId="{5AE82709-C829-4928-9EFA-40202874D83B}" srcOrd="1" destOrd="0" presId="urn:microsoft.com/office/officeart/2005/8/layout/pictureOrgChart+Icon"/>
    <dgm:cxn modelId="{8A4EB0EB-5697-492C-99A4-E93FD2F8DB62}" type="presParOf" srcId="{79FC7039-3570-4CEF-B2CC-F3F25B12AA4A}" destId="{08EA0B25-7961-42AC-8683-D8FFC78D48B1}" srcOrd="2" destOrd="0" presId="urn:microsoft.com/office/officeart/2005/8/layout/pictureOrgChart+Icon"/>
    <dgm:cxn modelId="{D923A24D-C5A8-4F60-B1F3-591F0FB9881B}" type="presParOf" srcId="{782BA86A-271D-4C83-BD69-0F2E80E55284}" destId="{5C19127B-F0A3-4D64-8C62-6081B97C6EA0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37CA9-A3D7-41D0-919A-AF6F665F01CC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D08C5-88BA-46CC-8700-8B3DF0C871E1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0AE60-DF07-4326-93B1-B6F873500268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324CD-BC51-4C33-8A95-C0B7EA041798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Face Recognition</a:t>
          </a:r>
        </a:p>
      </dsp:txBody>
      <dsp:txXfrm>
        <a:off x="3720638" y="315702"/>
        <a:ext cx="3074323" cy="1537161"/>
      </dsp:txXfrm>
    </dsp:sp>
    <dsp:sp modelId="{04E7B070-525F-497A-86F3-E3F3FB6F43AB}">
      <dsp:nvSpPr>
        <dsp:cNvPr id="0" name=""/>
        <dsp:cNvSpPr/>
      </dsp:nvSpPr>
      <dsp:spPr>
        <a:xfrm>
          <a:off x="3874354" y="469419"/>
          <a:ext cx="922297" cy="12297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23813-E1FB-413F-8727-673651304521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Locate Face</a:t>
          </a:r>
        </a:p>
      </dsp:txBody>
      <dsp:txXfrm>
        <a:off x="706" y="2498473"/>
        <a:ext cx="3074323" cy="1537161"/>
      </dsp:txXfrm>
    </dsp:sp>
    <dsp:sp modelId="{53B6FCD3-DD14-42FF-90D7-1C4BF0A55F0F}">
      <dsp:nvSpPr>
        <dsp:cNvPr id="0" name=""/>
        <dsp:cNvSpPr/>
      </dsp:nvSpPr>
      <dsp:spPr>
        <a:xfrm>
          <a:off x="154422" y="2652189"/>
          <a:ext cx="922297" cy="12297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1AD6-B8ED-4EC4-BBFB-5D79A5ACC5D8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Encode</a:t>
          </a:r>
        </a:p>
      </dsp:txBody>
      <dsp:txXfrm>
        <a:off x="3720638" y="2498473"/>
        <a:ext cx="3074323" cy="1537161"/>
      </dsp:txXfrm>
    </dsp:sp>
    <dsp:sp modelId="{6D8220BB-24BB-40A0-A6FF-40D6D076573E}">
      <dsp:nvSpPr>
        <dsp:cNvPr id="0" name=""/>
        <dsp:cNvSpPr/>
      </dsp:nvSpPr>
      <dsp:spPr>
        <a:xfrm>
          <a:off x="3874354" y="2652189"/>
          <a:ext cx="922297" cy="12297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BD341-1F9B-4466-8ECC-F78A721B0315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Compare</a:t>
          </a:r>
        </a:p>
      </dsp:txBody>
      <dsp:txXfrm>
        <a:off x="7440570" y="2498473"/>
        <a:ext cx="3074323" cy="1537161"/>
      </dsp:txXfrm>
    </dsp:sp>
    <dsp:sp modelId="{F8CBE1A7-4CA0-4AE9-92EB-26504240B9E9}">
      <dsp:nvSpPr>
        <dsp:cNvPr id="0" name=""/>
        <dsp:cNvSpPr/>
      </dsp:nvSpPr>
      <dsp:spPr>
        <a:xfrm>
          <a:off x="7594286" y="2652189"/>
          <a:ext cx="922297" cy="12297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895-6BFC-42CE-B4E7-E83DE91F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E98DD-B2BA-4F72-9CF6-3F1AA10AF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1E98-20CF-4348-8D1C-CA4DE4B7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04C7-174D-41EA-B03E-901BD776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8BBD-A074-4F6C-AA60-D39294B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62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5E3D-738B-4F09-8E55-8CFCBACF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2096-1F97-4FC7-B03E-3ED3EA807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3898-1BB0-4961-AD3F-CB73081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7CA1-60B1-4360-B736-405F3C19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3CA4-CA1D-4CBA-B074-B353B4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2FDEC-01C1-4EB8-A605-C3662CCA4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DA277-D937-431C-B502-01D07E73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62BC-0CA0-4E77-8682-1485A83E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91F7-4908-43F7-9DF1-7FDB3A07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6DE6-C039-4334-B392-9D495FB0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BE0-ED95-4F77-9593-2A918F92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C939-C5FD-4E66-9219-3A8140DD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81C9-B068-4BE5-AFE9-D541D009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7EA60-FDA1-47E3-BE41-8BC9DB2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0F9B-C396-4F0C-A9D6-20BE796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7C0F-086E-4C37-9EB3-2358889B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35C3-A059-4E6C-B3B1-CB8CCD01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0ADA-71E0-4250-B799-0E737761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3471-C7A1-4354-9711-83A86EA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3A2F-B25A-4AC4-9F27-DAB12095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2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3903-9E52-41BD-A371-BC397E8A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D9F1-A9D6-441D-BA9D-3AFF04C9B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0AB9-03E0-4802-9588-6CD6FFDE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986-03EB-4458-BA6B-6CDC4CA1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F448F-78AE-4DE8-97A9-EA7994B9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0982B-6CDD-4DB6-9F83-C87F6656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67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B3C-7C72-48DC-9FFA-1322A501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0BC8-E3B9-46C9-9148-522FFC03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C4F2-4599-4105-AB7C-70EFFD2E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934A4-DB97-49BD-979B-03A2E44D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CA0D1-A470-4142-B686-E55A3D35A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926F5-8752-49D7-83DA-E9F64FF2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7CC99-B331-4B5C-9208-4A659DC4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4F8DD-2F70-43B8-A13A-4A3B020D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55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E46F-125B-451E-A46A-B4F28B62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1276E-353C-4A34-B844-7C285A9F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68D49-0169-4941-BA2C-7C2AECC3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5650A-EECB-4748-A88C-939DE883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5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70047-578D-4DE6-88EB-E6473224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B4F99-1C83-434D-95CD-AF789480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146CE-C0C3-4F0E-89A9-8ADAFACE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85F-50DB-4823-969F-0E5D7AA1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FC72-8332-4360-84A5-252F11AFB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E92E-196E-478F-AB0B-54140FC9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2AE4-3444-4040-A5AD-0D976DCE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57774-0C9D-4C0A-85F4-42CC5044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A8E3-2941-4BC1-BD1A-A2D28B6C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55CD-03E0-4DE2-B140-CBAF9A51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C6DF1-1337-4E24-BAC1-9C8B93E66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30D8B-BC24-439C-9079-FB49FD2E3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CEFD7-A756-475F-92E9-C21ACD1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91FAF-CD82-494C-8FB3-3428CA4E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0DE82-426A-49AB-837A-1BD65862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5479C-347D-4287-8672-973A7413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574CC-5DD9-4556-A415-A61C48A0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C26C-0716-4D25-87BF-62AB05E39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1699-0E97-4761-9361-A873F9A9510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6925-8A1F-4770-AFE5-B4459CFDA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60A4-88FD-4587-9E78-7E46D991A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547F-4497-4AA1-AB20-5280DF46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A775-AD15-4F4D-8E09-07B4F0C74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Face Recognition for The Department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7692D-80BF-41BF-9B9B-59B0176FB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6025"/>
            <a:ext cx="9144000" cy="1655762"/>
          </a:xfrm>
        </p:spPr>
        <p:txBody>
          <a:bodyPr/>
          <a:lstStyle/>
          <a:p>
            <a:r>
              <a:rPr lang="en-GB" dirty="0"/>
              <a:t>CE712 Course Project, Autumn 2019</a:t>
            </a:r>
          </a:p>
          <a:p>
            <a:r>
              <a:rPr lang="en-GB" dirty="0"/>
              <a:t>Under the guidance of Prof. </a:t>
            </a:r>
            <a:r>
              <a:rPr lang="en-GB" dirty="0" err="1"/>
              <a:t>Indu</a:t>
            </a:r>
            <a:r>
              <a:rPr lang="en-GB" dirty="0"/>
              <a:t> J.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73F35-3B20-416A-B71C-B5E048C170BB}"/>
              </a:ext>
            </a:extLst>
          </p:cNvPr>
          <p:cNvSpPr txBox="1"/>
          <p:nvPr/>
        </p:nvSpPr>
        <p:spPr>
          <a:xfrm>
            <a:off x="242887" y="5705412"/>
            <a:ext cx="1170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Team Members: </a:t>
            </a:r>
            <a:r>
              <a:rPr lang="en-GB" dirty="0" err="1"/>
              <a:t>Vachika</a:t>
            </a:r>
            <a:r>
              <a:rPr lang="en-GB" dirty="0"/>
              <a:t>(140040082), Saurabh(16d100018)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25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C5A4-36F9-4925-8D3D-C73AAFED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pic>
        <p:nvPicPr>
          <p:cNvPr id="1026" name="Picture 2" descr="Image result for face recognition overview">
            <a:extLst>
              <a:ext uri="{FF2B5EF4-FFF2-40B4-BE49-F238E27FC236}">
                <a16:creationId xmlns:a16="http://schemas.microsoft.com/office/drawing/2014/main" id="{96C7DFF0-6C16-4DE4-9013-049E1EA9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79" y="2266950"/>
            <a:ext cx="7239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93EC1-4E28-4B5F-95A2-EE931724063B}"/>
              </a:ext>
            </a:extLst>
          </p:cNvPr>
          <p:cNvSpPr txBox="1"/>
          <p:nvPr/>
        </p:nvSpPr>
        <p:spPr>
          <a:xfrm>
            <a:off x="2574523" y="4797980"/>
            <a:ext cx="6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an image, task is to detect and label the individual in the image</a:t>
            </a:r>
          </a:p>
        </p:txBody>
      </p:sp>
    </p:spTree>
    <p:extLst>
      <p:ext uri="{BB962C8B-B14F-4D97-AF65-F5344CB8AC3E}">
        <p14:creationId xmlns:p14="http://schemas.microsoft.com/office/powerpoint/2010/main" val="16276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2E3F-6210-4274-80E3-4E7E2C38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1325563"/>
          </a:xfrm>
        </p:spPr>
        <p:txBody>
          <a:bodyPr/>
          <a:lstStyle/>
          <a:p>
            <a:r>
              <a:rPr lang="en-GB" dirty="0"/>
              <a:t>Approach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65360C-F026-48E7-B2AD-B6035961A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143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1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7CEF-D6E0-4FD6-8433-BF0CB22C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11E5-75FE-4694-92D9-AB666C6EB1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4" y="2600227"/>
            <a:ext cx="224980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43DFE-7776-4BAC-91FA-8BAD29019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89" y="2600227"/>
            <a:ext cx="270700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98AD3E-490C-4D74-9E0F-4C2B6E85749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73"/>
          <a:stretch/>
        </p:blipFill>
        <p:spPr bwMode="auto">
          <a:xfrm>
            <a:off x="6259894" y="441960"/>
            <a:ext cx="2486604" cy="249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9228C-6988-47AD-B7A5-DE54BEA4F0C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3"/>
          <a:stretch/>
        </p:blipFill>
        <p:spPr bwMode="auto">
          <a:xfrm>
            <a:off x="6259894" y="3918585"/>
            <a:ext cx="2486604" cy="249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41B4C-FDD3-48F4-8B6A-E117324F09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31" y="2223140"/>
            <a:ext cx="2317072" cy="2411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52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ABC8-960D-48F5-A445-1119D350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 the located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0DEA-7EC2-4B4D-8D26-4D3EB44D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encodings can be of various features like:</a:t>
            </a:r>
          </a:p>
          <a:p>
            <a:pPr lvl="0"/>
            <a:r>
              <a:rPr lang="en-GB" dirty="0"/>
              <a:t>Height/width of the face.</a:t>
            </a:r>
          </a:p>
          <a:p>
            <a:pPr lvl="0"/>
            <a:r>
              <a:rPr lang="en-GB" dirty="0"/>
              <a:t>Height and width may not be reliable since the image could be rescaled to a smaller face. However, even after rescaling, what remains unchanged are the ratios – the ratio of height of the face to the width of the face won’t change.</a:t>
            </a:r>
          </a:p>
          <a:p>
            <a:pPr lvl="0"/>
            <a:r>
              <a:rPr lang="en-GB" dirty="0" err="1"/>
              <a:t>Color</a:t>
            </a:r>
            <a:r>
              <a:rPr lang="en-GB" dirty="0"/>
              <a:t> of the face.</a:t>
            </a:r>
          </a:p>
          <a:p>
            <a:pPr lvl="0"/>
            <a:r>
              <a:rPr lang="en-GB" dirty="0"/>
              <a:t>Width of other parts of the face like lips, nose, etc.</a:t>
            </a:r>
          </a:p>
          <a:p>
            <a:pPr marL="0" indent="0">
              <a:buNone/>
            </a:pPr>
            <a:r>
              <a:rPr lang="en-US" dirty="0"/>
              <a:t>Essentially, given an image, we can map out various features and convert it into a feature vector like: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4E9592-4E1A-41F7-A717-B710B47D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70898"/>
              </p:ext>
            </p:extLst>
          </p:nvPr>
        </p:nvGraphicFramePr>
        <p:xfrm>
          <a:off x="2999913" y="5888855"/>
          <a:ext cx="5943600" cy="77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02057125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498913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17762998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25327829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623619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Height of face (cm)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Width of face (cm)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Average color of face (RGB)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Width of lips (cm)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Height of nose (cm)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163070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23.1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15.8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(255, 224, 189)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>
                          <a:effectLst/>
                        </a:rPr>
                        <a:t>5.2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50" dirty="0">
                          <a:effectLst/>
                        </a:rPr>
                        <a:t>4.4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93942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EF24-845E-4099-ABFB-D2F9164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with database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FC1622-41A2-4577-B4C9-A402DCFFB86F}"/>
              </a:ext>
            </a:extLst>
          </p:cNvPr>
          <p:cNvSpPr/>
          <p:nvPr/>
        </p:nvSpPr>
        <p:spPr>
          <a:xfrm>
            <a:off x="1682318" y="2041357"/>
            <a:ext cx="1624614" cy="99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Current Face Encoding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02D683-5F57-4A69-97C5-0A5713B94F57}"/>
              </a:ext>
            </a:extLst>
          </p:cNvPr>
          <p:cNvSpPr/>
          <p:nvPr/>
        </p:nvSpPr>
        <p:spPr>
          <a:xfrm>
            <a:off x="1682318" y="3325195"/>
            <a:ext cx="1624614" cy="99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Known Face Encodings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9007C7-634B-4719-A18E-75F7B8AD4AD0}"/>
              </a:ext>
            </a:extLst>
          </p:cNvPr>
          <p:cNvSpPr/>
          <p:nvPr/>
        </p:nvSpPr>
        <p:spPr>
          <a:xfrm>
            <a:off x="3306932" y="2186982"/>
            <a:ext cx="1624614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EC081B-2242-4745-B930-9825D000968E}"/>
              </a:ext>
            </a:extLst>
          </p:cNvPr>
          <p:cNvSpPr/>
          <p:nvPr/>
        </p:nvSpPr>
        <p:spPr>
          <a:xfrm>
            <a:off x="3306932" y="3511626"/>
            <a:ext cx="1624614" cy="655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4BDA13-8D62-42AF-AA53-8291A240ED73}"/>
              </a:ext>
            </a:extLst>
          </p:cNvPr>
          <p:cNvSpPr/>
          <p:nvPr/>
        </p:nvSpPr>
        <p:spPr>
          <a:xfrm>
            <a:off x="4931546" y="1578259"/>
            <a:ext cx="2068496" cy="3866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Compare the two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C9971C-D21C-405A-9C47-613A2CC3C06C}"/>
              </a:ext>
            </a:extLst>
          </p:cNvPr>
          <p:cNvSpPr/>
          <p:nvPr/>
        </p:nvSpPr>
        <p:spPr>
          <a:xfrm>
            <a:off x="8067582" y="1266716"/>
            <a:ext cx="221867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Known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89B9F8-3472-4ECA-9D1E-5A10EDFFA01D}"/>
              </a:ext>
            </a:extLst>
          </p:cNvPr>
          <p:cNvSpPr/>
          <p:nvPr/>
        </p:nvSpPr>
        <p:spPr>
          <a:xfrm>
            <a:off x="8194089" y="3918519"/>
            <a:ext cx="221867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Unknown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1E6E9-5EE8-4517-AFF4-1CC6CB4716C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000042" y="1929498"/>
            <a:ext cx="1067540" cy="158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232882-99EC-4422-BEB2-EE7DFA56BE3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000042" y="3511626"/>
            <a:ext cx="1194047" cy="106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6A3E2-E9BA-4654-B6E1-85AD8037E790}"/>
              </a:ext>
            </a:extLst>
          </p:cNvPr>
          <p:cNvSpPr/>
          <p:nvPr/>
        </p:nvSpPr>
        <p:spPr>
          <a:xfrm>
            <a:off x="11093388" y="2186982"/>
            <a:ext cx="1034989" cy="110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DF29C0-1FFD-44CB-8155-CD0AE34A6B91}"/>
              </a:ext>
            </a:extLst>
          </p:cNvPr>
          <p:cNvCxnSpPr>
            <a:stCxn id="10" idx="3"/>
            <a:endCxn id="3" idx="1"/>
          </p:cNvCxnSpPr>
          <p:nvPr/>
        </p:nvCxnSpPr>
        <p:spPr>
          <a:xfrm>
            <a:off x="10286260" y="1929498"/>
            <a:ext cx="807128" cy="80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3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7FCE-AD98-475F-8AB8-5BEB1ECB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EBD4C-901F-4645-BA9F-35F63F3ED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46" t="9061" r="20995" b="45890"/>
          <a:stretch/>
        </p:blipFill>
        <p:spPr>
          <a:xfrm>
            <a:off x="838200" y="2443580"/>
            <a:ext cx="5042517" cy="3089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D66EA-D421-4D14-92C0-DD43120C3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3" t="8295" r="21358" b="46657"/>
          <a:stretch/>
        </p:blipFill>
        <p:spPr>
          <a:xfrm>
            <a:off x="6311285" y="2443580"/>
            <a:ext cx="5042517" cy="3089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64BE0-0A52-4903-AF0B-4174E3D456EF}"/>
              </a:ext>
            </a:extLst>
          </p:cNvPr>
          <p:cNvSpPr txBox="1"/>
          <p:nvPr/>
        </p:nvSpPr>
        <p:spPr>
          <a:xfrm>
            <a:off x="2077375" y="5743852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Spectacles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BF239-D5E0-498E-9232-B422D57234A8}"/>
              </a:ext>
            </a:extLst>
          </p:cNvPr>
          <p:cNvSpPr txBox="1"/>
          <p:nvPr/>
        </p:nvSpPr>
        <p:spPr>
          <a:xfrm>
            <a:off x="7927759" y="5743852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Without Spectacles</a:t>
            </a:r>
          </a:p>
        </p:txBody>
      </p:sp>
    </p:spTree>
    <p:extLst>
      <p:ext uri="{BB962C8B-B14F-4D97-AF65-F5344CB8AC3E}">
        <p14:creationId xmlns:p14="http://schemas.microsoft.com/office/powerpoint/2010/main" val="96416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4C8D-31C9-43B1-8B2F-1667AA4A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08F7-A059-407B-9150-2F067228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 access (To specific people and for specific time also)</a:t>
            </a:r>
          </a:p>
          <a:p>
            <a:r>
              <a:rPr lang="en-GB" dirty="0"/>
              <a:t>Attendance system(mark attendance of people present in a class)</a:t>
            </a:r>
          </a:p>
          <a:p>
            <a:r>
              <a:rPr lang="en-GB" dirty="0"/>
              <a:t>Mark criminals roaming out freely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3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Face Recognition for The Department</vt:lpstr>
      <vt:lpstr>Project Overview</vt:lpstr>
      <vt:lpstr>Approach</vt:lpstr>
      <vt:lpstr>Locating Face</vt:lpstr>
      <vt:lpstr>Encoding the located face</vt:lpstr>
      <vt:lpstr>Compare with database </vt:lpstr>
      <vt:lpstr>Sample Output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for The Department</dc:title>
  <dc:creator>Saurabh Kumar</dc:creator>
  <cp:lastModifiedBy>Saurabh Kumar</cp:lastModifiedBy>
  <cp:revision>8</cp:revision>
  <dcterms:created xsi:type="dcterms:W3CDTF">2019-11-24T18:26:42Z</dcterms:created>
  <dcterms:modified xsi:type="dcterms:W3CDTF">2019-11-25T04:07:29Z</dcterms:modified>
</cp:coreProperties>
</file>