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794BC-4ECB-4BDD-9399-06B3971A8735}">
  <a:tblStyle styleId="{057794BC-4ECB-4BDD-9399-06B3971A87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c50bf7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c50bf7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6fce4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6fce4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c6fce4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c6fce4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e216c2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e216c2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c50bf7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c50bf7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c50bf7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c50bf7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c50bf7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c50bf7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Parallelized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openmp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75" y="1017725"/>
            <a:ext cx="37863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896700" y="1219713"/>
            <a:ext cx="3050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Fill the missing digits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No repetition</a:t>
            </a:r>
            <a:r>
              <a:rPr lang="en" dirty="0"/>
              <a:t> across any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Column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Mini-grid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complexity of brute force algorithm: </a:t>
            </a:r>
            <a:r>
              <a:rPr lang="en" b="1" dirty="0"/>
              <a:t>O(n</a:t>
            </a:r>
            <a:r>
              <a:rPr lang="en" b="1" baseline="30000" dirty="0"/>
              <a:t>n*n </a:t>
            </a:r>
            <a:r>
              <a:rPr lang="en" b="1" dirty="0"/>
              <a:t>)</a:t>
            </a:r>
            <a:r>
              <a:rPr lang="en" dirty="0"/>
              <a:t>; where n is size of sudoku board; 9 for 9*9 board for instance: 9^81 ~ 10^77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We are so use to seeing, 9x9 sudoku puzzle, but we can have more complex puzzle for greater size as well: say </a:t>
            </a:r>
            <a:r>
              <a:rPr lang="en" b="1" dirty="0">
                <a:solidFill>
                  <a:schemeClr val="dk1"/>
                </a:solidFill>
              </a:rPr>
              <a:t>16x16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b="1" dirty="0">
                <a:solidFill>
                  <a:schemeClr val="dk1"/>
                </a:solidFill>
              </a:rPr>
              <a:t>25x25</a:t>
            </a:r>
            <a:r>
              <a:rPr lang="en" dirty="0">
                <a:solidFill>
                  <a:schemeClr val="dk1"/>
                </a:solidFill>
              </a:rPr>
              <a:t> etc.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62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 Algorithm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26050" y="1608850"/>
            <a:ext cx="8691900" cy="30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total number of valid Sudoku puzzles of size  9x9 is equal to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6,670,903,752,021,072,936,960 or ( 6.71 x 10^21 ).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Due to the large combinations,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no serial algorithms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that can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solve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sudoku in polynomial time.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Use of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heuristic approach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to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fill up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as many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empty cells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as possible.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If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necessary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the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brute force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algorithm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solves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the rest of the puzzle.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 have used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three types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of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heuristic strategies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to try and fill in numbers on the board.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1.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Elimination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- This occurs when there is only one valid value for a cell.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2.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Lone Ranger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- This is a number that is valid for only one cell in a row, column, or box.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3.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Twins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- These are a pair of numbers that appear together twice in the same two cells and only in those two cells.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62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675" y="1360000"/>
            <a:ext cx="85206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Initially, we are applying heuristics on the input grid. This gives the initial grid for creation of allotment list.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application of heuristics is done as follows till none of the heuristics make any change: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a.  Sequence of heuristics are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</a:rPr>
              <a:t>Elimination ---&gt; Lone-ranger ---&gt; Twins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b.  If the application of a heuristics causes some change, then the sequence is repeated from the beginning.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First, elimination is run in parallel across all boxes. Once it’s done,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then lone rangers will run in parallel across all boxes, and so 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25" y="2571750"/>
            <a:ext cx="2251575" cy="2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62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675" y="1584075"/>
            <a:ext cx="8520600" cy="26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If the heuristic approach returns a grid with unfilled cells left, then we pass it to the brute force otherwise, we return the solution.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Each thread gets a grid from the allotment list and uses a local stack to execute brute force DFS on it.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Grids assigned in round-robin fashion for similar workloads on all threads.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It then repeats it till either the solution is found or the stack is empty in which case it gets the next grid.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Finally, the main thread will return either the solution, or no solution if the stack is empty.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Timing Analysis</a:t>
            </a:r>
            <a:endParaRPr dirty="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51" y="1017725"/>
            <a:ext cx="5419050" cy="40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198818" y="1590425"/>
            <a:ext cx="2053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Speedup</a:t>
            </a:r>
            <a:r>
              <a:rPr lang="en" dirty="0"/>
              <a:t> of </a:t>
            </a:r>
            <a:r>
              <a:rPr lang="en" b="1" dirty="0"/>
              <a:t>~4</a:t>
            </a:r>
            <a:r>
              <a:rPr lang="en" dirty="0"/>
              <a:t> achieved when no. of threads is 4 or greater, and more or less converges there after, as max. 4 threads are utilised at a time, hardware limit!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536F0-9585-4D2E-87DF-720B6B318438}"/>
              </a:ext>
            </a:extLst>
          </p:cNvPr>
          <p:cNvSpPr txBox="1"/>
          <p:nvPr/>
        </p:nvSpPr>
        <p:spPr>
          <a:xfrm>
            <a:off x="6132573" y="3499025"/>
            <a:ext cx="2119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9x9_60: for instance represents a 9*9 sudoku with 60 missing entries, solved in “Execution time(v-axis)” using n, no. of threads(h-axis)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Schema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Work-distribution across team membersf</a:t>
            </a:r>
            <a:endParaRPr dirty="0"/>
          </a:p>
        </p:txBody>
      </p:sp>
      <p:graphicFrame>
        <p:nvGraphicFramePr>
          <p:cNvPr id="95" name="Google Shape;95;p19"/>
          <p:cNvGraphicFramePr/>
          <p:nvPr>
            <p:extLst>
              <p:ext uri="{D42A27DB-BD31-4B8C-83A1-F6EECF244321}">
                <p14:modId xmlns:p14="http://schemas.microsoft.com/office/powerpoint/2010/main" val="291565575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{057794BC-4ECB-4BDD-9399-06B3971A8735}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Amit Kumar (16d070034)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Sudoku algorithm code, Presentation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Saurabh Kumar (16d100018)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OpenMP parallelization, Timing Analysis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Amit Kumar (16d100023)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Code-debugging, Report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Ali Imam (16d100017)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Sudoku algorithm code , </a:t>
                      </a:r>
                      <a:r>
                        <a:rPr lang="en" dirty="0"/>
                        <a:t>Report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2158200" y="3623150"/>
            <a:ext cx="482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Fairly equal contributions in hindsight!!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3C18-0E9E-4C8E-AF60-8BC60F76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Hardware used for studying Timing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8CC3-62E9-4E38-977E-7437A3307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Code has been run on the following machine for timing analysis purpose:</a:t>
            </a:r>
          </a:p>
          <a:p>
            <a:pPr marL="114300" indent="0">
              <a:buNone/>
            </a:pPr>
            <a:endParaRPr lang="en-GB" dirty="0"/>
          </a:p>
          <a:p>
            <a:pPr marL="571500" lvl="1" indent="0">
              <a:buNone/>
            </a:pPr>
            <a:r>
              <a:rPr lang="en-GB" b="1" u="sng" dirty="0"/>
              <a:t>Hardware details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Local machine(Acer Nitro AN515-51)</a:t>
            </a:r>
          </a:p>
          <a:p>
            <a:pPr lvl="1"/>
            <a:r>
              <a:rPr lang="en-GB" dirty="0"/>
              <a:t>Processor: Intel(R) Core(TM) i5-7300HQ CPU @ 2.50GHz, 2496 </a:t>
            </a:r>
            <a:r>
              <a:rPr lang="en-GB" dirty="0" err="1"/>
              <a:t>Mhz</a:t>
            </a:r>
            <a:r>
              <a:rPr lang="en-GB" dirty="0"/>
              <a:t>, 4 Core(s), 4 Logical Processor(s)</a:t>
            </a:r>
          </a:p>
          <a:p>
            <a:pPr lvl="1"/>
            <a:r>
              <a:rPr lang="en-GB" dirty="0"/>
              <a:t>Installed RAM: 8.00 GB(7.89 GB usable)</a:t>
            </a:r>
          </a:p>
          <a:p>
            <a:pPr marL="571500" lvl="1" indent="0">
              <a:buNone/>
            </a:pPr>
            <a:endParaRPr lang="en-GB" dirty="0"/>
          </a:p>
          <a:p>
            <a:pPr marL="571500" lvl="1" indent="0">
              <a:buNone/>
            </a:pPr>
            <a:r>
              <a:rPr lang="en-GB" b="1" u="sng" dirty="0"/>
              <a:t>OS details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Linux(WSL(Windows Subsystem for Linux) session on </a:t>
            </a:r>
            <a:r>
              <a:rPr lang="en-GB" dirty="0" err="1"/>
              <a:t>MobaXterm</a:t>
            </a:r>
            <a:r>
              <a:rPr lang="en-GB" dirty="0"/>
              <a:t>) installed in Windows 10 Home Single Language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51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750300"/>
            <a:ext cx="85206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Thank You</a:t>
            </a: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656</Words>
  <Application>Microsoft Office PowerPoint</Application>
  <PresentationFormat>On-screen Show (16:9)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Parallelized  Sudoku Solver</vt:lpstr>
      <vt:lpstr>Introduction</vt:lpstr>
      <vt:lpstr>Solver Algorithm</vt:lpstr>
      <vt:lpstr>Proposed Approach</vt:lpstr>
      <vt:lpstr>Proposed Approach</vt:lpstr>
      <vt:lpstr>Timing Analysis</vt:lpstr>
      <vt:lpstr>Contribution Schema</vt:lpstr>
      <vt:lpstr>Hardware used for studying Timing 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Parallelized  Sudoku Solver</dc:title>
  <dc:creator>Saurabh Kumar</dc:creator>
  <cp:lastModifiedBy>Saurabh Kumar</cp:lastModifiedBy>
  <cp:revision>10</cp:revision>
  <dcterms:modified xsi:type="dcterms:W3CDTF">2021-05-16T05:25:12Z</dcterms:modified>
</cp:coreProperties>
</file>