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B5596F-0E7E-492B-A578-B89ECE6B4809}">
  <a:tblStyle styleId="{FBB5596F-0E7E-492B-A578-B89ECE6B4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ed0dd50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ed0dd50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ed0dd50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ed0dd50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ed0dd50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ed0dd5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642301"/>
            <a:ext cx="8222100" cy="12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Maximizing I/O throughput and Minimizing Performance Variation via Reinforcement Learning based I/O Merging for SSDs </a:t>
            </a:r>
            <a:endParaRPr sz="2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45700" y="2160400"/>
            <a:ext cx="82221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Conference: IEEE, Turin, Italy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Year: 2018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Implemented By: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Aniketh A 	171IT208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Arpitha Raghunandan 171IT211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Madhuparna Bhowmik 171IT221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Saurabh Agarwala 171IT237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6623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Abstract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56175" y="560850"/>
            <a:ext cx="8520600" cy="4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 reinforcement learning based I/O merge approach for SSDs. </a:t>
            </a:r>
            <a:r>
              <a:rPr lang="en-GB" sz="1600"/>
              <a:t>The prolonged I/O latency leads to higher performance variation across requests, some of which could experience sluggish worst-case latency (tail latency) and severely degrade user experience. In this situation, SSDs fail to satisfy the demand of Quality-of-Service (QoS). To address this problem, this paper proposes a reinforcement learning based approach to make merge decisions adaptively. The reinforcement Learning based algorithm used in the paper is Q-learning, a model free and off-policy algorithm.</a:t>
            </a:r>
            <a:endParaRPr sz="1600"/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rgbClr val="FFD966"/>
                </a:highlight>
              </a:rPr>
              <a:t>Improvement </a:t>
            </a:r>
            <a:endParaRPr b="1" sz="1600"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D966"/>
                </a:highlight>
              </a:rPr>
              <a:t>We propose a Model-free and on-policy technique called Policy Gradient for the same problem instead of Q-learning. Advantages of Policy Gradients over Q-learning based algorithms is not getting stuck in a local optimum. Therefore, we will experiment and analyze the performance of the two algorithms along with making improvements.</a:t>
            </a:r>
            <a:endParaRPr sz="1600"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3903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Literature Review</a:t>
            </a:r>
            <a:endParaRPr/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121925" y="52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{FBB5596F-0E7E-492B-A578-B89ECE6B4809}</a:tableStyleId>
              </a:tblPr>
              <a:tblGrid>
                <a:gridCol w="392400"/>
                <a:gridCol w="1671675"/>
                <a:gridCol w="526375"/>
                <a:gridCol w="1725775"/>
                <a:gridCol w="2628175"/>
                <a:gridCol w="1955750"/>
              </a:tblGrid>
              <a:tr h="322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Sl. No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Title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Year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Techniques Used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Advantages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Shortcomings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Exploiting parallelism in I/O scheduling for access conflict minimization in flash-based solid state drives.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2014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Solid state drives (SSDs).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Parallel Issue queuing.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Multiple I/O requests in one batch can be fulfilled simultaneously by exploiting the rich parallelism of SSD.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Average Read latency is very less compared to the Write Latency becuase read requests are prone to access conflicts.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Improving the ssd performance by exploiting request characteristics and internal parallelism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2018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Solid state drives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Size based request ordering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GC-aware request dispatching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E</a:t>
                      </a: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xploits the high-level request characteristics and low-level parallelism of flash chips to improve the performance of SSD-based storage systems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Fairness metric has not been taken into account while designing the I/O scheduler.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Migrating Server Storage to SSDs: Analysis of Tradeoffs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2009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Solid state drives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Real workload traces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Log structured SSD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Explains how</a:t>
                      </a: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 SSDs should be used in servers by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doing a cost-benefit analysis for a range of workloads and it is a modeling and optimization approach which could be extended to cover other solid-state technologies.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Estimates workload requirements and device throughput in terms of random or sequential I/O rates, but not per-request response times.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389900" y="1833987"/>
            <a:ext cx="8353065" cy="10578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155CC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