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F17"/>
    <a:srgbClr val="F5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1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low This..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1931" y="-223784"/>
            <a:ext cx="12223931" cy="1852233"/>
            <a:chOff x="2" y="-174597"/>
            <a:chExt cx="12223931" cy="1852233"/>
          </a:xfrm>
        </p:grpSpPr>
        <p:sp>
          <p:nvSpPr>
            <p:cNvPr id="4" name="Rectangle 3"/>
            <p:cNvSpPr/>
            <p:nvPr/>
          </p:nvSpPr>
          <p:spPr>
            <a:xfrm>
              <a:off x="2" y="0"/>
              <a:ext cx="12191999" cy="1352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Diamond 6"/>
            <p:cNvSpPr/>
            <p:nvPr/>
          </p:nvSpPr>
          <p:spPr>
            <a:xfrm>
              <a:off x="11593133" y="52388"/>
              <a:ext cx="610567" cy="1299893"/>
            </a:xfrm>
            <a:custGeom>
              <a:avLst/>
              <a:gdLst>
                <a:gd name="connsiteX0" fmla="*/ 0 w 1197736"/>
                <a:gd name="connsiteY0" fmla="*/ 508716 h 1017431"/>
                <a:gd name="connsiteX1" fmla="*/ 598868 w 1197736"/>
                <a:gd name="connsiteY1" fmla="*/ 0 h 1017431"/>
                <a:gd name="connsiteX2" fmla="*/ 1197736 w 1197736"/>
                <a:gd name="connsiteY2" fmla="*/ 508716 h 1017431"/>
                <a:gd name="connsiteX3" fmla="*/ 598868 w 1197736"/>
                <a:gd name="connsiteY3" fmla="*/ 1017431 h 1017431"/>
                <a:gd name="connsiteX4" fmla="*/ 0 w 1197736"/>
                <a:gd name="connsiteY4" fmla="*/ 508716 h 1017431"/>
                <a:gd name="connsiteX0" fmla="*/ 0 w 618187"/>
                <a:gd name="connsiteY0" fmla="*/ 508716 h 1017431"/>
                <a:gd name="connsiteX1" fmla="*/ 598868 w 618187"/>
                <a:gd name="connsiteY1" fmla="*/ 0 h 1017431"/>
                <a:gd name="connsiteX2" fmla="*/ 618187 w 618187"/>
                <a:gd name="connsiteY2" fmla="*/ 573110 h 1017431"/>
                <a:gd name="connsiteX3" fmla="*/ 598868 w 618187"/>
                <a:gd name="connsiteY3" fmla="*/ 1017431 h 1017431"/>
                <a:gd name="connsiteX4" fmla="*/ 0 w 618187"/>
                <a:gd name="connsiteY4" fmla="*/ 508716 h 1017431"/>
                <a:gd name="connsiteX0" fmla="*/ 0 w 610567"/>
                <a:gd name="connsiteY0" fmla="*/ 508716 h 1017431"/>
                <a:gd name="connsiteX1" fmla="*/ 598868 w 610567"/>
                <a:gd name="connsiteY1" fmla="*/ 0 h 1017431"/>
                <a:gd name="connsiteX2" fmla="*/ 610567 w 610567"/>
                <a:gd name="connsiteY2" fmla="*/ 565490 h 1017431"/>
                <a:gd name="connsiteX3" fmla="*/ 598868 w 610567"/>
                <a:gd name="connsiteY3" fmla="*/ 1017431 h 1017431"/>
                <a:gd name="connsiteX4" fmla="*/ 0 w 610567"/>
                <a:gd name="connsiteY4" fmla="*/ 508716 h 1017431"/>
                <a:gd name="connsiteX0" fmla="*/ 0 w 610567"/>
                <a:gd name="connsiteY0" fmla="*/ 584916 h 1093631"/>
                <a:gd name="connsiteX1" fmla="*/ 583628 w 610567"/>
                <a:gd name="connsiteY1" fmla="*/ 0 h 1093631"/>
                <a:gd name="connsiteX2" fmla="*/ 610567 w 610567"/>
                <a:gd name="connsiteY2" fmla="*/ 641690 h 1093631"/>
                <a:gd name="connsiteX3" fmla="*/ 598868 w 610567"/>
                <a:gd name="connsiteY3" fmla="*/ 1093631 h 1093631"/>
                <a:gd name="connsiteX4" fmla="*/ 0 w 610567"/>
                <a:gd name="connsiteY4" fmla="*/ 584916 h 1093631"/>
                <a:gd name="connsiteX0" fmla="*/ 0 w 610567"/>
                <a:gd name="connsiteY0" fmla="*/ 592536 h 1101251"/>
                <a:gd name="connsiteX1" fmla="*/ 583628 w 610567"/>
                <a:gd name="connsiteY1" fmla="*/ 0 h 1101251"/>
                <a:gd name="connsiteX2" fmla="*/ 610567 w 610567"/>
                <a:gd name="connsiteY2" fmla="*/ 649310 h 1101251"/>
                <a:gd name="connsiteX3" fmla="*/ 598868 w 610567"/>
                <a:gd name="connsiteY3" fmla="*/ 1101251 h 1101251"/>
                <a:gd name="connsiteX4" fmla="*/ 0 w 610567"/>
                <a:gd name="connsiteY4" fmla="*/ 592536 h 1101251"/>
                <a:gd name="connsiteX0" fmla="*/ 0 w 610567"/>
                <a:gd name="connsiteY0" fmla="*/ 592536 h 1101251"/>
                <a:gd name="connsiteX1" fmla="*/ 598868 w 610567"/>
                <a:gd name="connsiteY1" fmla="*/ 0 h 1101251"/>
                <a:gd name="connsiteX2" fmla="*/ 610567 w 610567"/>
                <a:gd name="connsiteY2" fmla="*/ 649310 h 1101251"/>
                <a:gd name="connsiteX3" fmla="*/ 598868 w 610567"/>
                <a:gd name="connsiteY3" fmla="*/ 1101251 h 1101251"/>
                <a:gd name="connsiteX4" fmla="*/ 0 w 610567"/>
                <a:gd name="connsiteY4" fmla="*/ 592536 h 110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567" h="1101251">
                  <a:moveTo>
                    <a:pt x="0" y="592536"/>
                  </a:moveTo>
                  <a:lnTo>
                    <a:pt x="598868" y="0"/>
                  </a:lnTo>
                  <a:lnTo>
                    <a:pt x="610567" y="649310"/>
                  </a:lnTo>
                  <a:lnTo>
                    <a:pt x="598868" y="1101251"/>
                  </a:lnTo>
                  <a:lnTo>
                    <a:pt x="0" y="5925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7"/>
            <p:cNvSpPr/>
            <p:nvPr/>
          </p:nvSpPr>
          <p:spPr>
            <a:xfrm rot="2440371">
              <a:off x="11517791" y="-174597"/>
              <a:ext cx="205059" cy="1852233"/>
            </a:xfrm>
            <a:custGeom>
              <a:avLst/>
              <a:gdLst>
                <a:gd name="connsiteX0" fmla="*/ 0 w 129142"/>
                <a:gd name="connsiteY0" fmla="*/ 0 h 1853753"/>
                <a:gd name="connsiteX1" fmla="*/ 129142 w 129142"/>
                <a:gd name="connsiteY1" fmla="*/ 0 h 1853753"/>
                <a:gd name="connsiteX2" fmla="*/ 129142 w 129142"/>
                <a:gd name="connsiteY2" fmla="*/ 1853753 h 1853753"/>
                <a:gd name="connsiteX3" fmla="*/ 0 w 129142"/>
                <a:gd name="connsiteY3" fmla="*/ 1853753 h 1853753"/>
                <a:gd name="connsiteX4" fmla="*/ 0 w 129142"/>
                <a:gd name="connsiteY4" fmla="*/ 0 h 1853753"/>
                <a:gd name="connsiteX0" fmla="*/ 81086 w 210228"/>
                <a:gd name="connsiteY0" fmla="*/ 0 h 1853753"/>
                <a:gd name="connsiteX1" fmla="*/ 210228 w 210228"/>
                <a:gd name="connsiteY1" fmla="*/ 0 h 1853753"/>
                <a:gd name="connsiteX2" fmla="*/ 210228 w 210228"/>
                <a:gd name="connsiteY2" fmla="*/ 1853753 h 1853753"/>
                <a:gd name="connsiteX3" fmla="*/ 0 w 210228"/>
                <a:gd name="connsiteY3" fmla="*/ 1782775 h 1853753"/>
                <a:gd name="connsiteX4" fmla="*/ 81086 w 210228"/>
                <a:gd name="connsiteY4" fmla="*/ 0 h 1853753"/>
                <a:gd name="connsiteX0" fmla="*/ 81086 w 210228"/>
                <a:gd name="connsiteY0" fmla="*/ 0 h 1782775"/>
                <a:gd name="connsiteX1" fmla="*/ 210228 w 210228"/>
                <a:gd name="connsiteY1" fmla="*/ 0 h 1782775"/>
                <a:gd name="connsiteX2" fmla="*/ 208251 w 210228"/>
                <a:gd name="connsiteY2" fmla="*/ 1594233 h 1782775"/>
                <a:gd name="connsiteX3" fmla="*/ 0 w 210228"/>
                <a:gd name="connsiteY3" fmla="*/ 1782775 h 1782775"/>
                <a:gd name="connsiteX4" fmla="*/ 81086 w 210228"/>
                <a:gd name="connsiteY4" fmla="*/ 0 h 1782775"/>
                <a:gd name="connsiteX0" fmla="*/ 81086 w 216183"/>
                <a:gd name="connsiteY0" fmla="*/ 0 h 1782775"/>
                <a:gd name="connsiteX1" fmla="*/ 216183 w 216183"/>
                <a:gd name="connsiteY1" fmla="*/ 135540 h 1782775"/>
                <a:gd name="connsiteX2" fmla="*/ 208251 w 216183"/>
                <a:gd name="connsiteY2" fmla="*/ 1594233 h 1782775"/>
                <a:gd name="connsiteX3" fmla="*/ 0 w 216183"/>
                <a:gd name="connsiteY3" fmla="*/ 1782775 h 1782775"/>
                <a:gd name="connsiteX4" fmla="*/ 81086 w 216183"/>
                <a:gd name="connsiteY4" fmla="*/ 0 h 1782775"/>
                <a:gd name="connsiteX0" fmla="*/ 81086 w 234515"/>
                <a:gd name="connsiteY0" fmla="*/ 0 h 1782775"/>
                <a:gd name="connsiteX1" fmla="*/ 234514 w 234515"/>
                <a:gd name="connsiteY1" fmla="*/ 146602 h 1782775"/>
                <a:gd name="connsiteX2" fmla="*/ 208251 w 234515"/>
                <a:gd name="connsiteY2" fmla="*/ 1594233 h 1782775"/>
                <a:gd name="connsiteX3" fmla="*/ 0 w 234515"/>
                <a:gd name="connsiteY3" fmla="*/ 1782775 h 1782775"/>
                <a:gd name="connsiteX4" fmla="*/ 81086 w 234515"/>
                <a:gd name="connsiteY4" fmla="*/ 0 h 178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15" h="1782775">
                  <a:moveTo>
                    <a:pt x="81086" y="0"/>
                  </a:moveTo>
                  <a:lnTo>
                    <a:pt x="234514" y="146602"/>
                  </a:lnTo>
                  <a:lnTo>
                    <a:pt x="208251" y="1594233"/>
                  </a:lnTo>
                  <a:lnTo>
                    <a:pt x="0" y="1782775"/>
                  </a:lnTo>
                  <a:lnTo>
                    <a:pt x="8108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8"/>
            <p:cNvSpPr/>
            <p:nvPr/>
          </p:nvSpPr>
          <p:spPr>
            <a:xfrm rot="1552334">
              <a:off x="8808995" y="-144814"/>
              <a:ext cx="233151" cy="1642239"/>
            </a:xfrm>
            <a:custGeom>
              <a:avLst/>
              <a:gdLst>
                <a:gd name="connsiteX0" fmla="*/ 0 w 124802"/>
                <a:gd name="connsiteY0" fmla="*/ 0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0 w 124802"/>
                <a:gd name="connsiteY4" fmla="*/ 0 h 1703469"/>
                <a:gd name="connsiteX0" fmla="*/ 8945 w 124802"/>
                <a:gd name="connsiteY0" fmla="*/ 105757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8945 w 124802"/>
                <a:gd name="connsiteY4" fmla="*/ 105757 h 170346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24802 w 196277"/>
                <a:gd name="connsiteY2" fmla="*/ 169578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12737 w 196277"/>
                <a:gd name="connsiteY2" fmla="*/ 156613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32427 w 219759"/>
                <a:gd name="connsiteY0" fmla="*/ 98077 h 1664833"/>
                <a:gd name="connsiteX1" fmla="*/ 219759 w 219759"/>
                <a:gd name="connsiteY1" fmla="*/ 0 h 1664833"/>
                <a:gd name="connsiteX2" fmla="*/ 136219 w 219759"/>
                <a:gd name="connsiteY2" fmla="*/ 1566139 h 1664833"/>
                <a:gd name="connsiteX3" fmla="*/ 0 w 219759"/>
                <a:gd name="connsiteY3" fmla="*/ 1664833 h 1664833"/>
                <a:gd name="connsiteX4" fmla="*/ 32427 w 219759"/>
                <a:gd name="connsiteY4" fmla="*/ 98077 h 1664833"/>
                <a:gd name="connsiteX0" fmla="*/ 42401 w 229733"/>
                <a:gd name="connsiteY0" fmla="*/ 98077 h 1644264"/>
                <a:gd name="connsiteX1" fmla="*/ 229733 w 229733"/>
                <a:gd name="connsiteY1" fmla="*/ 0 h 1644264"/>
                <a:gd name="connsiteX2" fmla="*/ 146193 w 229733"/>
                <a:gd name="connsiteY2" fmla="*/ 1566139 h 1644264"/>
                <a:gd name="connsiteX3" fmla="*/ 0 w 229733"/>
                <a:gd name="connsiteY3" fmla="*/ 1644264 h 1644264"/>
                <a:gd name="connsiteX4" fmla="*/ 42401 w 229733"/>
                <a:gd name="connsiteY4" fmla="*/ 98077 h 1644264"/>
                <a:gd name="connsiteX0" fmla="*/ 42401 w 253715"/>
                <a:gd name="connsiteY0" fmla="*/ 85007 h 1631194"/>
                <a:gd name="connsiteX1" fmla="*/ 253715 w 253715"/>
                <a:gd name="connsiteY1" fmla="*/ 0 h 1631194"/>
                <a:gd name="connsiteX2" fmla="*/ 146193 w 253715"/>
                <a:gd name="connsiteY2" fmla="*/ 1553069 h 1631194"/>
                <a:gd name="connsiteX3" fmla="*/ 0 w 253715"/>
                <a:gd name="connsiteY3" fmla="*/ 1631194 h 1631194"/>
                <a:gd name="connsiteX4" fmla="*/ 42401 w 253715"/>
                <a:gd name="connsiteY4" fmla="*/ 85007 h 1631194"/>
                <a:gd name="connsiteX0" fmla="*/ 35044 w 253715"/>
                <a:gd name="connsiteY0" fmla="*/ 106218 h 1631194"/>
                <a:gd name="connsiteX1" fmla="*/ 253715 w 253715"/>
                <a:gd name="connsiteY1" fmla="*/ 0 h 1631194"/>
                <a:gd name="connsiteX2" fmla="*/ 146193 w 253715"/>
                <a:gd name="connsiteY2" fmla="*/ 1553069 h 1631194"/>
                <a:gd name="connsiteX3" fmla="*/ 0 w 253715"/>
                <a:gd name="connsiteY3" fmla="*/ 1631194 h 1631194"/>
                <a:gd name="connsiteX4" fmla="*/ 35044 w 253715"/>
                <a:gd name="connsiteY4" fmla="*/ 106218 h 163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5" h="1631194">
                  <a:moveTo>
                    <a:pt x="35044" y="106218"/>
                  </a:moveTo>
                  <a:lnTo>
                    <a:pt x="253715" y="0"/>
                  </a:lnTo>
                  <a:lnTo>
                    <a:pt x="146193" y="1553069"/>
                  </a:lnTo>
                  <a:lnTo>
                    <a:pt x="0" y="1631194"/>
                  </a:lnTo>
                  <a:cubicBezTo>
                    <a:pt x="2982" y="1098623"/>
                    <a:pt x="32062" y="638789"/>
                    <a:pt x="35044" y="10621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9"/>
            <p:cNvSpPr/>
            <p:nvPr/>
          </p:nvSpPr>
          <p:spPr>
            <a:xfrm rot="1552334">
              <a:off x="9887125" y="-109427"/>
              <a:ext cx="325497" cy="1635113"/>
            </a:xfrm>
            <a:custGeom>
              <a:avLst/>
              <a:gdLst>
                <a:gd name="connsiteX0" fmla="*/ 0 w 294363"/>
                <a:gd name="connsiteY0" fmla="*/ 0 h 1703469"/>
                <a:gd name="connsiteX1" fmla="*/ 294363 w 294363"/>
                <a:gd name="connsiteY1" fmla="*/ 0 h 1703469"/>
                <a:gd name="connsiteX2" fmla="*/ 294363 w 294363"/>
                <a:gd name="connsiteY2" fmla="*/ 1703469 h 1703469"/>
                <a:gd name="connsiteX3" fmla="*/ 0 w 294363"/>
                <a:gd name="connsiteY3" fmla="*/ 1703469 h 1703469"/>
                <a:gd name="connsiteX4" fmla="*/ 0 w 294363"/>
                <a:gd name="connsiteY4" fmla="*/ 0 h 1703469"/>
                <a:gd name="connsiteX0" fmla="*/ 16214 w 310577"/>
                <a:gd name="connsiteY0" fmla="*/ 0 h 1703469"/>
                <a:gd name="connsiteX1" fmla="*/ 310577 w 310577"/>
                <a:gd name="connsiteY1" fmla="*/ 0 h 1703469"/>
                <a:gd name="connsiteX2" fmla="*/ 310577 w 310577"/>
                <a:gd name="connsiteY2" fmla="*/ 1703469 h 1703469"/>
                <a:gd name="connsiteX3" fmla="*/ 0 w 310577"/>
                <a:gd name="connsiteY3" fmla="*/ 1635113 h 1703469"/>
                <a:gd name="connsiteX4" fmla="*/ 16214 w 310577"/>
                <a:gd name="connsiteY4" fmla="*/ 0 h 1703469"/>
                <a:gd name="connsiteX0" fmla="*/ 16214 w 357924"/>
                <a:gd name="connsiteY0" fmla="*/ 0 h 1635113"/>
                <a:gd name="connsiteX1" fmla="*/ 310577 w 357924"/>
                <a:gd name="connsiteY1" fmla="*/ 0 h 1635113"/>
                <a:gd name="connsiteX2" fmla="*/ 357924 w 357924"/>
                <a:gd name="connsiteY2" fmla="*/ 1451847 h 1635113"/>
                <a:gd name="connsiteX3" fmla="*/ 0 w 357924"/>
                <a:gd name="connsiteY3" fmla="*/ 1635113 h 1635113"/>
                <a:gd name="connsiteX4" fmla="*/ 16214 w 357924"/>
                <a:gd name="connsiteY4" fmla="*/ 0 h 1635113"/>
                <a:gd name="connsiteX0" fmla="*/ 83334 w 357924"/>
                <a:gd name="connsiteY0" fmla="*/ 86012 h 1635113"/>
                <a:gd name="connsiteX1" fmla="*/ 310577 w 357924"/>
                <a:gd name="connsiteY1" fmla="*/ 0 h 1635113"/>
                <a:gd name="connsiteX2" fmla="*/ 357924 w 357924"/>
                <a:gd name="connsiteY2" fmla="*/ 1451847 h 1635113"/>
                <a:gd name="connsiteX3" fmla="*/ 0 w 357924"/>
                <a:gd name="connsiteY3" fmla="*/ 1635113 h 1635113"/>
                <a:gd name="connsiteX4" fmla="*/ 83334 w 357924"/>
                <a:gd name="connsiteY4" fmla="*/ 86012 h 1635113"/>
                <a:gd name="connsiteX0" fmla="*/ 83334 w 385143"/>
                <a:gd name="connsiteY0" fmla="*/ 86012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83334 w 385143"/>
                <a:gd name="connsiteY4" fmla="*/ 86012 h 1635113"/>
                <a:gd name="connsiteX0" fmla="*/ 80306 w 385143"/>
                <a:gd name="connsiteY0" fmla="*/ 101594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80306 w 385143"/>
                <a:gd name="connsiteY4" fmla="*/ 101594 h 1635113"/>
                <a:gd name="connsiteX0" fmla="*/ 74678 w 385143"/>
                <a:gd name="connsiteY0" fmla="*/ 9726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4678 w 385143"/>
                <a:gd name="connsiteY4" fmla="*/ 97265 h 1635113"/>
                <a:gd name="connsiteX0" fmla="*/ 74678 w 385143"/>
                <a:gd name="connsiteY0" fmla="*/ 9726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4678 w 385143"/>
                <a:gd name="connsiteY4" fmla="*/ 97265 h 1635113"/>
                <a:gd name="connsiteX0" fmla="*/ 71704 w 385143"/>
                <a:gd name="connsiteY0" fmla="*/ 7025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1704 w 385143"/>
                <a:gd name="connsiteY4" fmla="*/ 70255 h 163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143" h="1635113">
                  <a:moveTo>
                    <a:pt x="71704" y="70255"/>
                  </a:moveTo>
                  <a:lnTo>
                    <a:pt x="310577" y="0"/>
                  </a:lnTo>
                  <a:lnTo>
                    <a:pt x="385143" y="1455584"/>
                  </a:lnTo>
                  <a:lnTo>
                    <a:pt x="0" y="1635113"/>
                  </a:lnTo>
                  <a:lnTo>
                    <a:pt x="71704" y="7025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0"/>
            <p:cNvSpPr/>
            <p:nvPr/>
          </p:nvSpPr>
          <p:spPr>
            <a:xfrm rot="18735131">
              <a:off x="9145241" y="291051"/>
              <a:ext cx="425785" cy="1380452"/>
            </a:xfrm>
            <a:custGeom>
              <a:avLst/>
              <a:gdLst>
                <a:gd name="connsiteX0" fmla="*/ 0 w 371406"/>
                <a:gd name="connsiteY0" fmla="*/ 0 h 1077523"/>
                <a:gd name="connsiteX1" fmla="*/ 371406 w 371406"/>
                <a:gd name="connsiteY1" fmla="*/ 0 h 1077523"/>
                <a:gd name="connsiteX2" fmla="*/ 371406 w 371406"/>
                <a:gd name="connsiteY2" fmla="*/ 1077523 h 1077523"/>
                <a:gd name="connsiteX3" fmla="*/ 0 w 371406"/>
                <a:gd name="connsiteY3" fmla="*/ 1077523 h 1077523"/>
                <a:gd name="connsiteX4" fmla="*/ 0 w 371406"/>
                <a:gd name="connsiteY4" fmla="*/ 0 h 1077523"/>
                <a:gd name="connsiteX0" fmla="*/ 0 w 425785"/>
                <a:gd name="connsiteY0" fmla="*/ 121460 h 1077523"/>
                <a:gd name="connsiteX1" fmla="*/ 425785 w 425785"/>
                <a:gd name="connsiteY1" fmla="*/ 0 h 1077523"/>
                <a:gd name="connsiteX2" fmla="*/ 425785 w 425785"/>
                <a:gd name="connsiteY2" fmla="*/ 1077523 h 1077523"/>
                <a:gd name="connsiteX3" fmla="*/ 54379 w 425785"/>
                <a:gd name="connsiteY3" fmla="*/ 1077523 h 1077523"/>
                <a:gd name="connsiteX4" fmla="*/ 0 w 425785"/>
                <a:gd name="connsiteY4" fmla="*/ 121460 h 1077523"/>
                <a:gd name="connsiteX0" fmla="*/ 0 w 506815"/>
                <a:gd name="connsiteY0" fmla="*/ 121460 h 1077523"/>
                <a:gd name="connsiteX1" fmla="*/ 425785 w 506815"/>
                <a:gd name="connsiteY1" fmla="*/ 0 h 1077523"/>
                <a:gd name="connsiteX2" fmla="*/ 506815 w 506815"/>
                <a:gd name="connsiteY2" fmla="*/ 962736 h 1077523"/>
                <a:gd name="connsiteX3" fmla="*/ 54379 w 506815"/>
                <a:gd name="connsiteY3" fmla="*/ 1077523 h 1077523"/>
                <a:gd name="connsiteX4" fmla="*/ 0 w 506815"/>
                <a:gd name="connsiteY4" fmla="*/ 121460 h 1077523"/>
                <a:gd name="connsiteX0" fmla="*/ 0 w 425785"/>
                <a:gd name="connsiteY0" fmla="*/ 121460 h 1077523"/>
                <a:gd name="connsiteX1" fmla="*/ 425785 w 425785"/>
                <a:gd name="connsiteY1" fmla="*/ 0 h 1077523"/>
                <a:gd name="connsiteX2" fmla="*/ 248439 w 425785"/>
                <a:gd name="connsiteY2" fmla="*/ 1063617 h 1077523"/>
                <a:gd name="connsiteX3" fmla="*/ 54379 w 425785"/>
                <a:gd name="connsiteY3" fmla="*/ 1077523 h 1077523"/>
                <a:gd name="connsiteX4" fmla="*/ 0 w 425785"/>
                <a:gd name="connsiteY4" fmla="*/ 121460 h 1077523"/>
                <a:gd name="connsiteX0" fmla="*/ 0 w 425785"/>
                <a:gd name="connsiteY0" fmla="*/ 121460 h 1117242"/>
                <a:gd name="connsiteX1" fmla="*/ 425785 w 425785"/>
                <a:gd name="connsiteY1" fmla="*/ 0 h 1117242"/>
                <a:gd name="connsiteX2" fmla="*/ 248439 w 425785"/>
                <a:gd name="connsiteY2" fmla="*/ 1063617 h 1117242"/>
                <a:gd name="connsiteX3" fmla="*/ 38987 w 425785"/>
                <a:gd name="connsiteY3" fmla="*/ 1117242 h 1117242"/>
                <a:gd name="connsiteX4" fmla="*/ 0 w 425785"/>
                <a:gd name="connsiteY4" fmla="*/ 121460 h 1117242"/>
                <a:gd name="connsiteX0" fmla="*/ 0 w 425785"/>
                <a:gd name="connsiteY0" fmla="*/ 121460 h 1380452"/>
                <a:gd name="connsiteX1" fmla="*/ 425785 w 425785"/>
                <a:gd name="connsiteY1" fmla="*/ 0 h 1380452"/>
                <a:gd name="connsiteX2" fmla="*/ 246718 w 425785"/>
                <a:gd name="connsiteY2" fmla="*/ 1380452 h 1380452"/>
                <a:gd name="connsiteX3" fmla="*/ 38987 w 425785"/>
                <a:gd name="connsiteY3" fmla="*/ 1117242 h 1380452"/>
                <a:gd name="connsiteX4" fmla="*/ 0 w 425785"/>
                <a:gd name="connsiteY4" fmla="*/ 121460 h 138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85" h="1380452">
                  <a:moveTo>
                    <a:pt x="0" y="121460"/>
                  </a:moveTo>
                  <a:lnTo>
                    <a:pt x="425785" y="0"/>
                  </a:lnTo>
                  <a:lnTo>
                    <a:pt x="246718" y="1380452"/>
                  </a:lnTo>
                  <a:lnTo>
                    <a:pt x="38987" y="1117242"/>
                  </a:lnTo>
                  <a:lnTo>
                    <a:pt x="0" y="1214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/>
            <p:cNvSpPr/>
            <p:nvPr/>
          </p:nvSpPr>
          <p:spPr>
            <a:xfrm rot="18735131">
              <a:off x="9903669" y="-261229"/>
              <a:ext cx="318639" cy="2111191"/>
            </a:xfrm>
            <a:custGeom>
              <a:avLst/>
              <a:gdLst>
                <a:gd name="connsiteX0" fmla="*/ 0 w 65271"/>
                <a:gd name="connsiteY0" fmla="*/ 0 h 1950720"/>
                <a:gd name="connsiteX1" fmla="*/ 65271 w 65271"/>
                <a:gd name="connsiteY1" fmla="*/ 0 h 1950720"/>
                <a:gd name="connsiteX2" fmla="*/ 65271 w 65271"/>
                <a:gd name="connsiteY2" fmla="*/ 1950720 h 1950720"/>
                <a:gd name="connsiteX3" fmla="*/ 0 w 65271"/>
                <a:gd name="connsiteY3" fmla="*/ 1950720 h 1950720"/>
                <a:gd name="connsiteX4" fmla="*/ 0 w 65271"/>
                <a:gd name="connsiteY4" fmla="*/ 0 h 1950720"/>
                <a:gd name="connsiteX0" fmla="*/ 0 w 72418"/>
                <a:gd name="connsiteY0" fmla="*/ 0 h 2026584"/>
                <a:gd name="connsiteX1" fmla="*/ 65271 w 72418"/>
                <a:gd name="connsiteY1" fmla="*/ 0 h 2026584"/>
                <a:gd name="connsiteX2" fmla="*/ 72418 w 72418"/>
                <a:gd name="connsiteY2" fmla="*/ 2026584 h 2026584"/>
                <a:gd name="connsiteX3" fmla="*/ 0 w 72418"/>
                <a:gd name="connsiteY3" fmla="*/ 1950720 h 2026584"/>
                <a:gd name="connsiteX4" fmla="*/ 0 w 72418"/>
                <a:gd name="connsiteY4" fmla="*/ 0 h 2026584"/>
                <a:gd name="connsiteX0" fmla="*/ 0 w 150348"/>
                <a:gd name="connsiteY0" fmla="*/ 50203 h 2026584"/>
                <a:gd name="connsiteX1" fmla="*/ 143201 w 150348"/>
                <a:gd name="connsiteY1" fmla="*/ 0 h 2026584"/>
                <a:gd name="connsiteX2" fmla="*/ 150348 w 150348"/>
                <a:gd name="connsiteY2" fmla="*/ 2026584 h 2026584"/>
                <a:gd name="connsiteX3" fmla="*/ 77930 w 150348"/>
                <a:gd name="connsiteY3" fmla="*/ 1950720 h 2026584"/>
                <a:gd name="connsiteX4" fmla="*/ 0 w 150348"/>
                <a:gd name="connsiteY4" fmla="*/ 50203 h 2026584"/>
                <a:gd name="connsiteX0" fmla="*/ 0 w 159562"/>
                <a:gd name="connsiteY0" fmla="*/ 17395 h 2026584"/>
                <a:gd name="connsiteX1" fmla="*/ 152415 w 159562"/>
                <a:gd name="connsiteY1" fmla="*/ 0 h 2026584"/>
                <a:gd name="connsiteX2" fmla="*/ 159562 w 159562"/>
                <a:gd name="connsiteY2" fmla="*/ 2026584 h 2026584"/>
                <a:gd name="connsiteX3" fmla="*/ 87144 w 159562"/>
                <a:gd name="connsiteY3" fmla="*/ 1950720 h 2026584"/>
                <a:gd name="connsiteX4" fmla="*/ 0 w 159562"/>
                <a:gd name="connsiteY4" fmla="*/ 17395 h 2026584"/>
                <a:gd name="connsiteX0" fmla="*/ 111171 w 270733"/>
                <a:gd name="connsiteY0" fmla="*/ 17395 h 2026584"/>
                <a:gd name="connsiteX1" fmla="*/ 263586 w 270733"/>
                <a:gd name="connsiteY1" fmla="*/ 0 h 2026584"/>
                <a:gd name="connsiteX2" fmla="*/ 270733 w 270733"/>
                <a:gd name="connsiteY2" fmla="*/ 2026584 h 2026584"/>
                <a:gd name="connsiteX3" fmla="*/ 0 w 270733"/>
                <a:gd name="connsiteY3" fmla="*/ 1811737 h 2026584"/>
                <a:gd name="connsiteX4" fmla="*/ 111171 w 270733"/>
                <a:gd name="connsiteY4" fmla="*/ 17395 h 2026584"/>
                <a:gd name="connsiteX0" fmla="*/ 95757 w 255319"/>
                <a:gd name="connsiteY0" fmla="*/ 17395 h 2026584"/>
                <a:gd name="connsiteX1" fmla="*/ 248172 w 255319"/>
                <a:gd name="connsiteY1" fmla="*/ 0 h 2026584"/>
                <a:gd name="connsiteX2" fmla="*/ 255319 w 255319"/>
                <a:gd name="connsiteY2" fmla="*/ 2026584 h 2026584"/>
                <a:gd name="connsiteX3" fmla="*/ 0 w 255319"/>
                <a:gd name="connsiteY3" fmla="*/ 1715379 h 2026584"/>
                <a:gd name="connsiteX4" fmla="*/ 95757 w 255319"/>
                <a:gd name="connsiteY4" fmla="*/ 17395 h 2026584"/>
                <a:gd name="connsiteX0" fmla="*/ 125574 w 285136"/>
                <a:gd name="connsiteY0" fmla="*/ 17395 h 2026584"/>
                <a:gd name="connsiteX1" fmla="*/ 277989 w 285136"/>
                <a:gd name="connsiteY1" fmla="*/ 0 h 2026584"/>
                <a:gd name="connsiteX2" fmla="*/ 285136 w 285136"/>
                <a:gd name="connsiteY2" fmla="*/ 2026584 h 2026584"/>
                <a:gd name="connsiteX3" fmla="*/ 0 w 285136"/>
                <a:gd name="connsiteY3" fmla="*/ 1774635 h 2026584"/>
                <a:gd name="connsiteX4" fmla="*/ 125574 w 285136"/>
                <a:gd name="connsiteY4" fmla="*/ 17395 h 202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36" h="2026584">
                  <a:moveTo>
                    <a:pt x="125574" y="17395"/>
                  </a:moveTo>
                  <a:lnTo>
                    <a:pt x="277989" y="0"/>
                  </a:lnTo>
                  <a:cubicBezTo>
                    <a:pt x="280371" y="675528"/>
                    <a:pt x="282754" y="1351056"/>
                    <a:pt x="285136" y="2026584"/>
                  </a:cubicBezTo>
                  <a:lnTo>
                    <a:pt x="0" y="1774635"/>
                  </a:lnTo>
                  <a:lnTo>
                    <a:pt x="125574" y="1739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2"/>
            <p:cNvSpPr/>
            <p:nvPr/>
          </p:nvSpPr>
          <p:spPr>
            <a:xfrm rot="18735131">
              <a:off x="10801881" y="-341902"/>
              <a:ext cx="227143" cy="1538473"/>
            </a:xfrm>
            <a:custGeom>
              <a:avLst/>
              <a:gdLst>
                <a:gd name="connsiteX0" fmla="*/ 0 w 138281"/>
                <a:gd name="connsiteY0" fmla="*/ 0 h 1607990"/>
                <a:gd name="connsiteX1" fmla="*/ 138281 w 138281"/>
                <a:gd name="connsiteY1" fmla="*/ 0 h 1607990"/>
                <a:gd name="connsiteX2" fmla="*/ 138281 w 138281"/>
                <a:gd name="connsiteY2" fmla="*/ 1607990 h 1607990"/>
                <a:gd name="connsiteX3" fmla="*/ 0 w 138281"/>
                <a:gd name="connsiteY3" fmla="*/ 1607990 h 1607990"/>
                <a:gd name="connsiteX4" fmla="*/ 0 w 138281"/>
                <a:gd name="connsiteY4" fmla="*/ 0 h 1607990"/>
                <a:gd name="connsiteX0" fmla="*/ 0 w 216728"/>
                <a:gd name="connsiteY0" fmla="*/ 60967 h 1607990"/>
                <a:gd name="connsiteX1" fmla="*/ 216728 w 216728"/>
                <a:gd name="connsiteY1" fmla="*/ 0 h 1607990"/>
                <a:gd name="connsiteX2" fmla="*/ 216728 w 216728"/>
                <a:gd name="connsiteY2" fmla="*/ 1607990 h 1607990"/>
                <a:gd name="connsiteX3" fmla="*/ 78447 w 216728"/>
                <a:gd name="connsiteY3" fmla="*/ 1607990 h 1607990"/>
                <a:gd name="connsiteX4" fmla="*/ 0 w 216728"/>
                <a:gd name="connsiteY4" fmla="*/ 60967 h 1607990"/>
                <a:gd name="connsiteX0" fmla="*/ 0 w 216728"/>
                <a:gd name="connsiteY0" fmla="*/ 0 h 1547023"/>
                <a:gd name="connsiteX1" fmla="*/ 130574 w 216728"/>
                <a:gd name="connsiteY1" fmla="*/ 48180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16728"/>
                <a:gd name="connsiteY0" fmla="*/ 0 h 1547023"/>
                <a:gd name="connsiteX1" fmla="*/ 104439 w 216728"/>
                <a:gd name="connsiteY1" fmla="*/ 30743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16728"/>
                <a:gd name="connsiteY0" fmla="*/ 0 h 1547023"/>
                <a:gd name="connsiteX1" fmla="*/ 123900 w 216728"/>
                <a:gd name="connsiteY1" fmla="*/ 74832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24909"/>
                <a:gd name="connsiteY0" fmla="*/ 0 h 1601359"/>
                <a:gd name="connsiteX1" fmla="*/ 132081 w 224909"/>
                <a:gd name="connsiteY1" fmla="*/ 129168 h 1601359"/>
                <a:gd name="connsiteX2" fmla="*/ 224909 w 224909"/>
                <a:gd name="connsiteY2" fmla="*/ 1601359 h 1601359"/>
                <a:gd name="connsiteX3" fmla="*/ 86628 w 224909"/>
                <a:gd name="connsiteY3" fmla="*/ 1601359 h 1601359"/>
                <a:gd name="connsiteX4" fmla="*/ 0 w 224909"/>
                <a:gd name="connsiteY4" fmla="*/ 0 h 1601359"/>
                <a:gd name="connsiteX0" fmla="*/ 0 w 227142"/>
                <a:gd name="connsiteY0" fmla="*/ 0 h 1625067"/>
                <a:gd name="connsiteX1" fmla="*/ 134314 w 227142"/>
                <a:gd name="connsiteY1" fmla="*/ 152876 h 1625067"/>
                <a:gd name="connsiteX2" fmla="*/ 227142 w 227142"/>
                <a:gd name="connsiteY2" fmla="*/ 1625067 h 1625067"/>
                <a:gd name="connsiteX3" fmla="*/ 88861 w 227142"/>
                <a:gd name="connsiteY3" fmla="*/ 1625067 h 1625067"/>
                <a:gd name="connsiteX4" fmla="*/ 0 w 227142"/>
                <a:gd name="connsiteY4" fmla="*/ 0 h 162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42" h="1625067">
                  <a:moveTo>
                    <a:pt x="0" y="0"/>
                  </a:moveTo>
                  <a:lnTo>
                    <a:pt x="134314" y="152876"/>
                  </a:lnTo>
                  <a:lnTo>
                    <a:pt x="227142" y="1625067"/>
                  </a:lnTo>
                  <a:lnTo>
                    <a:pt x="88861" y="1625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8"/>
            <p:cNvSpPr/>
            <p:nvPr/>
          </p:nvSpPr>
          <p:spPr>
            <a:xfrm rot="1552334">
              <a:off x="10796112" y="-145992"/>
              <a:ext cx="229733" cy="1644264"/>
            </a:xfrm>
            <a:custGeom>
              <a:avLst/>
              <a:gdLst>
                <a:gd name="connsiteX0" fmla="*/ 0 w 124802"/>
                <a:gd name="connsiteY0" fmla="*/ 0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0 w 124802"/>
                <a:gd name="connsiteY4" fmla="*/ 0 h 1703469"/>
                <a:gd name="connsiteX0" fmla="*/ 8945 w 124802"/>
                <a:gd name="connsiteY0" fmla="*/ 105757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8945 w 124802"/>
                <a:gd name="connsiteY4" fmla="*/ 105757 h 170346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24802 w 196277"/>
                <a:gd name="connsiteY2" fmla="*/ 169578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12737 w 196277"/>
                <a:gd name="connsiteY2" fmla="*/ 156613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32427 w 219759"/>
                <a:gd name="connsiteY0" fmla="*/ 98077 h 1664833"/>
                <a:gd name="connsiteX1" fmla="*/ 219759 w 219759"/>
                <a:gd name="connsiteY1" fmla="*/ 0 h 1664833"/>
                <a:gd name="connsiteX2" fmla="*/ 136219 w 219759"/>
                <a:gd name="connsiteY2" fmla="*/ 1566139 h 1664833"/>
                <a:gd name="connsiteX3" fmla="*/ 0 w 219759"/>
                <a:gd name="connsiteY3" fmla="*/ 1664833 h 1664833"/>
                <a:gd name="connsiteX4" fmla="*/ 32427 w 219759"/>
                <a:gd name="connsiteY4" fmla="*/ 98077 h 1664833"/>
                <a:gd name="connsiteX0" fmla="*/ 42401 w 229733"/>
                <a:gd name="connsiteY0" fmla="*/ 98077 h 1644264"/>
                <a:gd name="connsiteX1" fmla="*/ 229733 w 229733"/>
                <a:gd name="connsiteY1" fmla="*/ 0 h 1644264"/>
                <a:gd name="connsiteX2" fmla="*/ 146193 w 229733"/>
                <a:gd name="connsiteY2" fmla="*/ 1566139 h 1644264"/>
                <a:gd name="connsiteX3" fmla="*/ 0 w 229733"/>
                <a:gd name="connsiteY3" fmla="*/ 1644264 h 1644264"/>
                <a:gd name="connsiteX4" fmla="*/ 42401 w 229733"/>
                <a:gd name="connsiteY4" fmla="*/ 98077 h 164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33" h="1644264">
                  <a:moveTo>
                    <a:pt x="42401" y="98077"/>
                  </a:moveTo>
                  <a:lnTo>
                    <a:pt x="229733" y="0"/>
                  </a:lnTo>
                  <a:lnTo>
                    <a:pt x="146193" y="1566139"/>
                  </a:lnTo>
                  <a:lnTo>
                    <a:pt x="0" y="1644264"/>
                  </a:lnTo>
                  <a:cubicBezTo>
                    <a:pt x="2982" y="1111693"/>
                    <a:pt x="39419" y="630648"/>
                    <a:pt x="42401" y="980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7"/>
            <p:cNvSpPr/>
            <p:nvPr/>
          </p:nvSpPr>
          <p:spPr>
            <a:xfrm rot="18693159">
              <a:off x="11550836" y="-163481"/>
              <a:ext cx="89211" cy="734864"/>
            </a:xfrm>
            <a:custGeom>
              <a:avLst/>
              <a:gdLst>
                <a:gd name="connsiteX0" fmla="*/ 0 w 90223"/>
                <a:gd name="connsiteY0" fmla="*/ 0 h 780750"/>
                <a:gd name="connsiteX1" fmla="*/ 90223 w 90223"/>
                <a:gd name="connsiteY1" fmla="*/ 0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79207 w 90223"/>
                <a:gd name="connsiteY1" fmla="*/ 98861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85728 w 90223"/>
                <a:gd name="connsiteY1" fmla="*/ 102628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81394 w 90223"/>
                <a:gd name="connsiteY1" fmla="*/ 90558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4658 w 94881"/>
                <a:gd name="connsiteY0" fmla="*/ 0 h 780750"/>
                <a:gd name="connsiteX1" fmla="*/ 86052 w 94881"/>
                <a:gd name="connsiteY1" fmla="*/ 90558 h 780750"/>
                <a:gd name="connsiteX2" fmla="*/ 94881 w 94881"/>
                <a:gd name="connsiteY2" fmla="*/ 780750 h 780750"/>
                <a:gd name="connsiteX3" fmla="*/ 0 w 94881"/>
                <a:gd name="connsiteY3" fmla="*/ 718056 h 780750"/>
                <a:gd name="connsiteX4" fmla="*/ 4658 w 94881"/>
                <a:gd name="connsiteY4" fmla="*/ 0 h 780750"/>
                <a:gd name="connsiteX0" fmla="*/ 4658 w 111364"/>
                <a:gd name="connsiteY0" fmla="*/ 0 h 731139"/>
                <a:gd name="connsiteX1" fmla="*/ 86052 w 111364"/>
                <a:gd name="connsiteY1" fmla="*/ 90558 h 731139"/>
                <a:gd name="connsiteX2" fmla="*/ 111364 w 111364"/>
                <a:gd name="connsiteY2" fmla="*/ 731139 h 731139"/>
                <a:gd name="connsiteX3" fmla="*/ 0 w 111364"/>
                <a:gd name="connsiteY3" fmla="*/ 718056 h 731139"/>
                <a:gd name="connsiteX4" fmla="*/ 4658 w 111364"/>
                <a:gd name="connsiteY4" fmla="*/ 0 h 731139"/>
                <a:gd name="connsiteX0" fmla="*/ 4658 w 86104"/>
                <a:gd name="connsiteY0" fmla="*/ 0 h 718056"/>
                <a:gd name="connsiteX1" fmla="*/ 86052 w 86104"/>
                <a:gd name="connsiteY1" fmla="*/ 90558 h 718056"/>
                <a:gd name="connsiteX2" fmla="*/ 58188 w 86104"/>
                <a:gd name="connsiteY2" fmla="*/ 717814 h 718056"/>
                <a:gd name="connsiteX3" fmla="*/ 0 w 86104"/>
                <a:gd name="connsiteY3" fmla="*/ 718056 h 718056"/>
                <a:gd name="connsiteX4" fmla="*/ 4658 w 86104"/>
                <a:gd name="connsiteY4" fmla="*/ 0 h 718056"/>
                <a:gd name="connsiteX0" fmla="*/ 4658 w 86078"/>
                <a:gd name="connsiteY0" fmla="*/ 0 h 726075"/>
                <a:gd name="connsiteX1" fmla="*/ 86052 w 86078"/>
                <a:gd name="connsiteY1" fmla="*/ 90558 h 726075"/>
                <a:gd name="connsiteX2" fmla="*/ 27327 w 86078"/>
                <a:gd name="connsiteY2" fmla="*/ 726075 h 726075"/>
                <a:gd name="connsiteX3" fmla="*/ 0 w 86078"/>
                <a:gd name="connsiteY3" fmla="*/ 718056 h 726075"/>
                <a:gd name="connsiteX4" fmla="*/ 4658 w 86078"/>
                <a:gd name="connsiteY4" fmla="*/ 0 h 726075"/>
                <a:gd name="connsiteX0" fmla="*/ 4658 w 89211"/>
                <a:gd name="connsiteY0" fmla="*/ 0 h 734864"/>
                <a:gd name="connsiteX1" fmla="*/ 86052 w 89211"/>
                <a:gd name="connsiteY1" fmla="*/ 90558 h 734864"/>
                <a:gd name="connsiteX2" fmla="*/ 89211 w 89211"/>
                <a:gd name="connsiteY2" fmla="*/ 734864 h 734864"/>
                <a:gd name="connsiteX3" fmla="*/ 0 w 89211"/>
                <a:gd name="connsiteY3" fmla="*/ 718056 h 734864"/>
                <a:gd name="connsiteX4" fmla="*/ 4658 w 89211"/>
                <a:gd name="connsiteY4" fmla="*/ 0 h 734864"/>
                <a:gd name="connsiteX0" fmla="*/ 4658 w 89211"/>
                <a:gd name="connsiteY0" fmla="*/ 0 h 734864"/>
                <a:gd name="connsiteX1" fmla="*/ 86052 w 89211"/>
                <a:gd name="connsiteY1" fmla="*/ 90558 h 734864"/>
                <a:gd name="connsiteX2" fmla="*/ 89211 w 89211"/>
                <a:gd name="connsiteY2" fmla="*/ 734864 h 734864"/>
                <a:gd name="connsiteX3" fmla="*/ 0 w 89211"/>
                <a:gd name="connsiteY3" fmla="*/ 718056 h 734864"/>
                <a:gd name="connsiteX4" fmla="*/ 4658 w 89211"/>
                <a:gd name="connsiteY4" fmla="*/ 0 h 7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11" h="734864">
                  <a:moveTo>
                    <a:pt x="4658" y="0"/>
                  </a:moveTo>
                  <a:lnTo>
                    <a:pt x="86052" y="90558"/>
                  </a:lnTo>
                  <a:cubicBezTo>
                    <a:pt x="87550" y="316599"/>
                    <a:pt x="87713" y="508823"/>
                    <a:pt x="89211" y="734864"/>
                  </a:cubicBezTo>
                  <a:lnTo>
                    <a:pt x="0" y="718056"/>
                  </a:lnTo>
                  <a:cubicBezTo>
                    <a:pt x="1553" y="478704"/>
                    <a:pt x="3105" y="239352"/>
                    <a:pt x="46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8"/>
            <p:cNvSpPr/>
            <p:nvPr/>
          </p:nvSpPr>
          <p:spPr>
            <a:xfrm>
              <a:off x="11866441" y="427334"/>
              <a:ext cx="357492" cy="628580"/>
            </a:xfrm>
            <a:custGeom>
              <a:avLst/>
              <a:gdLst>
                <a:gd name="connsiteX0" fmla="*/ 0 w 665870"/>
                <a:gd name="connsiteY0" fmla="*/ 314290 h 628580"/>
                <a:gd name="connsiteX1" fmla="*/ 332935 w 665870"/>
                <a:gd name="connsiteY1" fmla="*/ 0 h 628580"/>
                <a:gd name="connsiteX2" fmla="*/ 665870 w 665870"/>
                <a:gd name="connsiteY2" fmla="*/ 314290 h 628580"/>
                <a:gd name="connsiteX3" fmla="*/ 332935 w 665870"/>
                <a:gd name="connsiteY3" fmla="*/ 628580 h 628580"/>
                <a:gd name="connsiteX4" fmla="*/ 0 w 665870"/>
                <a:gd name="connsiteY4" fmla="*/ 314290 h 628580"/>
                <a:gd name="connsiteX0" fmla="*/ 0 w 337258"/>
                <a:gd name="connsiteY0" fmla="*/ 314290 h 628580"/>
                <a:gd name="connsiteX1" fmla="*/ 332935 w 337258"/>
                <a:gd name="connsiteY1" fmla="*/ 0 h 628580"/>
                <a:gd name="connsiteX2" fmla="*/ 337258 w 337258"/>
                <a:gd name="connsiteY2" fmla="*/ 285715 h 628580"/>
                <a:gd name="connsiteX3" fmla="*/ 332935 w 337258"/>
                <a:gd name="connsiteY3" fmla="*/ 628580 h 628580"/>
                <a:gd name="connsiteX4" fmla="*/ 0 w 337258"/>
                <a:gd name="connsiteY4" fmla="*/ 314290 h 62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58" h="628580">
                  <a:moveTo>
                    <a:pt x="0" y="314290"/>
                  </a:moveTo>
                  <a:lnTo>
                    <a:pt x="332935" y="0"/>
                  </a:lnTo>
                  <a:lnTo>
                    <a:pt x="337258" y="285715"/>
                  </a:lnTo>
                  <a:lnTo>
                    <a:pt x="332935" y="628580"/>
                  </a:lnTo>
                  <a:lnTo>
                    <a:pt x="0" y="3142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5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2"/>
          <p:cNvSpPr txBox="1">
            <a:spLocks/>
          </p:cNvSpPr>
          <p:nvPr userDrawn="1"/>
        </p:nvSpPr>
        <p:spPr>
          <a:xfrm>
            <a:off x="1655083" y="2214986"/>
            <a:ext cx="9470116" cy="411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	 Content 										Page no.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1. Introduction 											3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2. Problem Definition										4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3. Scope 		    										5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4. Entity Relationship Diagram 							6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5. Data Flow Diagram									7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6. Data 	Dictionary Table 									8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7. Welcome Page											9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8. Limitation											      10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	9. Conclusion										      11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Gotham Light" pitchFamily="50" charset="0"/>
              </a:rPr>
              <a:t>       10. References 										      12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7634-5193-4BE5-BF10-C5D51EFFEA81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063F-44AB-409B-97B9-30C75A458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1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94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5203369" y="3758415"/>
            <a:ext cx="3499915" cy="34708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4092782" y="3650746"/>
            <a:ext cx="4513029" cy="731711"/>
          </a:xfrm>
          <a:custGeom>
            <a:avLst/>
            <a:gdLst>
              <a:gd name="connsiteX0" fmla="*/ 0 w 4500329"/>
              <a:gd name="connsiteY0" fmla="*/ 580691 h 580691"/>
              <a:gd name="connsiteX1" fmla="*/ 145173 w 4500329"/>
              <a:gd name="connsiteY1" fmla="*/ 0 h 580691"/>
              <a:gd name="connsiteX2" fmla="*/ 4500329 w 4500329"/>
              <a:gd name="connsiteY2" fmla="*/ 0 h 580691"/>
              <a:gd name="connsiteX3" fmla="*/ 4355156 w 4500329"/>
              <a:gd name="connsiteY3" fmla="*/ 580691 h 580691"/>
              <a:gd name="connsiteX4" fmla="*/ 0 w 4500329"/>
              <a:gd name="connsiteY4" fmla="*/ 580691 h 580691"/>
              <a:gd name="connsiteX0" fmla="*/ 0 w 4513029"/>
              <a:gd name="connsiteY0" fmla="*/ 580691 h 580691"/>
              <a:gd name="connsiteX1" fmla="*/ 157873 w 4513029"/>
              <a:gd name="connsiteY1" fmla="*/ 0 h 580691"/>
              <a:gd name="connsiteX2" fmla="*/ 4513029 w 4513029"/>
              <a:gd name="connsiteY2" fmla="*/ 0 h 580691"/>
              <a:gd name="connsiteX3" fmla="*/ 4367856 w 4513029"/>
              <a:gd name="connsiteY3" fmla="*/ 580691 h 580691"/>
              <a:gd name="connsiteX4" fmla="*/ 0 w 4513029"/>
              <a:gd name="connsiteY4" fmla="*/ 580691 h 58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029" h="580691">
                <a:moveTo>
                  <a:pt x="0" y="580691"/>
                </a:moveTo>
                <a:lnTo>
                  <a:pt x="157873" y="0"/>
                </a:lnTo>
                <a:lnTo>
                  <a:pt x="4513029" y="0"/>
                </a:lnTo>
                <a:lnTo>
                  <a:pt x="4367856" y="580691"/>
                </a:lnTo>
                <a:lnTo>
                  <a:pt x="0" y="5806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2534" y="3620778"/>
            <a:ext cx="3922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-300" dirty="0">
                <a:solidFill>
                  <a:schemeClr val="bg1"/>
                </a:solidFill>
                <a:latin typeface="Century Gothic" panose="020B0502020202020204" pitchFamily="34" charset="0"/>
              </a:rPr>
              <a:t>ONLINE EXAMINATION </a:t>
            </a:r>
            <a:endParaRPr lang="en-US" sz="3200" spc="-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9369" y="3006985"/>
            <a:ext cx="502920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2130" y="2978531"/>
            <a:ext cx="482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1000" dirty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EXAM-IN</a:t>
            </a:r>
            <a:endParaRPr lang="en-US" sz="3600" spc="10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-1" y="2778384"/>
            <a:ext cx="3679367" cy="1606641"/>
          </a:xfrm>
          <a:custGeom>
            <a:avLst/>
            <a:gdLst>
              <a:gd name="connsiteX0" fmla="*/ 0 w 4952998"/>
              <a:gd name="connsiteY0" fmla="*/ 0 h 725270"/>
              <a:gd name="connsiteX1" fmla="*/ 4952998 w 4952998"/>
              <a:gd name="connsiteY1" fmla="*/ 0 h 725270"/>
              <a:gd name="connsiteX2" fmla="*/ 4952998 w 4952998"/>
              <a:gd name="connsiteY2" fmla="*/ 725270 h 725270"/>
              <a:gd name="connsiteX3" fmla="*/ 0 w 4952998"/>
              <a:gd name="connsiteY3" fmla="*/ 725270 h 725270"/>
              <a:gd name="connsiteX4" fmla="*/ 0 w 4952998"/>
              <a:gd name="connsiteY4" fmla="*/ 0 h 725270"/>
              <a:gd name="connsiteX0" fmla="*/ 0 w 4952998"/>
              <a:gd name="connsiteY0" fmla="*/ 0 h 731710"/>
              <a:gd name="connsiteX1" fmla="*/ 4952998 w 4952998"/>
              <a:gd name="connsiteY1" fmla="*/ 0 h 731710"/>
              <a:gd name="connsiteX2" fmla="*/ 4798451 w 4952998"/>
              <a:gd name="connsiteY2" fmla="*/ 731710 h 731710"/>
              <a:gd name="connsiteX3" fmla="*/ 0 w 4952998"/>
              <a:gd name="connsiteY3" fmla="*/ 725270 h 731710"/>
              <a:gd name="connsiteX4" fmla="*/ 0 w 4952998"/>
              <a:gd name="connsiteY4" fmla="*/ 0 h 731710"/>
              <a:gd name="connsiteX0" fmla="*/ 0 w 4998074"/>
              <a:gd name="connsiteY0" fmla="*/ 6439 h 738149"/>
              <a:gd name="connsiteX1" fmla="*/ 4998074 w 4998074"/>
              <a:gd name="connsiteY1" fmla="*/ 0 h 738149"/>
              <a:gd name="connsiteX2" fmla="*/ 4798451 w 4998074"/>
              <a:gd name="connsiteY2" fmla="*/ 738149 h 738149"/>
              <a:gd name="connsiteX3" fmla="*/ 0 w 4998074"/>
              <a:gd name="connsiteY3" fmla="*/ 731709 h 738149"/>
              <a:gd name="connsiteX4" fmla="*/ 0 w 4998074"/>
              <a:gd name="connsiteY4" fmla="*/ 6439 h 738149"/>
              <a:gd name="connsiteX0" fmla="*/ 0 w 4991634"/>
              <a:gd name="connsiteY0" fmla="*/ 0 h 731710"/>
              <a:gd name="connsiteX1" fmla="*/ 4991634 w 4991634"/>
              <a:gd name="connsiteY1" fmla="*/ 6440 h 731710"/>
              <a:gd name="connsiteX2" fmla="*/ 4798451 w 4991634"/>
              <a:gd name="connsiteY2" fmla="*/ 731710 h 731710"/>
              <a:gd name="connsiteX3" fmla="*/ 0 w 4991634"/>
              <a:gd name="connsiteY3" fmla="*/ 725270 h 731710"/>
              <a:gd name="connsiteX4" fmla="*/ 0 w 4991634"/>
              <a:gd name="connsiteY4" fmla="*/ 0 h 73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634" h="731710">
                <a:moveTo>
                  <a:pt x="0" y="0"/>
                </a:moveTo>
                <a:lnTo>
                  <a:pt x="4991634" y="6440"/>
                </a:lnTo>
                <a:lnTo>
                  <a:pt x="4798451" y="731710"/>
                </a:lnTo>
                <a:lnTo>
                  <a:pt x="0" y="7252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8138884" y="3758415"/>
            <a:ext cx="4053117" cy="347083"/>
          </a:xfrm>
          <a:custGeom>
            <a:avLst/>
            <a:gdLst>
              <a:gd name="connsiteX0" fmla="*/ 0 w 2538178"/>
              <a:gd name="connsiteY0" fmla="*/ 351165 h 351165"/>
              <a:gd name="connsiteX1" fmla="*/ 87791 w 2538178"/>
              <a:gd name="connsiteY1" fmla="*/ 0 h 351165"/>
              <a:gd name="connsiteX2" fmla="*/ 2538178 w 2538178"/>
              <a:gd name="connsiteY2" fmla="*/ 0 h 351165"/>
              <a:gd name="connsiteX3" fmla="*/ 2450387 w 2538178"/>
              <a:gd name="connsiteY3" fmla="*/ 351165 h 351165"/>
              <a:gd name="connsiteX4" fmla="*/ 0 w 2538178"/>
              <a:gd name="connsiteY4" fmla="*/ 351165 h 351165"/>
              <a:gd name="connsiteX0" fmla="*/ 0 w 2485169"/>
              <a:gd name="connsiteY0" fmla="*/ 377670 h 377670"/>
              <a:gd name="connsiteX1" fmla="*/ 87791 w 2485169"/>
              <a:gd name="connsiteY1" fmla="*/ 26505 h 377670"/>
              <a:gd name="connsiteX2" fmla="*/ 2485169 w 2485169"/>
              <a:gd name="connsiteY2" fmla="*/ 0 h 377670"/>
              <a:gd name="connsiteX3" fmla="*/ 2450387 w 2485169"/>
              <a:gd name="connsiteY3" fmla="*/ 377670 h 377670"/>
              <a:gd name="connsiteX4" fmla="*/ 0 w 2485169"/>
              <a:gd name="connsiteY4" fmla="*/ 377670 h 377670"/>
              <a:gd name="connsiteX0" fmla="*/ 0 w 2485169"/>
              <a:gd name="connsiteY0" fmla="*/ 378599 h 378599"/>
              <a:gd name="connsiteX1" fmla="*/ 59805 w 2485169"/>
              <a:gd name="connsiteY1" fmla="*/ 0 h 378599"/>
              <a:gd name="connsiteX2" fmla="*/ 2485169 w 2485169"/>
              <a:gd name="connsiteY2" fmla="*/ 929 h 378599"/>
              <a:gd name="connsiteX3" fmla="*/ 2450387 w 2485169"/>
              <a:gd name="connsiteY3" fmla="*/ 378599 h 378599"/>
              <a:gd name="connsiteX4" fmla="*/ 0 w 2485169"/>
              <a:gd name="connsiteY4" fmla="*/ 378599 h 378599"/>
              <a:gd name="connsiteX0" fmla="*/ 0 w 2488285"/>
              <a:gd name="connsiteY0" fmla="*/ 378599 h 378599"/>
              <a:gd name="connsiteX1" fmla="*/ 59805 w 2488285"/>
              <a:gd name="connsiteY1" fmla="*/ 0 h 378599"/>
              <a:gd name="connsiteX2" fmla="*/ 2485169 w 2488285"/>
              <a:gd name="connsiteY2" fmla="*/ 929 h 378599"/>
              <a:gd name="connsiteX3" fmla="*/ 2488285 w 2488285"/>
              <a:gd name="connsiteY3" fmla="*/ 378599 h 378599"/>
              <a:gd name="connsiteX4" fmla="*/ 0 w 2488285"/>
              <a:gd name="connsiteY4" fmla="*/ 378599 h 37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285" h="378599">
                <a:moveTo>
                  <a:pt x="0" y="378599"/>
                </a:moveTo>
                <a:lnTo>
                  <a:pt x="59805" y="0"/>
                </a:lnTo>
                <a:lnTo>
                  <a:pt x="2485169" y="929"/>
                </a:lnTo>
                <a:cubicBezTo>
                  <a:pt x="2486208" y="126819"/>
                  <a:pt x="2487246" y="252709"/>
                  <a:pt x="2488285" y="378599"/>
                </a:cubicBezTo>
                <a:lnTo>
                  <a:pt x="0" y="3785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9369" y="2778384"/>
            <a:ext cx="502920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79369" y="2778384"/>
            <a:ext cx="5029203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911" y="345641"/>
            <a:ext cx="85926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DEOGIRI COLLEGE AURANGABAD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flipV="1">
            <a:off x="115912" y="1025450"/>
            <a:ext cx="8590017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arallelogram 15"/>
          <p:cNvSpPr/>
          <p:nvPr/>
        </p:nvSpPr>
        <p:spPr>
          <a:xfrm>
            <a:off x="8708571" y="345641"/>
            <a:ext cx="3483431" cy="960647"/>
          </a:xfrm>
          <a:custGeom>
            <a:avLst/>
            <a:gdLst>
              <a:gd name="connsiteX0" fmla="*/ 0 w 3483429"/>
              <a:gd name="connsiteY0" fmla="*/ 646331 h 646331"/>
              <a:gd name="connsiteX1" fmla="*/ 364783 w 3483429"/>
              <a:gd name="connsiteY1" fmla="*/ 0 h 646331"/>
              <a:gd name="connsiteX2" fmla="*/ 3483429 w 3483429"/>
              <a:gd name="connsiteY2" fmla="*/ 0 h 646331"/>
              <a:gd name="connsiteX3" fmla="*/ 3118646 w 3483429"/>
              <a:gd name="connsiteY3" fmla="*/ 646331 h 646331"/>
              <a:gd name="connsiteX4" fmla="*/ 0 w 3483429"/>
              <a:gd name="connsiteY4" fmla="*/ 646331 h 646331"/>
              <a:gd name="connsiteX0" fmla="*/ 0 w 3483429"/>
              <a:gd name="connsiteY0" fmla="*/ 646331 h 646331"/>
              <a:gd name="connsiteX1" fmla="*/ 364783 w 3483429"/>
              <a:gd name="connsiteY1" fmla="*/ 0 h 646331"/>
              <a:gd name="connsiteX2" fmla="*/ 3483429 w 3483429"/>
              <a:gd name="connsiteY2" fmla="*/ 0 h 646331"/>
              <a:gd name="connsiteX3" fmla="*/ 3437960 w 3483429"/>
              <a:gd name="connsiteY3" fmla="*/ 646331 h 646331"/>
              <a:gd name="connsiteX4" fmla="*/ 0 w 3483429"/>
              <a:gd name="connsiteY4" fmla="*/ 646331 h 646331"/>
              <a:gd name="connsiteX0" fmla="*/ 0 w 3483429"/>
              <a:gd name="connsiteY0" fmla="*/ 646331 h 660845"/>
              <a:gd name="connsiteX1" fmla="*/ 364783 w 3483429"/>
              <a:gd name="connsiteY1" fmla="*/ 0 h 660845"/>
              <a:gd name="connsiteX2" fmla="*/ 3483429 w 3483429"/>
              <a:gd name="connsiteY2" fmla="*/ 0 h 660845"/>
              <a:gd name="connsiteX3" fmla="*/ 3481503 w 3483429"/>
              <a:gd name="connsiteY3" fmla="*/ 660845 h 660845"/>
              <a:gd name="connsiteX4" fmla="*/ 0 w 3483429"/>
              <a:gd name="connsiteY4" fmla="*/ 646331 h 66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29" h="660845">
                <a:moveTo>
                  <a:pt x="0" y="646331"/>
                </a:moveTo>
                <a:lnTo>
                  <a:pt x="364783" y="0"/>
                </a:lnTo>
                <a:lnTo>
                  <a:pt x="3483429" y="0"/>
                </a:lnTo>
                <a:lnTo>
                  <a:pt x="3481503" y="660845"/>
                </a:lnTo>
                <a:lnTo>
                  <a:pt x="0" y="64633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0" y="4963146"/>
            <a:ext cx="92601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Presented by : Sujit Singh &amp; Shubham Shirpurkar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546162"/>
            <a:ext cx="57186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Guided by : Vaishali A. Chavan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" y="6125721"/>
            <a:ext cx="40059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Gotham Light" pitchFamily="50" charset="0"/>
              </a:rPr>
              <a:t>BCA(SCI) – III YEAR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Gotham Light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2000">
                <a:schemeClr val="bg2">
                  <a:shade val="30000"/>
                  <a:satMod val="115000"/>
                  <a:lumMod val="0"/>
                  <a:alpha val="98000"/>
                </a:schemeClr>
              </a:gs>
              <a:gs pos="10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8" grpId="1"/>
      <p:bldP spid="11" grpId="0" animBg="1"/>
      <p:bldP spid="12" grpId="0" animBg="1"/>
      <p:bldP spid="15" grpId="0" animBg="1"/>
      <p:bldP spid="15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1931" y="-223784"/>
            <a:ext cx="12223931" cy="1852233"/>
            <a:chOff x="2" y="-174597"/>
            <a:chExt cx="12223931" cy="1852233"/>
          </a:xfrm>
        </p:grpSpPr>
        <p:sp>
          <p:nvSpPr>
            <p:cNvPr id="6" name="Rectangle 5"/>
            <p:cNvSpPr/>
            <p:nvPr/>
          </p:nvSpPr>
          <p:spPr>
            <a:xfrm>
              <a:off x="2" y="0"/>
              <a:ext cx="12191999" cy="1352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93133" y="52388"/>
              <a:ext cx="610567" cy="1299893"/>
            </a:xfrm>
            <a:custGeom>
              <a:avLst/>
              <a:gdLst>
                <a:gd name="connsiteX0" fmla="*/ 0 w 1197736"/>
                <a:gd name="connsiteY0" fmla="*/ 508716 h 1017431"/>
                <a:gd name="connsiteX1" fmla="*/ 598868 w 1197736"/>
                <a:gd name="connsiteY1" fmla="*/ 0 h 1017431"/>
                <a:gd name="connsiteX2" fmla="*/ 1197736 w 1197736"/>
                <a:gd name="connsiteY2" fmla="*/ 508716 h 1017431"/>
                <a:gd name="connsiteX3" fmla="*/ 598868 w 1197736"/>
                <a:gd name="connsiteY3" fmla="*/ 1017431 h 1017431"/>
                <a:gd name="connsiteX4" fmla="*/ 0 w 1197736"/>
                <a:gd name="connsiteY4" fmla="*/ 508716 h 1017431"/>
                <a:gd name="connsiteX0" fmla="*/ 0 w 618187"/>
                <a:gd name="connsiteY0" fmla="*/ 508716 h 1017431"/>
                <a:gd name="connsiteX1" fmla="*/ 598868 w 618187"/>
                <a:gd name="connsiteY1" fmla="*/ 0 h 1017431"/>
                <a:gd name="connsiteX2" fmla="*/ 618187 w 618187"/>
                <a:gd name="connsiteY2" fmla="*/ 573110 h 1017431"/>
                <a:gd name="connsiteX3" fmla="*/ 598868 w 618187"/>
                <a:gd name="connsiteY3" fmla="*/ 1017431 h 1017431"/>
                <a:gd name="connsiteX4" fmla="*/ 0 w 618187"/>
                <a:gd name="connsiteY4" fmla="*/ 508716 h 1017431"/>
                <a:gd name="connsiteX0" fmla="*/ 0 w 610567"/>
                <a:gd name="connsiteY0" fmla="*/ 508716 h 1017431"/>
                <a:gd name="connsiteX1" fmla="*/ 598868 w 610567"/>
                <a:gd name="connsiteY1" fmla="*/ 0 h 1017431"/>
                <a:gd name="connsiteX2" fmla="*/ 610567 w 610567"/>
                <a:gd name="connsiteY2" fmla="*/ 565490 h 1017431"/>
                <a:gd name="connsiteX3" fmla="*/ 598868 w 610567"/>
                <a:gd name="connsiteY3" fmla="*/ 1017431 h 1017431"/>
                <a:gd name="connsiteX4" fmla="*/ 0 w 610567"/>
                <a:gd name="connsiteY4" fmla="*/ 508716 h 1017431"/>
                <a:gd name="connsiteX0" fmla="*/ 0 w 610567"/>
                <a:gd name="connsiteY0" fmla="*/ 584916 h 1093631"/>
                <a:gd name="connsiteX1" fmla="*/ 583628 w 610567"/>
                <a:gd name="connsiteY1" fmla="*/ 0 h 1093631"/>
                <a:gd name="connsiteX2" fmla="*/ 610567 w 610567"/>
                <a:gd name="connsiteY2" fmla="*/ 641690 h 1093631"/>
                <a:gd name="connsiteX3" fmla="*/ 598868 w 610567"/>
                <a:gd name="connsiteY3" fmla="*/ 1093631 h 1093631"/>
                <a:gd name="connsiteX4" fmla="*/ 0 w 610567"/>
                <a:gd name="connsiteY4" fmla="*/ 584916 h 1093631"/>
                <a:gd name="connsiteX0" fmla="*/ 0 w 610567"/>
                <a:gd name="connsiteY0" fmla="*/ 592536 h 1101251"/>
                <a:gd name="connsiteX1" fmla="*/ 583628 w 610567"/>
                <a:gd name="connsiteY1" fmla="*/ 0 h 1101251"/>
                <a:gd name="connsiteX2" fmla="*/ 610567 w 610567"/>
                <a:gd name="connsiteY2" fmla="*/ 649310 h 1101251"/>
                <a:gd name="connsiteX3" fmla="*/ 598868 w 610567"/>
                <a:gd name="connsiteY3" fmla="*/ 1101251 h 1101251"/>
                <a:gd name="connsiteX4" fmla="*/ 0 w 610567"/>
                <a:gd name="connsiteY4" fmla="*/ 592536 h 1101251"/>
                <a:gd name="connsiteX0" fmla="*/ 0 w 610567"/>
                <a:gd name="connsiteY0" fmla="*/ 592536 h 1101251"/>
                <a:gd name="connsiteX1" fmla="*/ 598868 w 610567"/>
                <a:gd name="connsiteY1" fmla="*/ 0 h 1101251"/>
                <a:gd name="connsiteX2" fmla="*/ 610567 w 610567"/>
                <a:gd name="connsiteY2" fmla="*/ 649310 h 1101251"/>
                <a:gd name="connsiteX3" fmla="*/ 598868 w 610567"/>
                <a:gd name="connsiteY3" fmla="*/ 1101251 h 1101251"/>
                <a:gd name="connsiteX4" fmla="*/ 0 w 610567"/>
                <a:gd name="connsiteY4" fmla="*/ 592536 h 110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567" h="1101251">
                  <a:moveTo>
                    <a:pt x="0" y="592536"/>
                  </a:moveTo>
                  <a:lnTo>
                    <a:pt x="598868" y="0"/>
                  </a:lnTo>
                  <a:lnTo>
                    <a:pt x="610567" y="649310"/>
                  </a:lnTo>
                  <a:lnTo>
                    <a:pt x="598868" y="1101251"/>
                  </a:lnTo>
                  <a:lnTo>
                    <a:pt x="0" y="5925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440371">
              <a:off x="11517791" y="-174597"/>
              <a:ext cx="205059" cy="1852233"/>
            </a:xfrm>
            <a:custGeom>
              <a:avLst/>
              <a:gdLst>
                <a:gd name="connsiteX0" fmla="*/ 0 w 129142"/>
                <a:gd name="connsiteY0" fmla="*/ 0 h 1853753"/>
                <a:gd name="connsiteX1" fmla="*/ 129142 w 129142"/>
                <a:gd name="connsiteY1" fmla="*/ 0 h 1853753"/>
                <a:gd name="connsiteX2" fmla="*/ 129142 w 129142"/>
                <a:gd name="connsiteY2" fmla="*/ 1853753 h 1853753"/>
                <a:gd name="connsiteX3" fmla="*/ 0 w 129142"/>
                <a:gd name="connsiteY3" fmla="*/ 1853753 h 1853753"/>
                <a:gd name="connsiteX4" fmla="*/ 0 w 129142"/>
                <a:gd name="connsiteY4" fmla="*/ 0 h 1853753"/>
                <a:gd name="connsiteX0" fmla="*/ 81086 w 210228"/>
                <a:gd name="connsiteY0" fmla="*/ 0 h 1853753"/>
                <a:gd name="connsiteX1" fmla="*/ 210228 w 210228"/>
                <a:gd name="connsiteY1" fmla="*/ 0 h 1853753"/>
                <a:gd name="connsiteX2" fmla="*/ 210228 w 210228"/>
                <a:gd name="connsiteY2" fmla="*/ 1853753 h 1853753"/>
                <a:gd name="connsiteX3" fmla="*/ 0 w 210228"/>
                <a:gd name="connsiteY3" fmla="*/ 1782775 h 1853753"/>
                <a:gd name="connsiteX4" fmla="*/ 81086 w 210228"/>
                <a:gd name="connsiteY4" fmla="*/ 0 h 1853753"/>
                <a:gd name="connsiteX0" fmla="*/ 81086 w 210228"/>
                <a:gd name="connsiteY0" fmla="*/ 0 h 1782775"/>
                <a:gd name="connsiteX1" fmla="*/ 210228 w 210228"/>
                <a:gd name="connsiteY1" fmla="*/ 0 h 1782775"/>
                <a:gd name="connsiteX2" fmla="*/ 208251 w 210228"/>
                <a:gd name="connsiteY2" fmla="*/ 1594233 h 1782775"/>
                <a:gd name="connsiteX3" fmla="*/ 0 w 210228"/>
                <a:gd name="connsiteY3" fmla="*/ 1782775 h 1782775"/>
                <a:gd name="connsiteX4" fmla="*/ 81086 w 210228"/>
                <a:gd name="connsiteY4" fmla="*/ 0 h 1782775"/>
                <a:gd name="connsiteX0" fmla="*/ 81086 w 216183"/>
                <a:gd name="connsiteY0" fmla="*/ 0 h 1782775"/>
                <a:gd name="connsiteX1" fmla="*/ 216183 w 216183"/>
                <a:gd name="connsiteY1" fmla="*/ 135540 h 1782775"/>
                <a:gd name="connsiteX2" fmla="*/ 208251 w 216183"/>
                <a:gd name="connsiteY2" fmla="*/ 1594233 h 1782775"/>
                <a:gd name="connsiteX3" fmla="*/ 0 w 216183"/>
                <a:gd name="connsiteY3" fmla="*/ 1782775 h 1782775"/>
                <a:gd name="connsiteX4" fmla="*/ 81086 w 216183"/>
                <a:gd name="connsiteY4" fmla="*/ 0 h 1782775"/>
                <a:gd name="connsiteX0" fmla="*/ 81086 w 234515"/>
                <a:gd name="connsiteY0" fmla="*/ 0 h 1782775"/>
                <a:gd name="connsiteX1" fmla="*/ 234514 w 234515"/>
                <a:gd name="connsiteY1" fmla="*/ 146602 h 1782775"/>
                <a:gd name="connsiteX2" fmla="*/ 208251 w 234515"/>
                <a:gd name="connsiteY2" fmla="*/ 1594233 h 1782775"/>
                <a:gd name="connsiteX3" fmla="*/ 0 w 234515"/>
                <a:gd name="connsiteY3" fmla="*/ 1782775 h 1782775"/>
                <a:gd name="connsiteX4" fmla="*/ 81086 w 234515"/>
                <a:gd name="connsiteY4" fmla="*/ 0 h 178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15" h="1782775">
                  <a:moveTo>
                    <a:pt x="81086" y="0"/>
                  </a:moveTo>
                  <a:lnTo>
                    <a:pt x="234514" y="146602"/>
                  </a:lnTo>
                  <a:lnTo>
                    <a:pt x="208251" y="1594233"/>
                  </a:lnTo>
                  <a:lnTo>
                    <a:pt x="0" y="1782775"/>
                  </a:lnTo>
                  <a:lnTo>
                    <a:pt x="8108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552334">
              <a:off x="8808995" y="-144814"/>
              <a:ext cx="233151" cy="1642239"/>
            </a:xfrm>
            <a:custGeom>
              <a:avLst/>
              <a:gdLst>
                <a:gd name="connsiteX0" fmla="*/ 0 w 124802"/>
                <a:gd name="connsiteY0" fmla="*/ 0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0 w 124802"/>
                <a:gd name="connsiteY4" fmla="*/ 0 h 1703469"/>
                <a:gd name="connsiteX0" fmla="*/ 8945 w 124802"/>
                <a:gd name="connsiteY0" fmla="*/ 105757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8945 w 124802"/>
                <a:gd name="connsiteY4" fmla="*/ 105757 h 170346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24802 w 196277"/>
                <a:gd name="connsiteY2" fmla="*/ 169578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12737 w 196277"/>
                <a:gd name="connsiteY2" fmla="*/ 156613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32427 w 219759"/>
                <a:gd name="connsiteY0" fmla="*/ 98077 h 1664833"/>
                <a:gd name="connsiteX1" fmla="*/ 219759 w 219759"/>
                <a:gd name="connsiteY1" fmla="*/ 0 h 1664833"/>
                <a:gd name="connsiteX2" fmla="*/ 136219 w 219759"/>
                <a:gd name="connsiteY2" fmla="*/ 1566139 h 1664833"/>
                <a:gd name="connsiteX3" fmla="*/ 0 w 219759"/>
                <a:gd name="connsiteY3" fmla="*/ 1664833 h 1664833"/>
                <a:gd name="connsiteX4" fmla="*/ 32427 w 219759"/>
                <a:gd name="connsiteY4" fmla="*/ 98077 h 1664833"/>
                <a:gd name="connsiteX0" fmla="*/ 42401 w 229733"/>
                <a:gd name="connsiteY0" fmla="*/ 98077 h 1644264"/>
                <a:gd name="connsiteX1" fmla="*/ 229733 w 229733"/>
                <a:gd name="connsiteY1" fmla="*/ 0 h 1644264"/>
                <a:gd name="connsiteX2" fmla="*/ 146193 w 229733"/>
                <a:gd name="connsiteY2" fmla="*/ 1566139 h 1644264"/>
                <a:gd name="connsiteX3" fmla="*/ 0 w 229733"/>
                <a:gd name="connsiteY3" fmla="*/ 1644264 h 1644264"/>
                <a:gd name="connsiteX4" fmla="*/ 42401 w 229733"/>
                <a:gd name="connsiteY4" fmla="*/ 98077 h 1644264"/>
                <a:gd name="connsiteX0" fmla="*/ 42401 w 253715"/>
                <a:gd name="connsiteY0" fmla="*/ 85007 h 1631194"/>
                <a:gd name="connsiteX1" fmla="*/ 253715 w 253715"/>
                <a:gd name="connsiteY1" fmla="*/ 0 h 1631194"/>
                <a:gd name="connsiteX2" fmla="*/ 146193 w 253715"/>
                <a:gd name="connsiteY2" fmla="*/ 1553069 h 1631194"/>
                <a:gd name="connsiteX3" fmla="*/ 0 w 253715"/>
                <a:gd name="connsiteY3" fmla="*/ 1631194 h 1631194"/>
                <a:gd name="connsiteX4" fmla="*/ 42401 w 253715"/>
                <a:gd name="connsiteY4" fmla="*/ 85007 h 1631194"/>
                <a:gd name="connsiteX0" fmla="*/ 35044 w 253715"/>
                <a:gd name="connsiteY0" fmla="*/ 106218 h 1631194"/>
                <a:gd name="connsiteX1" fmla="*/ 253715 w 253715"/>
                <a:gd name="connsiteY1" fmla="*/ 0 h 1631194"/>
                <a:gd name="connsiteX2" fmla="*/ 146193 w 253715"/>
                <a:gd name="connsiteY2" fmla="*/ 1553069 h 1631194"/>
                <a:gd name="connsiteX3" fmla="*/ 0 w 253715"/>
                <a:gd name="connsiteY3" fmla="*/ 1631194 h 1631194"/>
                <a:gd name="connsiteX4" fmla="*/ 35044 w 253715"/>
                <a:gd name="connsiteY4" fmla="*/ 106218 h 163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715" h="1631194">
                  <a:moveTo>
                    <a:pt x="35044" y="106218"/>
                  </a:moveTo>
                  <a:lnTo>
                    <a:pt x="253715" y="0"/>
                  </a:lnTo>
                  <a:lnTo>
                    <a:pt x="146193" y="1553069"/>
                  </a:lnTo>
                  <a:lnTo>
                    <a:pt x="0" y="1631194"/>
                  </a:lnTo>
                  <a:cubicBezTo>
                    <a:pt x="2982" y="1098623"/>
                    <a:pt x="32062" y="638789"/>
                    <a:pt x="35044" y="10621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552334">
              <a:off x="9887125" y="-109427"/>
              <a:ext cx="325497" cy="1635113"/>
            </a:xfrm>
            <a:custGeom>
              <a:avLst/>
              <a:gdLst>
                <a:gd name="connsiteX0" fmla="*/ 0 w 294363"/>
                <a:gd name="connsiteY0" fmla="*/ 0 h 1703469"/>
                <a:gd name="connsiteX1" fmla="*/ 294363 w 294363"/>
                <a:gd name="connsiteY1" fmla="*/ 0 h 1703469"/>
                <a:gd name="connsiteX2" fmla="*/ 294363 w 294363"/>
                <a:gd name="connsiteY2" fmla="*/ 1703469 h 1703469"/>
                <a:gd name="connsiteX3" fmla="*/ 0 w 294363"/>
                <a:gd name="connsiteY3" fmla="*/ 1703469 h 1703469"/>
                <a:gd name="connsiteX4" fmla="*/ 0 w 294363"/>
                <a:gd name="connsiteY4" fmla="*/ 0 h 1703469"/>
                <a:gd name="connsiteX0" fmla="*/ 16214 w 310577"/>
                <a:gd name="connsiteY0" fmla="*/ 0 h 1703469"/>
                <a:gd name="connsiteX1" fmla="*/ 310577 w 310577"/>
                <a:gd name="connsiteY1" fmla="*/ 0 h 1703469"/>
                <a:gd name="connsiteX2" fmla="*/ 310577 w 310577"/>
                <a:gd name="connsiteY2" fmla="*/ 1703469 h 1703469"/>
                <a:gd name="connsiteX3" fmla="*/ 0 w 310577"/>
                <a:gd name="connsiteY3" fmla="*/ 1635113 h 1703469"/>
                <a:gd name="connsiteX4" fmla="*/ 16214 w 310577"/>
                <a:gd name="connsiteY4" fmla="*/ 0 h 1703469"/>
                <a:gd name="connsiteX0" fmla="*/ 16214 w 357924"/>
                <a:gd name="connsiteY0" fmla="*/ 0 h 1635113"/>
                <a:gd name="connsiteX1" fmla="*/ 310577 w 357924"/>
                <a:gd name="connsiteY1" fmla="*/ 0 h 1635113"/>
                <a:gd name="connsiteX2" fmla="*/ 357924 w 357924"/>
                <a:gd name="connsiteY2" fmla="*/ 1451847 h 1635113"/>
                <a:gd name="connsiteX3" fmla="*/ 0 w 357924"/>
                <a:gd name="connsiteY3" fmla="*/ 1635113 h 1635113"/>
                <a:gd name="connsiteX4" fmla="*/ 16214 w 357924"/>
                <a:gd name="connsiteY4" fmla="*/ 0 h 1635113"/>
                <a:gd name="connsiteX0" fmla="*/ 83334 w 357924"/>
                <a:gd name="connsiteY0" fmla="*/ 86012 h 1635113"/>
                <a:gd name="connsiteX1" fmla="*/ 310577 w 357924"/>
                <a:gd name="connsiteY1" fmla="*/ 0 h 1635113"/>
                <a:gd name="connsiteX2" fmla="*/ 357924 w 357924"/>
                <a:gd name="connsiteY2" fmla="*/ 1451847 h 1635113"/>
                <a:gd name="connsiteX3" fmla="*/ 0 w 357924"/>
                <a:gd name="connsiteY3" fmla="*/ 1635113 h 1635113"/>
                <a:gd name="connsiteX4" fmla="*/ 83334 w 357924"/>
                <a:gd name="connsiteY4" fmla="*/ 86012 h 1635113"/>
                <a:gd name="connsiteX0" fmla="*/ 83334 w 385143"/>
                <a:gd name="connsiteY0" fmla="*/ 86012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83334 w 385143"/>
                <a:gd name="connsiteY4" fmla="*/ 86012 h 1635113"/>
                <a:gd name="connsiteX0" fmla="*/ 80306 w 385143"/>
                <a:gd name="connsiteY0" fmla="*/ 101594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80306 w 385143"/>
                <a:gd name="connsiteY4" fmla="*/ 101594 h 1635113"/>
                <a:gd name="connsiteX0" fmla="*/ 74678 w 385143"/>
                <a:gd name="connsiteY0" fmla="*/ 9726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4678 w 385143"/>
                <a:gd name="connsiteY4" fmla="*/ 97265 h 1635113"/>
                <a:gd name="connsiteX0" fmla="*/ 74678 w 385143"/>
                <a:gd name="connsiteY0" fmla="*/ 9726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4678 w 385143"/>
                <a:gd name="connsiteY4" fmla="*/ 97265 h 1635113"/>
                <a:gd name="connsiteX0" fmla="*/ 71704 w 385143"/>
                <a:gd name="connsiteY0" fmla="*/ 70255 h 1635113"/>
                <a:gd name="connsiteX1" fmla="*/ 310577 w 385143"/>
                <a:gd name="connsiteY1" fmla="*/ 0 h 1635113"/>
                <a:gd name="connsiteX2" fmla="*/ 385143 w 385143"/>
                <a:gd name="connsiteY2" fmla="*/ 1455584 h 1635113"/>
                <a:gd name="connsiteX3" fmla="*/ 0 w 385143"/>
                <a:gd name="connsiteY3" fmla="*/ 1635113 h 1635113"/>
                <a:gd name="connsiteX4" fmla="*/ 71704 w 385143"/>
                <a:gd name="connsiteY4" fmla="*/ 70255 h 163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143" h="1635113">
                  <a:moveTo>
                    <a:pt x="71704" y="70255"/>
                  </a:moveTo>
                  <a:lnTo>
                    <a:pt x="310577" y="0"/>
                  </a:lnTo>
                  <a:lnTo>
                    <a:pt x="385143" y="1455584"/>
                  </a:lnTo>
                  <a:lnTo>
                    <a:pt x="0" y="1635113"/>
                  </a:lnTo>
                  <a:lnTo>
                    <a:pt x="71704" y="7025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8735131">
              <a:off x="9145241" y="291051"/>
              <a:ext cx="425785" cy="1380452"/>
            </a:xfrm>
            <a:custGeom>
              <a:avLst/>
              <a:gdLst>
                <a:gd name="connsiteX0" fmla="*/ 0 w 371406"/>
                <a:gd name="connsiteY0" fmla="*/ 0 h 1077523"/>
                <a:gd name="connsiteX1" fmla="*/ 371406 w 371406"/>
                <a:gd name="connsiteY1" fmla="*/ 0 h 1077523"/>
                <a:gd name="connsiteX2" fmla="*/ 371406 w 371406"/>
                <a:gd name="connsiteY2" fmla="*/ 1077523 h 1077523"/>
                <a:gd name="connsiteX3" fmla="*/ 0 w 371406"/>
                <a:gd name="connsiteY3" fmla="*/ 1077523 h 1077523"/>
                <a:gd name="connsiteX4" fmla="*/ 0 w 371406"/>
                <a:gd name="connsiteY4" fmla="*/ 0 h 1077523"/>
                <a:gd name="connsiteX0" fmla="*/ 0 w 425785"/>
                <a:gd name="connsiteY0" fmla="*/ 121460 h 1077523"/>
                <a:gd name="connsiteX1" fmla="*/ 425785 w 425785"/>
                <a:gd name="connsiteY1" fmla="*/ 0 h 1077523"/>
                <a:gd name="connsiteX2" fmla="*/ 425785 w 425785"/>
                <a:gd name="connsiteY2" fmla="*/ 1077523 h 1077523"/>
                <a:gd name="connsiteX3" fmla="*/ 54379 w 425785"/>
                <a:gd name="connsiteY3" fmla="*/ 1077523 h 1077523"/>
                <a:gd name="connsiteX4" fmla="*/ 0 w 425785"/>
                <a:gd name="connsiteY4" fmla="*/ 121460 h 1077523"/>
                <a:gd name="connsiteX0" fmla="*/ 0 w 506815"/>
                <a:gd name="connsiteY0" fmla="*/ 121460 h 1077523"/>
                <a:gd name="connsiteX1" fmla="*/ 425785 w 506815"/>
                <a:gd name="connsiteY1" fmla="*/ 0 h 1077523"/>
                <a:gd name="connsiteX2" fmla="*/ 506815 w 506815"/>
                <a:gd name="connsiteY2" fmla="*/ 962736 h 1077523"/>
                <a:gd name="connsiteX3" fmla="*/ 54379 w 506815"/>
                <a:gd name="connsiteY3" fmla="*/ 1077523 h 1077523"/>
                <a:gd name="connsiteX4" fmla="*/ 0 w 506815"/>
                <a:gd name="connsiteY4" fmla="*/ 121460 h 1077523"/>
                <a:gd name="connsiteX0" fmla="*/ 0 w 425785"/>
                <a:gd name="connsiteY0" fmla="*/ 121460 h 1077523"/>
                <a:gd name="connsiteX1" fmla="*/ 425785 w 425785"/>
                <a:gd name="connsiteY1" fmla="*/ 0 h 1077523"/>
                <a:gd name="connsiteX2" fmla="*/ 248439 w 425785"/>
                <a:gd name="connsiteY2" fmla="*/ 1063617 h 1077523"/>
                <a:gd name="connsiteX3" fmla="*/ 54379 w 425785"/>
                <a:gd name="connsiteY3" fmla="*/ 1077523 h 1077523"/>
                <a:gd name="connsiteX4" fmla="*/ 0 w 425785"/>
                <a:gd name="connsiteY4" fmla="*/ 121460 h 1077523"/>
                <a:gd name="connsiteX0" fmla="*/ 0 w 425785"/>
                <a:gd name="connsiteY0" fmla="*/ 121460 h 1117242"/>
                <a:gd name="connsiteX1" fmla="*/ 425785 w 425785"/>
                <a:gd name="connsiteY1" fmla="*/ 0 h 1117242"/>
                <a:gd name="connsiteX2" fmla="*/ 248439 w 425785"/>
                <a:gd name="connsiteY2" fmla="*/ 1063617 h 1117242"/>
                <a:gd name="connsiteX3" fmla="*/ 38987 w 425785"/>
                <a:gd name="connsiteY3" fmla="*/ 1117242 h 1117242"/>
                <a:gd name="connsiteX4" fmla="*/ 0 w 425785"/>
                <a:gd name="connsiteY4" fmla="*/ 121460 h 1117242"/>
                <a:gd name="connsiteX0" fmla="*/ 0 w 425785"/>
                <a:gd name="connsiteY0" fmla="*/ 121460 h 1380452"/>
                <a:gd name="connsiteX1" fmla="*/ 425785 w 425785"/>
                <a:gd name="connsiteY1" fmla="*/ 0 h 1380452"/>
                <a:gd name="connsiteX2" fmla="*/ 246718 w 425785"/>
                <a:gd name="connsiteY2" fmla="*/ 1380452 h 1380452"/>
                <a:gd name="connsiteX3" fmla="*/ 38987 w 425785"/>
                <a:gd name="connsiteY3" fmla="*/ 1117242 h 1380452"/>
                <a:gd name="connsiteX4" fmla="*/ 0 w 425785"/>
                <a:gd name="connsiteY4" fmla="*/ 121460 h 138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85" h="1380452">
                  <a:moveTo>
                    <a:pt x="0" y="121460"/>
                  </a:moveTo>
                  <a:lnTo>
                    <a:pt x="425785" y="0"/>
                  </a:lnTo>
                  <a:lnTo>
                    <a:pt x="246718" y="1380452"/>
                  </a:lnTo>
                  <a:lnTo>
                    <a:pt x="38987" y="1117242"/>
                  </a:lnTo>
                  <a:lnTo>
                    <a:pt x="0" y="1214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8735131">
              <a:off x="9903669" y="-261229"/>
              <a:ext cx="318639" cy="2111191"/>
            </a:xfrm>
            <a:custGeom>
              <a:avLst/>
              <a:gdLst>
                <a:gd name="connsiteX0" fmla="*/ 0 w 65271"/>
                <a:gd name="connsiteY0" fmla="*/ 0 h 1950720"/>
                <a:gd name="connsiteX1" fmla="*/ 65271 w 65271"/>
                <a:gd name="connsiteY1" fmla="*/ 0 h 1950720"/>
                <a:gd name="connsiteX2" fmla="*/ 65271 w 65271"/>
                <a:gd name="connsiteY2" fmla="*/ 1950720 h 1950720"/>
                <a:gd name="connsiteX3" fmla="*/ 0 w 65271"/>
                <a:gd name="connsiteY3" fmla="*/ 1950720 h 1950720"/>
                <a:gd name="connsiteX4" fmla="*/ 0 w 65271"/>
                <a:gd name="connsiteY4" fmla="*/ 0 h 1950720"/>
                <a:gd name="connsiteX0" fmla="*/ 0 w 72418"/>
                <a:gd name="connsiteY0" fmla="*/ 0 h 2026584"/>
                <a:gd name="connsiteX1" fmla="*/ 65271 w 72418"/>
                <a:gd name="connsiteY1" fmla="*/ 0 h 2026584"/>
                <a:gd name="connsiteX2" fmla="*/ 72418 w 72418"/>
                <a:gd name="connsiteY2" fmla="*/ 2026584 h 2026584"/>
                <a:gd name="connsiteX3" fmla="*/ 0 w 72418"/>
                <a:gd name="connsiteY3" fmla="*/ 1950720 h 2026584"/>
                <a:gd name="connsiteX4" fmla="*/ 0 w 72418"/>
                <a:gd name="connsiteY4" fmla="*/ 0 h 2026584"/>
                <a:gd name="connsiteX0" fmla="*/ 0 w 150348"/>
                <a:gd name="connsiteY0" fmla="*/ 50203 h 2026584"/>
                <a:gd name="connsiteX1" fmla="*/ 143201 w 150348"/>
                <a:gd name="connsiteY1" fmla="*/ 0 h 2026584"/>
                <a:gd name="connsiteX2" fmla="*/ 150348 w 150348"/>
                <a:gd name="connsiteY2" fmla="*/ 2026584 h 2026584"/>
                <a:gd name="connsiteX3" fmla="*/ 77930 w 150348"/>
                <a:gd name="connsiteY3" fmla="*/ 1950720 h 2026584"/>
                <a:gd name="connsiteX4" fmla="*/ 0 w 150348"/>
                <a:gd name="connsiteY4" fmla="*/ 50203 h 2026584"/>
                <a:gd name="connsiteX0" fmla="*/ 0 w 159562"/>
                <a:gd name="connsiteY0" fmla="*/ 17395 h 2026584"/>
                <a:gd name="connsiteX1" fmla="*/ 152415 w 159562"/>
                <a:gd name="connsiteY1" fmla="*/ 0 h 2026584"/>
                <a:gd name="connsiteX2" fmla="*/ 159562 w 159562"/>
                <a:gd name="connsiteY2" fmla="*/ 2026584 h 2026584"/>
                <a:gd name="connsiteX3" fmla="*/ 87144 w 159562"/>
                <a:gd name="connsiteY3" fmla="*/ 1950720 h 2026584"/>
                <a:gd name="connsiteX4" fmla="*/ 0 w 159562"/>
                <a:gd name="connsiteY4" fmla="*/ 17395 h 2026584"/>
                <a:gd name="connsiteX0" fmla="*/ 111171 w 270733"/>
                <a:gd name="connsiteY0" fmla="*/ 17395 h 2026584"/>
                <a:gd name="connsiteX1" fmla="*/ 263586 w 270733"/>
                <a:gd name="connsiteY1" fmla="*/ 0 h 2026584"/>
                <a:gd name="connsiteX2" fmla="*/ 270733 w 270733"/>
                <a:gd name="connsiteY2" fmla="*/ 2026584 h 2026584"/>
                <a:gd name="connsiteX3" fmla="*/ 0 w 270733"/>
                <a:gd name="connsiteY3" fmla="*/ 1811737 h 2026584"/>
                <a:gd name="connsiteX4" fmla="*/ 111171 w 270733"/>
                <a:gd name="connsiteY4" fmla="*/ 17395 h 2026584"/>
                <a:gd name="connsiteX0" fmla="*/ 95757 w 255319"/>
                <a:gd name="connsiteY0" fmla="*/ 17395 h 2026584"/>
                <a:gd name="connsiteX1" fmla="*/ 248172 w 255319"/>
                <a:gd name="connsiteY1" fmla="*/ 0 h 2026584"/>
                <a:gd name="connsiteX2" fmla="*/ 255319 w 255319"/>
                <a:gd name="connsiteY2" fmla="*/ 2026584 h 2026584"/>
                <a:gd name="connsiteX3" fmla="*/ 0 w 255319"/>
                <a:gd name="connsiteY3" fmla="*/ 1715379 h 2026584"/>
                <a:gd name="connsiteX4" fmla="*/ 95757 w 255319"/>
                <a:gd name="connsiteY4" fmla="*/ 17395 h 2026584"/>
                <a:gd name="connsiteX0" fmla="*/ 125574 w 285136"/>
                <a:gd name="connsiteY0" fmla="*/ 17395 h 2026584"/>
                <a:gd name="connsiteX1" fmla="*/ 277989 w 285136"/>
                <a:gd name="connsiteY1" fmla="*/ 0 h 2026584"/>
                <a:gd name="connsiteX2" fmla="*/ 285136 w 285136"/>
                <a:gd name="connsiteY2" fmla="*/ 2026584 h 2026584"/>
                <a:gd name="connsiteX3" fmla="*/ 0 w 285136"/>
                <a:gd name="connsiteY3" fmla="*/ 1774635 h 2026584"/>
                <a:gd name="connsiteX4" fmla="*/ 125574 w 285136"/>
                <a:gd name="connsiteY4" fmla="*/ 17395 h 202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36" h="2026584">
                  <a:moveTo>
                    <a:pt x="125574" y="17395"/>
                  </a:moveTo>
                  <a:lnTo>
                    <a:pt x="277989" y="0"/>
                  </a:lnTo>
                  <a:cubicBezTo>
                    <a:pt x="280371" y="675528"/>
                    <a:pt x="282754" y="1351056"/>
                    <a:pt x="285136" y="2026584"/>
                  </a:cubicBezTo>
                  <a:lnTo>
                    <a:pt x="0" y="1774635"/>
                  </a:lnTo>
                  <a:lnTo>
                    <a:pt x="125574" y="1739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8735131">
              <a:off x="10801881" y="-341902"/>
              <a:ext cx="227143" cy="1538473"/>
            </a:xfrm>
            <a:custGeom>
              <a:avLst/>
              <a:gdLst>
                <a:gd name="connsiteX0" fmla="*/ 0 w 138281"/>
                <a:gd name="connsiteY0" fmla="*/ 0 h 1607990"/>
                <a:gd name="connsiteX1" fmla="*/ 138281 w 138281"/>
                <a:gd name="connsiteY1" fmla="*/ 0 h 1607990"/>
                <a:gd name="connsiteX2" fmla="*/ 138281 w 138281"/>
                <a:gd name="connsiteY2" fmla="*/ 1607990 h 1607990"/>
                <a:gd name="connsiteX3" fmla="*/ 0 w 138281"/>
                <a:gd name="connsiteY3" fmla="*/ 1607990 h 1607990"/>
                <a:gd name="connsiteX4" fmla="*/ 0 w 138281"/>
                <a:gd name="connsiteY4" fmla="*/ 0 h 1607990"/>
                <a:gd name="connsiteX0" fmla="*/ 0 w 216728"/>
                <a:gd name="connsiteY0" fmla="*/ 60967 h 1607990"/>
                <a:gd name="connsiteX1" fmla="*/ 216728 w 216728"/>
                <a:gd name="connsiteY1" fmla="*/ 0 h 1607990"/>
                <a:gd name="connsiteX2" fmla="*/ 216728 w 216728"/>
                <a:gd name="connsiteY2" fmla="*/ 1607990 h 1607990"/>
                <a:gd name="connsiteX3" fmla="*/ 78447 w 216728"/>
                <a:gd name="connsiteY3" fmla="*/ 1607990 h 1607990"/>
                <a:gd name="connsiteX4" fmla="*/ 0 w 216728"/>
                <a:gd name="connsiteY4" fmla="*/ 60967 h 1607990"/>
                <a:gd name="connsiteX0" fmla="*/ 0 w 216728"/>
                <a:gd name="connsiteY0" fmla="*/ 0 h 1547023"/>
                <a:gd name="connsiteX1" fmla="*/ 130574 w 216728"/>
                <a:gd name="connsiteY1" fmla="*/ 48180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16728"/>
                <a:gd name="connsiteY0" fmla="*/ 0 h 1547023"/>
                <a:gd name="connsiteX1" fmla="*/ 104439 w 216728"/>
                <a:gd name="connsiteY1" fmla="*/ 30743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16728"/>
                <a:gd name="connsiteY0" fmla="*/ 0 h 1547023"/>
                <a:gd name="connsiteX1" fmla="*/ 123900 w 216728"/>
                <a:gd name="connsiteY1" fmla="*/ 74832 h 1547023"/>
                <a:gd name="connsiteX2" fmla="*/ 216728 w 216728"/>
                <a:gd name="connsiteY2" fmla="*/ 1547023 h 1547023"/>
                <a:gd name="connsiteX3" fmla="*/ 78447 w 216728"/>
                <a:gd name="connsiteY3" fmla="*/ 1547023 h 1547023"/>
                <a:gd name="connsiteX4" fmla="*/ 0 w 216728"/>
                <a:gd name="connsiteY4" fmla="*/ 0 h 1547023"/>
                <a:gd name="connsiteX0" fmla="*/ 0 w 224909"/>
                <a:gd name="connsiteY0" fmla="*/ 0 h 1601359"/>
                <a:gd name="connsiteX1" fmla="*/ 132081 w 224909"/>
                <a:gd name="connsiteY1" fmla="*/ 129168 h 1601359"/>
                <a:gd name="connsiteX2" fmla="*/ 224909 w 224909"/>
                <a:gd name="connsiteY2" fmla="*/ 1601359 h 1601359"/>
                <a:gd name="connsiteX3" fmla="*/ 86628 w 224909"/>
                <a:gd name="connsiteY3" fmla="*/ 1601359 h 1601359"/>
                <a:gd name="connsiteX4" fmla="*/ 0 w 224909"/>
                <a:gd name="connsiteY4" fmla="*/ 0 h 1601359"/>
                <a:gd name="connsiteX0" fmla="*/ 0 w 227142"/>
                <a:gd name="connsiteY0" fmla="*/ 0 h 1625067"/>
                <a:gd name="connsiteX1" fmla="*/ 134314 w 227142"/>
                <a:gd name="connsiteY1" fmla="*/ 152876 h 1625067"/>
                <a:gd name="connsiteX2" fmla="*/ 227142 w 227142"/>
                <a:gd name="connsiteY2" fmla="*/ 1625067 h 1625067"/>
                <a:gd name="connsiteX3" fmla="*/ 88861 w 227142"/>
                <a:gd name="connsiteY3" fmla="*/ 1625067 h 1625067"/>
                <a:gd name="connsiteX4" fmla="*/ 0 w 227142"/>
                <a:gd name="connsiteY4" fmla="*/ 0 h 162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42" h="1625067">
                  <a:moveTo>
                    <a:pt x="0" y="0"/>
                  </a:moveTo>
                  <a:lnTo>
                    <a:pt x="134314" y="152876"/>
                  </a:lnTo>
                  <a:lnTo>
                    <a:pt x="227142" y="1625067"/>
                  </a:lnTo>
                  <a:lnTo>
                    <a:pt x="88861" y="1625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/>
            <p:nvPr/>
          </p:nvSpPr>
          <p:spPr>
            <a:xfrm rot="1552334">
              <a:off x="10796112" y="-145992"/>
              <a:ext cx="229733" cy="1644264"/>
            </a:xfrm>
            <a:custGeom>
              <a:avLst/>
              <a:gdLst>
                <a:gd name="connsiteX0" fmla="*/ 0 w 124802"/>
                <a:gd name="connsiteY0" fmla="*/ 0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0 w 124802"/>
                <a:gd name="connsiteY4" fmla="*/ 0 h 1703469"/>
                <a:gd name="connsiteX0" fmla="*/ 8945 w 124802"/>
                <a:gd name="connsiteY0" fmla="*/ 105757 h 1703469"/>
                <a:gd name="connsiteX1" fmla="*/ 124802 w 124802"/>
                <a:gd name="connsiteY1" fmla="*/ 0 h 1703469"/>
                <a:gd name="connsiteX2" fmla="*/ 124802 w 124802"/>
                <a:gd name="connsiteY2" fmla="*/ 1703469 h 1703469"/>
                <a:gd name="connsiteX3" fmla="*/ 0 w 124802"/>
                <a:gd name="connsiteY3" fmla="*/ 1703469 h 1703469"/>
                <a:gd name="connsiteX4" fmla="*/ 8945 w 124802"/>
                <a:gd name="connsiteY4" fmla="*/ 105757 h 170346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24802 w 196277"/>
                <a:gd name="connsiteY2" fmla="*/ 169578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8945 w 196277"/>
                <a:gd name="connsiteY0" fmla="*/ 98077 h 1695789"/>
                <a:gd name="connsiteX1" fmla="*/ 196277 w 196277"/>
                <a:gd name="connsiteY1" fmla="*/ 0 h 1695789"/>
                <a:gd name="connsiteX2" fmla="*/ 112737 w 196277"/>
                <a:gd name="connsiteY2" fmla="*/ 1566139 h 1695789"/>
                <a:gd name="connsiteX3" fmla="*/ 0 w 196277"/>
                <a:gd name="connsiteY3" fmla="*/ 1695789 h 1695789"/>
                <a:gd name="connsiteX4" fmla="*/ 8945 w 196277"/>
                <a:gd name="connsiteY4" fmla="*/ 98077 h 1695789"/>
                <a:gd name="connsiteX0" fmla="*/ 32427 w 219759"/>
                <a:gd name="connsiteY0" fmla="*/ 98077 h 1664833"/>
                <a:gd name="connsiteX1" fmla="*/ 219759 w 219759"/>
                <a:gd name="connsiteY1" fmla="*/ 0 h 1664833"/>
                <a:gd name="connsiteX2" fmla="*/ 136219 w 219759"/>
                <a:gd name="connsiteY2" fmla="*/ 1566139 h 1664833"/>
                <a:gd name="connsiteX3" fmla="*/ 0 w 219759"/>
                <a:gd name="connsiteY3" fmla="*/ 1664833 h 1664833"/>
                <a:gd name="connsiteX4" fmla="*/ 32427 w 219759"/>
                <a:gd name="connsiteY4" fmla="*/ 98077 h 1664833"/>
                <a:gd name="connsiteX0" fmla="*/ 42401 w 229733"/>
                <a:gd name="connsiteY0" fmla="*/ 98077 h 1644264"/>
                <a:gd name="connsiteX1" fmla="*/ 229733 w 229733"/>
                <a:gd name="connsiteY1" fmla="*/ 0 h 1644264"/>
                <a:gd name="connsiteX2" fmla="*/ 146193 w 229733"/>
                <a:gd name="connsiteY2" fmla="*/ 1566139 h 1644264"/>
                <a:gd name="connsiteX3" fmla="*/ 0 w 229733"/>
                <a:gd name="connsiteY3" fmla="*/ 1644264 h 1644264"/>
                <a:gd name="connsiteX4" fmla="*/ 42401 w 229733"/>
                <a:gd name="connsiteY4" fmla="*/ 98077 h 164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33" h="1644264">
                  <a:moveTo>
                    <a:pt x="42401" y="98077"/>
                  </a:moveTo>
                  <a:lnTo>
                    <a:pt x="229733" y="0"/>
                  </a:lnTo>
                  <a:lnTo>
                    <a:pt x="146193" y="1566139"/>
                  </a:lnTo>
                  <a:lnTo>
                    <a:pt x="0" y="1644264"/>
                  </a:lnTo>
                  <a:cubicBezTo>
                    <a:pt x="2982" y="1111693"/>
                    <a:pt x="39419" y="630648"/>
                    <a:pt x="42401" y="980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693159">
              <a:off x="11550836" y="-163481"/>
              <a:ext cx="89211" cy="734864"/>
            </a:xfrm>
            <a:custGeom>
              <a:avLst/>
              <a:gdLst>
                <a:gd name="connsiteX0" fmla="*/ 0 w 90223"/>
                <a:gd name="connsiteY0" fmla="*/ 0 h 780750"/>
                <a:gd name="connsiteX1" fmla="*/ 90223 w 90223"/>
                <a:gd name="connsiteY1" fmla="*/ 0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79207 w 90223"/>
                <a:gd name="connsiteY1" fmla="*/ 98861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85728 w 90223"/>
                <a:gd name="connsiteY1" fmla="*/ 102628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0 w 90223"/>
                <a:gd name="connsiteY0" fmla="*/ 0 h 780750"/>
                <a:gd name="connsiteX1" fmla="*/ 81394 w 90223"/>
                <a:gd name="connsiteY1" fmla="*/ 90558 h 780750"/>
                <a:gd name="connsiteX2" fmla="*/ 90223 w 90223"/>
                <a:gd name="connsiteY2" fmla="*/ 780750 h 780750"/>
                <a:gd name="connsiteX3" fmla="*/ 0 w 90223"/>
                <a:gd name="connsiteY3" fmla="*/ 780750 h 780750"/>
                <a:gd name="connsiteX4" fmla="*/ 0 w 90223"/>
                <a:gd name="connsiteY4" fmla="*/ 0 h 780750"/>
                <a:gd name="connsiteX0" fmla="*/ 4658 w 94881"/>
                <a:gd name="connsiteY0" fmla="*/ 0 h 780750"/>
                <a:gd name="connsiteX1" fmla="*/ 86052 w 94881"/>
                <a:gd name="connsiteY1" fmla="*/ 90558 h 780750"/>
                <a:gd name="connsiteX2" fmla="*/ 94881 w 94881"/>
                <a:gd name="connsiteY2" fmla="*/ 780750 h 780750"/>
                <a:gd name="connsiteX3" fmla="*/ 0 w 94881"/>
                <a:gd name="connsiteY3" fmla="*/ 718056 h 780750"/>
                <a:gd name="connsiteX4" fmla="*/ 4658 w 94881"/>
                <a:gd name="connsiteY4" fmla="*/ 0 h 780750"/>
                <a:gd name="connsiteX0" fmla="*/ 4658 w 111364"/>
                <a:gd name="connsiteY0" fmla="*/ 0 h 731139"/>
                <a:gd name="connsiteX1" fmla="*/ 86052 w 111364"/>
                <a:gd name="connsiteY1" fmla="*/ 90558 h 731139"/>
                <a:gd name="connsiteX2" fmla="*/ 111364 w 111364"/>
                <a:gd name="connsiteY2" fmla="*/ 731139 h 731139"/>
                <a:gd name="connsiteX3" fmla="*/ 0 w 111364"/>
                <a:gd name="connsiteY3" fmla="*/ 718056 h 731139"/>
                <a:gd name="connsiteX4" fmla="*/ 4658 w 111364"/>
                <a:gd name="connsiteY4" fmla="*/ 0 h 731139"/>
                <a:gd name="connsiteX0" fmla="*/ 4658 w 86104"/>
                <a:gd name="connsiteY0" fmla="*/ 0 h 718056"/>
                <a:gd name="connsiteX1" fmla="*/ 86052 w 86104"/>
                <a:gd name="connsiteY1" fmla="*/ 90558 h 718056"/>
                <a:gd name="connsiteX2" fmla="*/ 58188 w 86104"/>
                <a:gd name="connsiteY2" fmla="*/ 717814 h 718056"/>
                <a:gd name="connsiteX3" fmla="*/ 0 w 86104"/>
                <a:gd name="connsiteY3" fmla="*/ 718056 h 718056"/>
                <a:gd name="connsiteX4" fmla="*/ 4658 w 86104"/>
                <a:gd name="connsiteY4" fmla="*/ 0 h 718056"/>
                <a:gd name="connsiteX0" fmla="*/ 4658 w 86078"/>
                <a:gd name="connsiteY0" fmla="*/ 0 h 726075"/>
                <a:gd name="connsiteX1" fmla="*/ 86052 w 86078"/>
                <a:gd name="connsiteY1" fmla="*/ 90558 h 726075"/>
                <a:gd name="connsiteX2" fmla="*/ 27327 w 86078"/>
                <a:gd name="connsiteY2" fmla="*/ 726075 h 726075"/>
                <a:gd name="connsiteX3" fmla="*/ 0 w 86078"/>
                <a:gd name="connsiteY3" fmla="*/ 718056 h 726075"/>
                <a:gd name="connsiteX4" fmla="*/ 4658 w 86078"/>
                <a:gd name="connsiteY4" fmla="*/ 0 h 726075"/>
                <a:gd name="connsiteX0" fmla="*/ 4658 w 89211"/>
                <a:gd name="connsiteY0" fmla="*/ 0 h 734864"/>
                <a:gd name="connsiteX1" fmla="*/ 86052 w 89211"/>
                <a:gd name="connsiteY1" fmla="*/ 90558 h 734864"/>
                <a:gd name="connsiteX2" fmla="*/ 89211 w 89211"/>
                <a:gd name="connsiteY2" fmla="*/ 734864 h 734864"/>
                <a:gd name="connsiteX3" fmla="*/ 0 w 89211"/>
                <a:gd name="connsiteY3" fmla="*/ 718056 h 734864"/>
                <a:gd name="connsiteX4" fmla="*/ 4658 w 89211"/>
                <a:gd name="connsiteY4" fmla="*/ 0 h 734864"/>
                <a:gd name="connsiteX0" fmla="*/ 4658 w 89211"/>
                <a:gd name="connsiteY0" fmla="*/ 0 h 734864"/>
                <a:gd name="connsiteX1" fmla="*/ 86052 w 89211"/>
                <a:gd name="connsiteY1" fmla="*/ 90558 h 734864"/>
                <a:gd name="connsiteX2" fmla="*/ 89211 w 89211"/>
                <a:gd name="connsiteY2" fmla="*/ 734864 h 734864"/>
                <a:gd name="connsiteX3" fmla="*/ 0 w 89211"/>
                <a:gd name="connsiteY3" fmla="*/ 718056 h 734864"/>
                <a:gd name="connsiteX4" fmla="*/ 4658 w 89211"/>
                <a:gd name="connsiteY4" fmla="*/ 0 h 7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11" h="734864">
                  <a:moveTo>
                    <a:pt x="4658" y="0"/>
                  </a:moveTo>
                  <a:lnTo>
                    <a:pt x="86052" y="90558"/>
                  </a:lnTo>
                  <a:cubicBezTo>
                    <a:pt x="87550" y="316599"/>
                    <a:pt x="87713" y="508823"/>
                    <a:pt x="89211" y="734864"/>
                  </a:cubicBezTo>
                  <a:lnTo>
                    <a:pt x="0" y="718056"/>
                  </a:lnTo>
                  <a:cubicBezTo>
                    <a:pt x="1553" y="478704"/>
                    <a:pt x="3105" y="239352"/>
                    <a:pt x="465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866441" y="427334"/>
              <a:ext cx="357492" cy="628580"/>
            </a:xfrm>
            <a:custGeom>
              <a:avLst/>
              <a:gdLst>
                <a:gd name="connsiteX0" fmla="*/ 0 w 665870"/>
                <a:gd name="connsiteY0" fmla="*/ 314290 h 628580"/>
                <a:gd name="connsiteX1" fmla="*/ 332935 w 665870"/>
                <a:gd name="connsiteY1" fmla="*/ 0 h 628580"/>
                <a:gd name="connsiteX2" fmla="*/ 665870 w 665870"/>
                <a:gd name="connsiteY2" fmla="*/ 314290 h 628580"/>
                <a:gd name="connsiteX3" fmla="*/ 332935 w 665870"/>
                <a:gd name="connsiteY3" fmla="*/ 628580 h 628580"/>
                <a:gd name="connsiteX4" fmla="*/ 0 w 665870"/>
                <a:gd name="connsiteY4" fmla="*/ 314290 h 628580"/>
                <a:gd name="connsiteX0" fmla="*/ 0 w 337258"/>
                <a:gd name="connsiteY0" fmla="*/ 314290 h 628580"/>
                <a:gd name="connsiteX1" fmla="*/ 332935 w 337258"/>
                <a:gd name="connsiteY1" fmla="*/ 0 h 628580"/>
                <a:gd name="connsiteX2" fmla="*/ 337258 w 337258"/>
                <a:gd name="connsiteY2" fmla="*/ 285715 h 628580"/>
                <a:gd name="connsiteX3" fmla="*/ 332935 w 337258"/>
                <a:gd name="connsiteY3" fmla="*/ 628580 h 628580"/>
                <a:gd name="connsiteX4" fmla="*/ 0 w 337258"/>
                <a:gd name="connsiteY4" fmla="*/ 314290 h 62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58" h="628580">
                  <a:moveTo>
                    <a:pt x="0" y="314290"/>
                  </a:moveTo>
                  <a:lnTo>
                    <a:pt x="332935" y="0"/>
                  </a:lnTo>
                  <a:lnTo>
                    <a:pt x="337258" y="285715"/>
                  </a:lnTo>
                  <a:lnTo>
                    <a:pt x="332935" y="628580"/>
                  </a:lnTo>
                  <a:lnTo>
                    <a:pt x="0" y="3142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1949050" y="1981660"/>
            <a:ext cx="8293901" cy="411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89">
              <a:buClr>
                <a:srgbClr val="B31166"/>
              </a:buClr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	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 Content 										Page no.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1. Introduction 										3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2. Problem Definition									4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3. Scope 		    										5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4. Entity Relationship Diagram 						6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5. Data Flow Diagram									7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6.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Data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Dictionary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Table 							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8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entury Gothic" panose="020B0502020202020204"/>
            </a:endParaRP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7. Welcome Page										9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8. Limitation										      10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	9. Conclusion										      11</a:t>
            </a:r>
          </a:p>
          <a:p>
            <a:pPr marL="0" indent="0" defTabSz="457189">
              <a:buClr>
                <a:srgbClr val="B31166"/>
              </a:buClr>
              <a:buNone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entury Gothic" panose="020B0502020202020204"/>
              </a:rPr>
              <a:t>       10. References 									      12</a:t>
            </a:r>
          </a:p>
          <a:p>
            <a:pPr marL="0" indent="0" defTabSz="457189">
              <a:buClr>
                <a:srgbClr val="B31166"/>
              </a:buClr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444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3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7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2192000" cy="685800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8531" y="2795568"/>
            <a:ext cx="3253200" cy="762000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4322" y="2731867"/>
            <a:ext cx="1701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500" dirty="0">
                <a:solidFill>
                  <a:srgbClr val="130F17"/>
                </a:solidFill>
                <a:latin typeface="Gotham Light" pitchFamily="50" charset="0"/>
              </a:rPr>
              <a:t>Thank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5122647" y="1037286"/>
            <a:ext cx="64964" cy="3253199"/>
          </a:xfrm>
          <a:prstGeom prst="rect">
            <a:avLst/>
          </a:prstGeom>
          <a:solidFill>
            <a:srgbClr val="DC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2631403"/>
            <a:ext cx="3528529" cy="15887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5122647" y="1037286"/>
            <a:ext cx="64964" cy="3253199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200000">
            <a:off x="7696472" y="2128423"/>
            <a:ext cx="762000" cy="209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696473" y="2129375"/>
            <a:ext cx="762000" cy="2094387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30277" y="1"/>
            <a:ext cx="5161723" cy="6858001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81739" y="2722105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400" dirty="0">
                <a:solidFill>
                  <a:schemeClr val="bg1"/>
                </a:solidFill>
                <a:latin typeface="Gotham" pitchFamily="50" charset="0"/>
              </a:rPr>
              <a:t>You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0901" y="-2"/>
            <a:ext cx="1923767" cy="2790275"/>
          </a:xfrm>
          <a:prstGeom prst="rect">
            <a:avLst/>
          </a:prstGeom>
          <a:solidFill>
            <a:srgbClr val="130F1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12192000" cy="68580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9" grpId="0" animBg="1"/>
      <p:bldP spid="20" grpId="0" animBg="1"/>
      <p:bldP spid="21" grpId="0" animBg="1"/>
      <p:bldP spid="22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Gotham</vt:lpstr>
      <vt:lpstr>Gotham Light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sujit singh</cp:lastModifiedBy>
  <cp:revision>24</cp:revision>
  <dcterms:created xsi:type="dcterms:W3CDTF">2018-02-12T07:50:26Z</dcterms:created>
  <dcterms:modified xsi:type="dcterms:W3CDTF">2018-02-13T11:40:16Z</dcterms:modified>
</cp:coreProperties>
</file>