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6" r:id="rId4"/>
    <p:sldId id="262" r:id="rId5"/>
    <p:sldId id="267" r:id="rId6"/>
    <p:sldId id="269" r:id="rId7"/>
    <p:sldId id="268" r:id="rId8"/>
    <p:sldId id="270" r:id="rId9"/>
  </p:sldIdLst>
  <p:sldSz cx="12192000" cy="6858000"/>
  <p:notesSz cx="6858000" cy="9144000"/>
  <p:defaultTextStyle>
    <a:defPPr>
      <a:defRPr lang="en-IN"/>
    </a:defPPr>
    <a:lvl1pPr algn="l" rtl="0" fontAlgn="base">
      <a:spcBef>
        <a:spcPct val="0"/>
      </a:spcBef>
      <a:spcAft>
        <a:spcPct val="0"/>
      </a:spcAft>
      <a:defRPr kern="1200">
        <a:solidFill>
          <a:schemeClr val="tx1"/>
        </a:solidFill>
        <a:latin typeface="Arial" charset="0"/>
        <a:ea typeface="+mn-ea"/>
        <a:cs typeface="+mn-cs"/>
      </a:defRPr>
    </a:lvl1pPr>
    <a:lvl2pPr marL="594451" algn="l" rtl="0" fontAlgn="base">
      <a:spcBef>
        <a:spcPct val="0"/>
      </a:spcBef>
      <a:spcAft>
        <a:spcPct val="0"/>
      </a:spcAft>
      <a:defRPr kern="1200">
        <a:solidFill>
          <a:schemeClr val="tx1"/>
        </a:solidFill>
        <a:latin typeface="Arial" charset="0"/>
        <a:ea typeface="+mn-ea"/>
        <a:cs typeface="+mn-cs"/>
      </a:defRPr>
    </a:lvl2pPr>
    <a:lvl3pPr marL="1188903" algn="l" rtl="0" fontAlgn="base">
      <a:spcBef>
        <a:spcPct val="0"/>
      </a:spcBef>
      <a:spcAft>
        <a:spcPct val="0"/>
      </a:spcAft>
      <a:defRPr kern="1200">
        <a:solidFill>
          <a:schemeClr val="tx1"/>
        </a:solidFill>
        <a:latin typeface="Arial" charset="0"/>
        <a:ea typeface="+mn-ea"/>
        <a:cs typeface="+mn-cs"/>
      </a:defRPr>
    </a:lvl3pPr>
    <a:lvl4pPr marL="1783354" algn="l" rtl="0" fontAlgn="base">
      <a:spcBef>
        <a:spcPct val="0"/>
      </a:spcBef>
      <a:spcAft>
        <a:spcPct val="0"/>
      </a:spcAft>
      <a:defRPr kern="1200">
        <a:solidFill>
          <a:schemeClr val="tx1"/>
        </a:solidFill>
        <a:latin typeface="Arial" charset="0"/>
        <a:ea typeface="+mn-ea"/>
        <a:cs typeface="+mn-cs"/>
      </a:defRPr>
    </a:lvl4pPr>
    <a:lvl5pPr marL="2377806" algn="l" rtl="0" fontAlgn="base">
      <a:spcBef>
        <a:spcPct val="0"/>
      </a:spcBef>
      <a:spcAft>
        <a:spcPct val="0"/>
      </a:spcAft>
      <a:defRPr kern="1200">
        <a:solidFill>
          <a:schemeClr val="tx1"/>
        </a:solidFill>
        <a:latin typeface="Arial" charset="0"/>
        <a:ea typeface="+mn-ea"/>
        <a:cs typeface="+mn-cs"/>
      </a:defRPr>
    </a:lvl5pPr>
    <a:lvl6pPr marL="2972257" algn="l" defTabSz="1188903" rtl="0" eaLnBrk="1" latinLnBrk="0" hangingPunct="1">
      <a:defRPr kern="1200">
        <a:solidFill>
          <a:schemeClr val="tx1"/>
        </a:solidFill>
        <a:latin typeface="Arial" charset="0"/>
        <a:ea typeface="+mn-ea"/>
        <a:cs typeface="+mn-cs"/>
      </a:defRPr>
    </a:lvl6pPr>
    <a:lvl7pPr marL="3566709" algn="l" defTabSz="1188903" rtl="0" eaLnBrk="1" latinLnBrk="0" hangingPunct="1">
      <a:defRPr kern="1200">
        <a:solidFill>
          <a:schemeClr val="tx1"/>
        </a:solidFill>
        <a:latin typeface="Arial" charset="0"/>
        <a:ea typeface="+mn-ea"/>
        <a:cs typeface="+mn-cs"/>
      </a:defRPr>
    </a:lvl7pPr>
    <a:lvl8pPr marL="4161160" algn="l" defTabSz="1188903" rtl="0" eaLnBrk="1" latinLnBrk="0" hangingPunct="1">
      <a:defRPr kern="1200">
        <a:solidFill>
          <a:schemeClr val="tx1"/>
        </a:solidFill>
        <a:latin typeface="Arial" charset="0"/>
        <a:ea typeface="+mn-ea"/>
        <a:cs typeface="+mn-cs"/>
      </a:defRPr>
    </a:lvl8pPr>
    <a:lvl9pPr marL="4755612" algn="l" defTabSz="1188903"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e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vmlDrawing" Target="../drawings/vmlDrawing2.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xml"/><Relationship Id="rId1" Type="http://schemas.openxmlformats.org/officeDocument/2006/relationships/vmlDrawing" Target="../drawings/vmlDrawing3.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4.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5.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5.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6.v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6.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321539" name="Rectangle 3"/>
          <p:cNvSpPr>
            <a:spLocks noGrp="1" noChangeArrowheads="1"/>
          </p:cNvSpPr>
          <p:nvPr>
            <p:ph type="ctrTitle"/>
          </p:nvPr>
        </p:nvSpPr>
        <p:spPr>
          <a:xfrm>
            <a:off x="2532355" y="928141"/>
            <a:ext cx="7221070" cy="1774803"/>
          </a:xfrm>
        </p:spPr>
        <p:txBody>
          <a:bodyPr anchor="b"/>
          <a:lstStyle>
            <a:lvl1pPr algn="r">
              <a:defRPr sz="3137"/>
            </a:lvl1pPr>
          </a:lstStyle>
          <a:p>
            <a:r>
              <a:rPr lang="en-US" altLang="en-US"/>
              <a:t>Click to edit Master title style</a:t>
            </a:r>
            <a:endParaRPr lang="en-IN" altLang="en-US" dirty="0"/>
          </a:p>
        </p:txBody>
      </p:sp>
      <p:sp>
        <p:nvSpPr>
          <p:cNvPr id="321540" name="Rectangle 4"/>
          <p:cNvSpPr>
            <a:spLocks noGrp="1" noChangeArrowheads="1"/>
          </p:cNvSpPr>
          <p:nvPr>
            <p:ph type="subTitle" idx="1"/>
          </p:nvPr>
        </p:nvSpPr>
        <p:spPr>
          <a:xfrm>
            <a:off x="2532355" y="2944963"/>
            <a:ext cx="7221070" cy="2466824"/>
          </a:xfrm>
        </p:spPr>
        <p:txBody>
          <a:bodyPr/>
          <a:lstStyle>
            <a:lvl1pPr marL="0" indent="0" algn="r">
              <a:buFont typeface="Wingdings" pitchFamily="2" charset="2"/>
              <a:buNone/>
              <a:defRPr sz="2241">
                <a:solidFill>
                  <a:schemeClr val="accent2"/>
                </a:solidFill>
              </a:defRPr>
            </a:lvl1pPr>
          </a:lstStyle>
          <a:p>
            <a:r>
              <a:rPr lang="en-US" altLang="en-US"/>
              <a:t>Click to edit Master subtitle style</a:t>
            </a:r>
            <a:endParaRPr lang="en-IN" altLang="en-US" dirty="0"/>
          </a:p>
        </p:txBody>
      </p:sp>
      <p:sp>
        <p:nvSpPr>
          <p:cNvPr id="41" name="Title 1"/>
          <p:cNvSpPr txBox="1">
            <a:spLocks/>
          </p:cNvSpPr>
          <p:nvPr/>
        </p:nvSpPr>
        <p:spPr>
          <a:xfrm>
            <a:off x="623391" y="5535050"/>
            <a:ext cx="10618638" cy="766796"/>
          </a:xfrm>
          <a:prstGeom prst="rect">
            <a:avLst/>
          </a:prstGeom>
        </p:spPr>
        <p:txBody>
          <a:bodyPr/>
          <a:lstStyle/>
          <a:p>
            <a:pPr algn="ctr" fontAlgn="auto">
              <a:spcAft>
                <a:spcPts val="0"/>
              </a:spcAft>
              <a:defRPr/>
            </a:pPr>
            <a:r>
              <a:rPr lang="en-US" sz="1344" dirty="0">
                <a:solidFill>
                  <a:srgbClr val="0070C0"/>
                </a:solidFill>
              </a:rPr>
              <a:t>© 2019: Sensorise Digital Services Limited</a:t>
            </a:r>
          </a:p>
          <a:p>
            <a:pPr algn="ctr" fontAlgn="auto">
              <a:spcAft>
                <a:spcPts val="0"/>
              </a:spcAft>
              <a:defRPr/>
            </a:pPr>
            <a:r>
              <a:rPr lang="en-US" sz="1120" dirty="0">
                <a:solidFill>
                  <a:schemeClr val="bg1">
                    <a:lumMod val="65000"/>
                  </a:schemeClr>
                </a:solidFill>
              </a:rPr>
              <a:t>All rights reserved. No part of this document may be reproduced or transmitted in any form or by any means, electronic, mechanical, photocopying, recording, or otherwise, without prior written permission of Sensorise</a:t>
            </a:r>
            <a:endParaRPr lang="en-US" sz="1568" b="1" dirty="0">
              <a:solidFill>
                <a:schemeClr val="bg1">
                  <a:lumMod val="65000"/>
                </a:schemeClr>
              </a:solidFill>
              <a:latin typeface="Helvetica" pitchFamily="34" charset="0"/>
              <a:ea typeface="+mj-ea"/>
              <a:cs typeface="+mj-cs"/>
            </a:endParaRPr>
          </a:p>
        </p:txBody>
      </p:sp>
      <p:pic>
        <p:nvPicPr>
          <p:cNvPr id="2" name="Picture 1" descr="original-6368-344381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632" y="1815543"/>
            <a:ext cx="2156943" cy="1922509"/>
          </a:xfrm>
          <a:prstGeom prst="rect">
            <a:avLst/>
          </a:prstGeom>
        </p:spPr>
      </p:pic>
      <p:cxnSp>
        <p:nvCxnSpPr>
          <p:cNvPr id="4" name="Straight Connector 3"/>
          <p:cNvCxnSpPr/>
          <p:nvPr/>
        </p:nvCxnSpPr>
        <p:spPr>
          <a:xfrm>
            <a:off x="9940986" y="928141"/>
            <a:ext cx="1" cy="4495800"/>
          </a:xfrm>
          <a:prstGeom prst="line">
            <a:avLst/>
          </a:prstGeom>
          <a:ln w="9525"/>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flipH="1" flipV="1">
            <a:off x="2532356" y="2783617"/>
            <a:ext cx="8846850" cy="35783"/>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126036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5" y="2130429"/>
            <a:ext cx="10363200" cy="1470025"/>
          </a:xfrm>
        </p:spPr>
        <p:txBody>
          <a:bodyPr anchor="b"/>
          <a:lstStyle/>
          <a:p>
            <a:r>
              <a:rPr lang="en-US"/>
              <a:t>Click to edit Master title style</a:t>
            </a:r>
            <a:endParaRPr lang="en-US" dirty="0"/>
          </a:p>
        </p:txBody>
      </p:sp>
      <p:sp>
        <p:nvSpPr>
          <p:cNvPr id="3" name="Subtitle 2"/>
          <p:cNvSpPr>
            <a:spLocks noGrp="1"/>
          </p:cNvSpPr>
          <p:nvPr>
            <p:ph type="subTitle" idx="1"/>
          </p:nvPr>
        </p:nvSpPr>
        <p:spPr>
          <a:xfrm>
            <a:off x="938093" y="3751692"/>
            <a:ext cx="8534401" cy="1752600"/>
          </a:xfrm>
        </p:spPr>
        <p:txBody>
          <a:bodyPr>
            <a:normAutofit/>
          </a:bodyPr>
          <a:lstStyle>
            <a:lvl1pPr marL="0" indent="0" algn="l">
              <a:buNone/>
              <a:defRPr sz="2241">
                <a:solidFill>
                  <a:srgbClr val="76AC4D"/>
                </a:solidFill>
              </a:defRPr>
            </a:lvl1pPr>
            <a:lvl2pPr marL="512201" indent="0" algn="ctr">
              <a:buNone/>
              <a:defRPr>
                <a:solidFill>
                  <a:schemeClr val="tx1">
                    <a:tint val="75000"/>
                  </a:schemeClr>
                </a:solidFill>
              </a:defRPr>
            </a:lvl2pPr>
            <a:lvl3pPr marL="1024402" indent="0" algn="ctr">
              <a:buNone/>
              <a:defRPr>
                <a:solidFill>
                  <a:schemeClr val="tx1">
                    <a:tint val="75000"/>
                  </a:schemeClr>
                </a:solidFill>
              </a:defRPr>
            </a:lvl3pPr>
            <a:lvl4pPr marL="1536603" indent="0" algn="ctr">
              <a:buNone/>
              <a:defRPr>
                <a:solidFill>
                  <a:schemeClr val="tx1">
                    <a:tint val="75000"/>
                  </a:schemeClr>
                </a:solidFill>
              </a:defRPr>
            </a:lvl4pPr>
            <a:lvl5pPr marL="2048805" indent="0" algn="ctr">
              <a:buNone/>
              <a:defRPr>
                <a:solidFill>
                  <a:schemeClr val="tx1">
                    <a:tint val="75000"/>
                  </a:schemeClr>
                </a:solidFill>
              </a:defRPr>
            </a:lvl5pPr>
            <a:lvl6pPr marL="2561006" indent="0" algn="ctr">
              <a:buNone/>
              <a:defRPr>
                <a:solidFill>
                  <a:schemeClr val="tx1">
                    <a:tint val="75000"/>
                  </a:schemeClr>
                </a:solidFill>
              </a:defRPr>
            </a:lvl6pPr>
            <a:lvl7pPr marL="3073207" indent="0" algn="ctr">
              <a:buNone/>
              <a:defRPr>
                <a:solidFill>
                  <a:schemeClr val="tx1">
                    <a:tint val="75000"/>
                  </a:schemeClr>
                </a:solidFill>
              </a:defRPr>
            </a:lvl7pPr>
            <a:lvl8pPr marL="3585408" indent="0" algn="ctr">
              <a:buNone/>
              <a:defRPr>
                <a:solidFill>
                  <a:schemeClr val="tx1">
                    <a:tint val="75000"/>
                  </a:schemeClr>
                </a:solidFill>
              </a:defRPr>
            </a:lvl8pPr>
            <a:lvl9pPr marL="4097609" indent="0" algn="ctr">
              <a:buNone/>
              <a:defRPr>
                <a:solidFill>
                  <a:schemeClr val="tx1">
                    <a:tint val="75000"/>
                  </a:schemeClr>
                </a:solidFill>
              </a:defRPr>
            </a:lvl9pPr>
          </a:lstStyle>
          <a:p>
            <a:r>
              <a:rPr lang="en-US"/>
              <a:t>Click to edit Master subtitle style</a:t>
            </a:r>
            <a:endParaRPr lang="en-US" dirty="0"/>
          </a:p>
        </p:txBody>
      </p:sp>
      <p:cxnSp>
        <p:nvCxnSpPr>
          <p:cNvPr id="8" name="Straight Connector 7"/>
          <p:cNvCxnSpPr/>
          <p:nvPr/>
        </p:nvCxnSpPr>
        <p:spPr>
          <a:xfrm>
            <a:off x="938093" y="3671019"/>
            <a:ext cx="10315814" cy="0"/>
          </a:xfrm>
          <a:prstGeom prst="line">
            <a:avLst/>
          </a:prstGeom>
          <a:ln w="9525"/>
          <a:effectLst/>
        </p:spPr>
        <p:style>
          <a:lnRef idx="2">
            <a:schemeClr val="accent1"/>
          </a:lnRef>
          <a:fillRef idx="0">
            <a:schemeClr val="accent1"/>
          </a:fillRef>
          <a:effectRef idx="1">
            <a:schemeClr val="accent1"/>
          </a:effectRef>
          <a:fontRef idx="minor">
            <a:schemeClr val="tx1"/>
          </a:fontRef>
        </p:style>
      </p:cxnSp>
      <p:sp>
        <p:nvSpPr>
          <p:cNvPr id="6" name="Footer Placeholder 5"/>
          <p:cNvSpPr>
            <a:spLocks noGrp="1"/>
          </p:cNvSpPr>
          <p:nvPr>
            <p:ph type="ftr" sz="quarter" idx="10"/>
          </p:nvPr>
        </p:nvSpPr>
        <p:spPr/>
        <p:txBody>
          <a:bodyPr/>
          <a:lstStyle/>
          <a:p>
            <a:endParaRPr lang="en-IN"/>
          </a:p>
        </p:txBody>
      </p:sp>
      <p:sp>
        <p:nvSpPr>
          <p:cNvPr id="11" name="Slide Number Placeholder 10"/>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953036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Agenda Slide">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2133" name="think-cell Slide" r:id="rId4" imgW="360" imgH="360" progId="">
                  <p:embed/>
                </p:oleObj>
              </mc:Choice>
              <mc:Fallback>
                <p:oleObj name="think-cell Slide" r:id="rId4" imgW="360" imgH="360" progId="">
                  <p:embed/>
                  <p:pic>
                    <p:nvPicPr>
                      <p:cNvPr id="5"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half" idx="1"/>
          </p:nvPr>
        </p:nvSpPr>
        <p:spPr>
          <a:xfrm>
            <a:off x="609606" y="928142"/>
            <a:ext cx="3798353" cy="2984896"/>
          </a:xfrm>
        </p:spPr>
        <p:txBody>
          <a:bodyPr/>
          <a:lstStyle>
            <a:lvl1pPr marL="0" indent="0">
              <a:buNone/>
              <a:defRPr sz="2017"/>
            </a:lvl1pPr>
            <a:lvl2pPr>
              <a:defRPr sz="1792"/>
            </a:lvl2pPr>
            <a:lvl3pPr>
              <a:defRPr sz="1792"/>
            </a:lvl3pPr>
            <a:lvl4pPr>
              <a:defRPr sz="1568"/>
            </a:lvl4pPr>
            <a:lvl5pPr>
              <a:defRPr sz="1568"/>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9299" y="928142"/>
            <a:ext cx="6893106"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22" name="Straight Connector 2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961688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and Content">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3157" name="think-cell Slide" r:id="rId4" imgW="360" imgH="360" progId="">
                  <p:embed/>
                </p:oleObj>
              </mc:Choice>
              <mc:Fallback>
                <p:oleObj name="think-cell Slide" r:id="rId4" imgW="360" imgH="360" progId="">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cxnSp>
        <p:nvCxnSpPr>
          <p:cNvPr id="9" name="Straight Connector 8"/>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09605" y="928142"/>
            <a:ext cx="10972800" cy="52437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pic>
        <p:nvPicPr>
          <p:cNvPr id="16"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2553239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wo Content">
    <p:spTree>
      <p:nvGrpSpPr>
        <p:cNvPr id="1" name=""/>
        <p:cNvGrpSpPr/>
        <p:nvPr/>
      </p:nvGrpSpPr>
      <p:grpSpPr>
        <a:xfrm>
          <a:off x="0" y="0"/>
          <a:ext cx="0" cy="0"/>
          <a:chOff x="0" y="0"/>
          <a:chExt cx="0" cy="0"/>
        </a:xfrm>
      </p:grpSpPr>
      <p:graphicFrame>
        <p:nvGraphicFramePr>
          <p:cNvPr id="5"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4181" name="think-cell Slide" r:id="rId4" imgW="360" imgH="360" progId="">
                  <p:embed/>
                </p:oleObj>
              </mc:Choice>
              <mc:Fallback>
                <p:oleObj name="think-cell Slide" r:id="rId4" imgW="360" imgH="360" progId="">
                  <p:embed/>
                  <p:pic>
                    <p:nvPicPr>
                      <p:cNvPr id="5"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3" name="Content Placeholder 2"/>
          <p:cNvSpPr>
            <a:spLocks noGrp="1"/>
          </p:cNvSpPr>
          <p:nvPr>
            <p:ph sz="half" idx="1"/>
          </p:nvPr>
        </p:nvSpPr>
        <p:spPr>
          <a:xfrm>
            <a:off x="609605" y="928142"/>
            <a:ext cx="5384800"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5" y="928142"/>
            <a:ext cx="5384800" cy="5198025"/>
          </a:xfrm>
        </p:spPr>
        <p:txBody>
          <a:bodyPr/>
          <a:lstStyle>
            <a:lvl1pPr>
              <a:defRPr sz="2241"/>
            </a:lvl1pPr>
            <a:lvl2pPr>
              <a:defRPr sz="2017"/>
            </a:lvl2pPr>
            <a:lvl3pPr>
              <a:defRPr sz="2017"/>
            </a:lvl3pPr>
            <a:lvl4pPr>
              <a:defRPr sz="1792"/>
            </a:lvl4pPr>
            <a:lvl5pPr>
              <a:defRPr sz="1792"/>
            </a:lvl5pPr>
            <a:lvl6pPr>
              <a:defRPr sz="2017"/>
            </a:lvl6pPr>
            <a:lvl7pPr>
              <a:defRPr sz="2017"/>
            </a:lvl7pPr>
            <a:lvl8pPr>
              <a:defRPr sz="2017"/>
            </a:lvl8pPr>
            <a:lvl9pPr>
              <a:defRPr sz="201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22" name="Straight Connector 2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pic>
        <p:nvPicPr>
          <p:cNvPr id="1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7" name="Footer Placeholder 6"/>
          <p:cNvSpPr>
            <a:spLocks noGrp="1"/>
          </p:cNvSpPr>
          <p:nvPr>
            <p:ph type="ftr" sz="quarter" idx="10"/>
          </p:nvPr>
        </p:nvSpPr>
        <p:spPr/>
        <p:txBody>
          <a:bodyPr/>
          <a:lstStyle/>
          <a:p>
            <a:endParaRPr lang="en-IN"/>
          </a:p>
        </p:txBody>
      </p:sp>
      <p:sp>
        <p:nvSpPr>
          <p:cNvPr id="8" name="Slide Number Placeholder 7"/>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832710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1"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cxnSp>
        <p:nvCxnSpPr>
          <p:cNvPr id="12" name="Straight Connector 11"/>
          <p:cNvCxnSpPr/>
          <p:nvPr/>
        </p:nvCxnSpPr>
        <p:spPr>
          <a:xfrm>
            <a:off x="562973" y="766796"/>
            <a:ext cx="10503374"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Footer Placeholder 3"/>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15028655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nvPr>
        </p:nvGraphicFramePr>
        <p:xfrm>
          <a:off x="2124" y="1592"/>
          <a:ext cx="2116" cy="1588"/>
        </p:xfrm>
        <a:graphic>
          <a:graphicData uri="http://schemas.openxmlformats.org/presentationml/2006/ole">
            <mc:AlternateContent xmlns:mc="http://schemas.openxmlformats.org/markup-compatibility/2006">
              <mc:Choice xmlns:v="urn:schemas-microsoft-com:vml" Requires="v">
                <p:oleObj spid="_x0000_s5205" name="think-cell Slide" r:id="rId4" imgW="360" imgH="360" progId="">
                  <p:embed/>
                </p:oleObj>
              </mc:Choice>
              <mc:Fallback>
                <p:oleObj name="think-cell Slide" r:id="rId4" imgW="360" imgH="360" progId="">
                  <p:embed/>
                  <p:pic>
                    <p:nvPicPr>
                      <p:cNvPr id="2"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4" y="1592"/>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pic>
        <p:nvPicPr>
          <p:cNvPr id="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6" name="Footer Placeholder 5"/>
          <p:cNvSpPr>
            <a:spLocks noGrp="1"/>
          </p:cNvSpPr>
          <p:nvPr>
            <p:ph type="ftr" sz="quarter" idx="10"/>
          </p:nvPr>
        </p:nvSpPr>
        <p:spPr/>
        <p:txBody>
          <a:bodyPr/>
          <a:lstStyle/>
          <a:p>
            <a:endParaRPr lang="en-IN"/>
          </a:p>
        </p:txBody>
      </p:sp>
      <p:sp>
        <p:nvSpPr>
          <p:cNvPr id="7" name="Slide Number Placeholder 6"/>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3020660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2"/>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6229" name="think-cell Slide" r:id="rId4" imgW="360" imgH="360" progId="">
                  <p:embed/>
                </p:oleObj>
              </mc:Choice>
              <mc:Fallback>
                <p:oleObj name="think-cell Slide" r:id="rId4" imgW="360" imgH="360" progId="">
                  <p:embed/>
                  <p:pic>
                    <p:nvPicPr>
                      <p:cNvPr id="4" name="Object 1"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a:xfrm>
            <a:off x="966681" y="2079625"/>
            <a:ext cx="5535719" cy="1362075"/>
          </a:xfrm>
        </p:spPr>
        <p:txBody>
          <a:bodyPr anchor="t"/>
          <a:lstStyle>
            <a:lvl1pPr algn="l">
              <a:defRPr sz="4481"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966681" y="3452815"/>
            <a:ext cx="5535719" cy="1500187"/>
          </a:xfrm>
        </p:spPr>
        <p:txBody>
          <a:bodyPr anchor="b"/>
          <a:lstStyle>
            <a:lvl1pPr marL="0" indent="0">
              <a:buNone/>
              <a:defRPr sz="2241">
                <a:solidFill>
                  <a:schemeClr val="tx1">
                    <a:tint val="75000"/>
                  </a:schemeClr>
                </a:solidFill>
              </a:defRPr>
            </a:lvl1pPr>
            <a:lvl2pPr marL="512201" indent="0">
              <a:buNone/>
              <a:defRPr sz="2017">
                <a:solidFill>
                  <a:schemeClr val="tx1">
                    <a:tint val="75000"/>
                  </a:schemeClr>
                </a:solidFill>
              </a:defRPr>
            </a:lvl2pPr>
            <a:lvl3pPr marL="1024402" indent="0">
              <a:buNone/>
              <a:defRPr sz="1792">
                <a:solidFill>
                  <a:schemeClr val="tx1">
                    <a:tint val="75000"/>
                  </a:schemeClr>
                </a:solidFill>
              </a:defRPr>
            </a:lvl3pPr>
            <a:lvl4pPr marL="1536603" indent="0">
              <a:buNone/>
              <a:defRPr sz="1568">
                <a:solidFill>
                  <a:schemeClr val="tx1">
                    <a:tint val="75000"/>
                  </a:schemeClr>
                </a:solidFill>
              </a:defRPr>
            </a:lvl4pPr>
            <a:lvl5pPr marL="2048805" indent="0">
              <a:buNone/>
              <a:defRPr sz="1568">
                <a:solidFill>
                  <a:schemeClr val="tx1">
                    <a:tint val="75000"/>
                  </a:schemeClr>
                </a:solidFill>
              </a:defRPr>
            </a:lvl5pPr>
            <a:lvl6pPr marL="2561006" indent="0">
              <a:buNone/>
              <a:defRPr sz="1568">
                <a:solidFill>
                  <a:schemeClr val="tx1">
                    <a:tint val="75000"/>
                  </a:schemeClr>
                </a:solidFill>
              </a:defRPr>
            </a:lvl6pPr>
            <a:lvl7pPr marL="3073207" indent="0">
              <a:buNone/>
              <a:defRPr sz="1568">
                <a:solidFill>
                  <a:schemeClr val="tx1">
                    <a:tint val="75000"/>
                  </a:schemeClr>
                </a:solidFill>
              </a:defRPr>
            </a:lvl7pPr>
            <a:lvl8pPr marL="3585408" indent="0">
              <a:buNone/>
              <a:defRPr sz="1568">
                <a:solidFill>
                  <a:schemeClr val="tx1">
                    <a:tint val="75000"/>
                  </a:schemeClr>
                </a:solidFill>
              </a:defRPr>
            </a:lvl8pPr>
            <a:lvl9pPr marL="4097609" indent="0">
              <a:buNone/>
              <a:defRPr sz="1568">
                <a:solidFill>
                  <a:schemeClr val="tx1">
                    <a:tint val="75000"/>
                  </a:schemeClr>
                </a:solidFill>
              </a:defRPr>
            </a:lvl9pPr>
          </a:lstStyle>
          <a:p>
            <a:pPr lvl="0"/>
            <a:r>
              <a:rPr lang="en-US"/>
              <a:t>Click to edit Master text styles</a:t>
            </a:r>
          </a:p>
        </p:txBody>
      </p:sp>
      <p:pic>
        <p:nvPicPr>
          <p:cNvPr id="5" name="Picture 2"/>
          <p:cNvPicPr>
            <a:picLocks noChangeAspect="1" noChangeArrowheads="1"/>
          </p:cNvPicPr>
          <p:nvPr/>
        </p:nvPicPr>
        <p:blipFill>
          <a:blip r:embed="rId6" cstate="print"/>
          <a:srcRect/>
          <a:stretch>
            <a:fillRect/>
          </a:stretch>
        </p:blipFill>
        <p:spPr bwMode="auto">
          <a:xfrm>
            <a:off x="11066347" y="115888"/>
            <a:ext cx="1125653" cy="686125"/>
          </a:xfrm>
          <a:prstGeom prst="rect">
            <a:avLst/>
          </a:prstGeom>
          <a:noFill/>
          <a:ln w="9525">
            <a:noFill/>
            <a:miter lim="800000"/>
            <a:headEnd/>
            <a:tailEnd/>
          </a:ln>
        </p:spPr>
      </p:pic>
      <p:sp>
        <p:nvSpPr>
          <p:cNvPr id="8" name="Footer Placeholder 7"/>
          <p:cNvSpPr>
            <a:spLocks noGrp="1"/>
          </p:cNvSpPr>
          <p:nvPr>
            <p:ph type="ftr" sz="quarter" idx="10"/>
          </p:nvPr>
        </p:nvSpPr>
        <p:spPr/>
        <p:txBody>
          <a:bodyPr/>
          <a:lstStyle/>
          <a:p>
            <a:endParaRPr lang="en-IN"/>
          </a:p>
        </p:txBody>
      </p:sp>
      <p:sp>
        <p:nvSpPr>
          <p:cNvPr id="9" name="Slide Number Placeholder 8"/>
          <p:cNvSpPr>
            <a:spLocks noGrp="1"/>
          </p:cNvSpPr>
          <p:nvPr>
            <p:ph type="sldNum" sz="quarter" idx="11"/>
          </p:nvPr>
        </p:nvSpPr>
        <p:spPr/>
        <p:txBody>
          <a:bodyPr/>
          <a:lstStyle/>
          <a:p>
            <a:fld id="{7F0F7697-E628-4922-9FCA-B989B2FE882A}" type="slidenum">
              <a:rPr lang="en-IN" smtClean="0"/>
              <a:t>‹#›</a:t>
            </a:fld>
            <a:endParaRPr lang="en-IN"/>
          </a:p>
        </p:txBody>
      </p:sp>
    </p:spTree>
    <p:extLst>
      <p:ext uri="{BB962C8B-B14F-4D97-AF65-F5344CB8AC3E}">
        <p14:creationId xmlns:p14="http://schemas.microsoft.com/office/powerpoint/2010/main" val="2583035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1.xml"/><Relationship Id="rId5" Type="http://schemas.openxmlformats.org/officeDocument/2006/relationships/slideLayout" Target="../slideLayouts/slideLayout5.xml"/><Relationship Id="rId10" Type="http://schemas.openxmlformats.org/officeDocument/2006/relationships/vmlDrawing" Target="../drawings/vmlDrawing1.vml"/><Relationship Id="rId4" Type="http://schemas.openxmlformats.org/officeDocument/2006/relationships/slideLayout" Target="../slideLayouts/slideLayout4.xml"/><Relationship Id="rId9" Type="http://schemas.openxmlformats.org/officeDocument/2006/relationships/theme" Target="../theme/theme1.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1026" name="Object 1" hidden="1"/>
          <p:cNvGraphicFramePr>
            <a:graphicFrameLocks noChangeAspect="1"/>
          </p:cNvGraphicFramePr>
          <p:nvPr>
            <p:custDataLst>
              <p:tags r:id="rId11"/>
            </p:custDataLst>
          </p:nvPr>
        </p:nvGraphicFramePr>
        <p:xfrm>
          <a:off x="2122" y="1590"/>
          <a:ext cx="2116" cy="1588"/>
        </p:xfrm>
        <a:graphic>
          <a:graphicData uri="http://schemas.openxmlformats.org/presentationml/2006/ole">
            <mc:AlternateContent xmlns:mc="http://schemas.openxmlformats.org/markup-compatibility/2006">
              <mc:Choice xmlns:v="urn:schemas-microsoft-com:vml" Requires="v">
                <p:oleObj spid="_x0000_s1109" name="think-cell Slide" r:id="rId12" imgW="360" imgH="360" progId="">
                  <p:embed/>
                </p:oleObj>
              </mc:Choice>
              <mc:Fallback>
                <p:oleObj name="think-cell Slide" r:id="rId12" imgW="360" imgH="360" progId="">
                  <p:embed/>
                  <p:pic>
                    <p:nvPicPr>
                      <p:cNvPr id="1026" name="Object 1" hidden="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22" y="1590"/>
                        <a:ext cx="2116" cy="1588"/>
                      </a:xfrm>
                      <a:prstGeom prst="rect">
                        <a:avLst/>
                      </a:prstGeom>
                      <a:noFill/>
                      <a:extLst>
                        <a:ext uri="{909E8E84-426E-40dd-AFC4-6F175D3DCCD1}">
                          <a14:hiddenFill xmlns="" xmlns:a14="http://schemas.microsoft.com/office/drawing/2010/main">
                            <a:solidFill>
                              <a:srgbClr val="FFFFFF"/>
                            </a:solidFill>
                          </a14:hiddenFill>
                        </a:ext>
                      </a:extLst>
                    </p:spPr>
                  </p:pic>
                </p:oleObj>
              </mc:Fallback>
            </mc:AlternateContent>
          </a:graphicData>
        </a:graphic>
      </p:graphicFrame>
      <p:sp>
        <p:nvSpPr>
          <p:cNvPr id="1028" name="Title Placeholder 1"/>
          <p:cNvSpPr>
            <a:spLocks noGrp="1"/>
          </p:cNvSpPr>
          <p:nvPr>
            <p:ph type="title"/>
          </p:nvPr>
        </p:nvSpPr>
        <p:spPr bwMode="auto">
          <a:xfrm>
            <a:off x="609600" y="115889"/>
            <a:ext cx="10456747" cy="650907"/>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1029" name="Text Placeholder 2"/>
          <p:cNvSpPr>
            <a:spLocks noGrp="1"/>
          </p:cNvSpPr>
          <p:nvPr>
            <p:ph type="body" idx="1"/>
          </p:nvPr>
        </p:nvSpPr>
        <p:spPr bwMode="auto">
          <a:xfrm>
            <a:off x="609605" y="1125538"/>
            <a:ext cx="10972800" cy="45259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3392" y="6400800"/>
            <a:ext cx="6785530" cy="365125"/>
          </a:xfrm>
          <a:prstGeom prst="rect">
            <a:avLst/>
          </a:prstGeom>
        </p:spPr>
        <p:txBody>
          <a:bodyPr vert="horz" lIns="91440" tIns="45720" rIns="91440" bIns="45720" rtlCol="0" anchor="ctr"/>
          <a:lstStyle>
            <a:lvl1pPr algn="ctr" fontAlgn="auto">
              <a:spcBef>
                <a:spcPts val="0"/>
              </a:spcBef>
              <a:spcAft>
                <a:spcPts val="0"/>
              </a:spcAft>
              <a:defRPr sz="1344">
                <a:solidFill>
                  <a:prstClr val="black">
                    <a:tint val="75000"/>
                  </a:prstClr>
                </a:solidFill>
                <a:latin typeface="Helvetica" pitchFamily="34" charset="0"/>
                <a:cs typeface="Helvetica" pitchFamily="34" charset="0"/>
              </a:defRPr>
            </a:lvl1pPr>
          </a:lstStyle>
          <a:p>
            <a:endParaRPr lang="en-IN"/>
          </a:p>
        </p:txBody>
      </p:sp>
      <p:sp>
        <p:nvSpPr>
          <p:cNvPr id="6" name="Slide Number Placeholder 5"/>
          <p:cNvSpPr>
            <a:spLocks noGrp="1"/>
          </p:cNvSpPr>
          <p:nvPr>
            <p:ph type="sldNum" sz="quarter" idx="4"/>
          </p:nvPr>
        </p:nvSpPr>
        <p:spPr>
          <a:xfrm>
            <a:off x="9950223" y="6400800"/>
            <a:ext cx="1632182" cy="365125"/>
          </a:xfrm>
          <a:prstGeom prst="rect">
            <a:avLst/>
          </a:prstGeom>
        </p:spPr>
        <p:txBody>
          <a:bodyPr vert="horz" lIns="91440" tIns="45720" rIns="91440" bIns="45720" rtlCol="0" anchor="ctr"/>
          <a:lstStyle>
            <a:lvl1pPr algn="l" rtl="0" fontAlgn="auto">
              <a:spcBef>
                <a:spcPts val="0"/>
              </a:spcBef>
              <a:spcAft>
                <a:spcPts val="0"/>
              </a:spcAft>
              <a:defRPr lang="en-US" sz="1344" kern="1200" smtClean="0">
                <a:solidFill>
                  <a:srgbClr val="0070C0"/>
                </a:solidFill>
                <a:latin typeface="Helvetica" pitchFamily="34" charset="0"/>
                <a:ea typeface="+mn-ea"/>
                <a:cs typeface="Helvetica" pitchFamily="34" charset="0"/>
              </a:defRPr>
            </a:lvl1pPr>
          </a:lstStyle>
          <a:p>
            <a:fld id="{7F0F7697-E628-4922-9FCA-B989B2FE882A}" type="slidenum">
              <a:rPr lang="en-IN" smtClean="0"/>
              <a:t>‹#›</a:t>
            </a:fld>
            <a:endParaRPr lang="en-IN"/>
          </a:p>
        </p:txBody>
      </p:sp>
      <p:pic>
        <p:nvPicPr>
          <p:cNvPr id="7" name="Picture 2"/>
          <p:cNvPicPr>
            <a:picLocks noChangeAspect="1" noChangeArrowheads="1"/>
          </p:cNvPicPr>
          <p:nvPr/>
        </p:nvPicPr>
        <p:blipFill>
          <a:blip r:embed="rId14" cstate="print"/>
          <a:srcRect/>
          <a:stretch>
            <a:fillRect/>
          </a:stretch>
        </p:blipFill>
        <p:spPr bwMode="auto">
          <a:xfrm>
            <a:off x="11066347" y="115888"/>
            <a:ext cx="1125653" cy="686125"/>
          </a:xfrm>
          <a:prstGeom prst="rect">
            <a:avLst/>
          </a:prstGeom>
          <a:noFill/>
          <a:ln w="9525">
            <a:noFill/>
            <a:miter lim="800000"/>
            <a:headEnd/>
            <a:tailEnd/>
          </a:ln>
        </p:spPr>
      </p:pic>
    </p:spTree>
    <p:extLst>
      <p:ext uri="{BB962C8B-B14F-4D97-AF65-F5344CB8AC3E}">
        <p14:creationId xmlns:p14="http://schemas.microsoft.com/office/powerpoint/2010/main" val="43185771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Lst>
  <p:txStyles>
    <p:titleStyle>
      <a:lvl1pPr algn="l" rtl="0" eaLnBrk="1" fontAlgn="base" hangingPunct="1">
        <a:spcBef>
          <a:spcPct val="0"/>
        </a:spcBef>
        <a:spcAft>
          <a:spcPct val="0"/>
        </a:spcAft>
        <a:defRPr sz="2689" b="0" kern="1200">
          <a:solidFill>
            <a:schemeClr val="tx1"/>
          </a:solidFill>
          <a:latin typeface="+mj-lt"/>
          <a:ea typeface="+mj-ea"/>
          <a:cs typeface="+mj-cs"/>
        </a:defRPr>
      </a:lvl1pPr>
      <a:lvl2pPr algn="l" rtl="0" eaLnBrk="1" fontAlgn="base" hangingPunct="1">
        <a:spcBef>
          <a:spcPct val="0"/>
        </a:spcBef>
        <a:spcAft>
          <a:spcPct val="0"/>
        </a:spcAft>
        <a:defRPr sz="2241" b="1">
          <a:solidFill>
            <a:schemeClr val="tx1"/>
          </a:solidFill>
          <a:latin typeface="Calibri" pitchFamily="34" charset="0"/>
        </a:defRPr>
      </a:lvl2pPr>
      <a:lvl3pPr algn="l" rtl="0" eaLnBrk="1" fontAlgn="base" hangingPunct="1">
        <a:spcBef>
          <a:spcPct val="0"/>
        </a:spcBef>
        <a:spcAft>
          <a:spcPct val="0"/>
        </a:spcAft>
        <a:defRPr sz="2241" b="1">
          <a:solidFill>
            <a:schemeClr val="tx1"/>
          </a:solidFill>
          <a:latin typeface="Calibri" pitchFamily="34" charset="0"/>
        </a:defRPr>
      </a:lvl3pPr>
      <a:lvl4pPr algn="l" rtl="0" eaLnBrk="1" fontAlgn="base" hangingPunct="1">
        <a:spcBef>
          <a:spcPct val="0"/>
        </a:spcBef>
        <a:spcAft>
          <a:spcPct val="0"/>
        </a:spcAft>
        <a:defRPr sz="2241" b="1">
          <a:solidFill>
            <a:schemeClr val="tx1"/>
          </a:solidFill>
          <a:latin typeface="Calibri" pitchFamily="34" charset="0"/>
        </a:defRPr>
      </a:lvl4pPr>
      <a:lvl5pPr algn="l" rtl="0" eaLnBrk="1" fontAlgn="base" hangingPunct="1">
        <a:spcBef>
          <a:spcPct val="0"/>
        </a:spcBef>
        <a:spcAft>
          <a:spcPct val="0"/>
        </a:spcAft>
        <a:defRPr sz="2241" b="1">
          <a:solidFill>
            <a:schemeClr val="tx1"/>
          </a:solidFill>
          <a:latin typeface="Calibri" pitchFamily="34" charset="0"/>
        </a:defRPr>
      </a:lvl5pPr>
      <a:lvl6pPr marL="512201" algn="l" rtl="0" eaLnBrk="1" fontAlgn="base" hangingPunct="1">
        <a:spcBef>
          <a:spcPct val="0"/>
        </a:spcBef>
        <a:spcAft>
          <a:spcPct val="0"/>
        </a:spcAft>
        <a:defRPr sz="2241" b="1">
          <a:solidFill>
            <a:schemeClr val="tx1"/>
          </a:solidFill>
          <a:latin typeface="Calibri" pitchFamily="34" charset="0"/>
        </a:defRPr>
      </a:lvl6pPr>
      <a:lvl7pPr marL="1024402" algn="l" rtl="0" eaLnBrk="1" fontAlgn="base" hangingPunct="1">
        <a:spcBef>
          <a:spcPct val="0"/>
        </a:spcBef>
        <a:spcAft>
          <a:spcPct val="0"/>
        </a:spcAft>
        <a:defRPr sz="2241" b="1">
          <a:solidFill>
            <a:schemeClr val="tx1"/>
          </a:solidFill>
          <a:latin typeface="Calibri" pitchFamily="34" charset="0"/>
        </a:defRPr>
      </a:lvl7pPr>
      <a:lvl8pPr marL="1536603" algn="l" rtl="0" eaLnBrk="1" fontAlgn="base" hangingPunct="1">
        <a:spcBef>
          <a:spcPct val="0"/>
        </a:spcBef>
        <a:spcAft>
          <a:spcPct val="0"/>
        </a:spcAft>
        <a:defRPr sz="2241" b="1">
          <a:solidFill>
            <a:schemeClr val="tx1"/>
          </a:solidFill>
          <a:latin typeface="Calibri" pitchFamily="34" charset="0"/>
        </a:defRPr>
      </a:lvl8pPr>
      <a:lvl9pPr marL="2048805" algn="l" rtl="0" eaLnBrk="1" fontAlgn="base" hangingPunct="1">
        <a:spcBef>
          <a:spcPct val="0"/>
        </a:spcBef>
        <a:spcAft>
          <a:spcPct val="0"/>
        </a:spcAft>
        <a:defRPr sz="2241" b="1">
          <a:solidFill>
            <a:schemeClr val="tx1"/>
          </a:solidFill>
          <a:latin typeface="Calibri" pitchFamily="34" charset="0"/>
        </a:defRPr>
      </a:lvl9pPr>
    </p:titleStyle>
    <p:bodyStyle>
      <a:lvl1pPr marL="384151" indent="-384151" algn="l" rtl="0" eaLnBrk="1" fontAlgn="base" hangingPunct="1">
        <a:spcBef>
          <a:spcPct val="20000"/>
        </a:spcBef>
        <a:spcAft>
          <a:spcPct val="0"/>
        </a:spcAft>
        <a:buFont typeface="Arial" charset="0"/>
        <a:buChar char="•"/>
        <a:defRPr sz="2241" kern="1200">
          <a:solidFill>
            <a:schemeClr val="accent1"/>
          </a:solidFill>
          <a:latin typeface="+mn-lt"/>
          <a:ea typeface="+mn-ea"/>
          <a:cs typeface="+mn-cs"/>
        </a:defRPr>
      </a:lvl1pPr>
      <a:lvl2pPr marL="832327" indent="-320126" algn="l" rtl="0" eaLnBrk="1" fontAlgn="base" hangingPunct="1">
        <a:spcBef>
          <a:spcPct val="20000"/>
        </a:spcBef>
        <a:spcAft>
          <a:spcPct val="0"/>
        </a:spcAft>
        <a:buFont typeface="Arial"/>
        <a:buChar char="•"/>
        <a:defRPr sz="2017" kern="1200">
          <a:solidFill>
            <a:schemeClr val="accent1"/>
          </a:solidFill>
          <a:latin typeface="+mn-lt"/>
          <a:ea typeface="+mn-ea"/>
          <a:cs typeface="+mn-cs"/>
        </a:defRPr>
      </a:lvl2pPr>
      <a:lvl3pPr marL="1280503" indent="-256101" algn="l" rtl="0" eaLnBrk="1" fontAlgn="base" hangingPunct="1">
        <a:spcBef>
          <a:spcPct val="20000"/>
        </a:spcBef>
        <a:spcAft>
          <a:spcPct val="0"/>
        </a:spcAft>
        <a:buFont typeface="Arial" charset="0"/>
        <a:buChar char="•"/>
        <a:defRPr kern="1200">
          <a:solidFill>
            <a:schemeClr val="accent1"/>
          </a:solidFill>
          <a:latin typeface="+mn-lt"/>
          <a:ea typeface="+mn-ea"/>
          <a:cs typeface="+mn-cs"/>
        </a:defRPr>
      </a:lvl3pPr>
      <a:lvl4pPr marL="1792704" indent="-256101" algn="l" rtl="0" eaLnBrk="1" fontAlgn="base" hangingPunct="1">
        <a:spcBef>
          <a:spcPct val="20000"/>
        </a:spcBef>
        <a:spcAft>
          <a:spcPct val="0"/>
        </a:spcAft>
        <a:buFont typeface="Arial"/>
        <a:buChar char="•"/>
        <a:defRPr sz="1792" kern="1200">
          <a:solidFill>
            <a:schemeClr val="accent1"/>
          </a:solidFill>
          <a:latin typeface="+mn-lt"/>
          <a:ea typeface="+mn-ea"/>
          <a:cs typeface="+mn-cs"/>
        </a:defRPr>
      </a:lvl4pPr>
      <a:lvl5pPr marL="2304905" indent="-256101" algn="l" rtl="0" eaLnBrk="1" fontAlgn="base" hangingPunct="1">
        <a:spcBef>
          <a:spcPct val="20000"/>
        </a:spcBef>
        <a:spcAft>
          <a:spcPct val="0"/>
        </a:spcAft>
        <a:buFont typeface="Arial"/>
        <a:buChar char="•"/>
        <a:defRPr sz="1792" kern="1200">
          <a:solidFill>
            <a:schemeClr val="accent1"/>
          </a:solidFill>
          <a:latin typeface="+mn-lt"/>
          <a:ea typeface="+mn-ea"/>
          <a:cs typeface="+mn-cs"/>
        </a:defRPr>
      </a:lvl5pPr>
      <a:lvl6pPr marL="2817106"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6pPr>
      <a:lvl7pPr marL="3329308"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7pPr>
      <a:lvl8pPr marL="3841509"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8pPr>
      <a:lvl9pPr marL="4353710" indent="-256101" algn="l" defTabSz="1024402" rtl="0" eaLnBrk="1" latinLnBrk="0" hangingPunct="1">
        <a:spcBef>
          <a:spcPct val="20000"/>
        </a:spcBef>
        <a:buFont typeface="Arial" pitchFamily="34" charset="0"/>
        <a:buChar char="•"/>
        <a:defRPr sz="2241" kern="1200">
          <a:solidFill>
            <a:schemeClr val="tx1"/>
          </a:solidFill>
          <a:latin typeface="+mn-lt"/>
          <a:ea typeface="+mn-ea"/>
          <a:cs typeface="+mn-cs"/>
        </a:defRPr>
      </a:lvl9pPr>
    </p:bodyStyle>
    <p:otherStyle>
      <a:defPPr>
        <a:defRPr lang="en-US"/>
      </a:defPPr>
      <a:lvl1pPr marL="0" algn="l" defTabSz="1024402" rtl="0" eaLnBrk="1" latinLnBrk="0" hangingPunct="1">
        <a:defRPr sz="2017" kern="1200">
          <a:solidFill>
            <a:schemeClr val="tx1"/>
          </a:solidFill>
          <a:latin typeface="+mn-lt"/>
          <a:ea typeface="+mn-ea"/>
          <a:cs typeface="+mn-cs"/>
        </a:defRPr>
      </a:lvl1pPr>
      <a:lvl2pPr marL="512201" algn="l" defTabSz="1024402" rtl="0" eaLnBrk="1" latinLnBrk="0" hangingPunct="1">
        <a:defRPr sz="2017" kern="1200">
          <a:solidFill>
            <a:schemeClr val="tx1"/>
          </a:solidFill>
          <a:latin typeface="+mn-lt"/>
          <a:ea typeface="+mn-ea"/>
          <a:cs typeface="+mn-cs"/>
        </a:defRPr>
      </a:lvl2pPr>
      <a:lvl3pPr marL="1024402" algn="l" defTabSz="1024402" rtl="0" eaLnBrk="1" latinLnBrk="0" hangingPunct="1">
        <a:defRPr sz="2017" kern="1200">
          <a:solidFill>
            <a:schemeClr val="tx1"/>
          </a:solidFill>
          <a:latin typeface="+mn-lt"/>
          <a:ea typeface="+mn-ea"/>
          <a:cs typeface="+mn-cs"/>
        </a:defRPr>
      </a:lvl3pPr>
      <a:lvl4pPr marL="1536603" algn="l" defTabSz="1024402" rtl="0" eaLnBrk="1" latinLnBrk="0" hangingPunct="1">
        <a:defRPr sz="2017" kern="1200">
          <a:solidFill>
            <a:schemeClr val="tx1"/>
          </a:solidFill>
          <a:latin typeface="+mn-lt"/>
          <a:ea typeface="+mn-ea"/>
          <a:cs typeface="+mn-cs"/>
        </a:defRPr>
      </a:lvl4pPr>
      <a:lvl5pPr marL="2048805" algn="l" defTabSz="1024402" rtl="0" eaLnBrk="1" latinLnBrk="0" hangingPunct="1">
        <a:defRPr sz="2017" kern="1200">
          <a:solidFill>
            <a:schemeClr val="tx1"/>
          </a:solidFill>
          <a:latin typeface="+mn-lt"/>
          <a:ea typeface="+mn-ea"/>
          <a:cs typeface="+mn-cs"/>
        </a:defRPr>
      </a:lvl5pPr>
      <a:lvl6pPr marL="2561006" algn="l" defTabSz="1024402" rtl="0" eaLnBrk="1" latinLnBrk="0" hangingPunct="1">
        <a:defRPr sz="2017" kern="1200">
          <a:solidFill>
            <a:schemeClr val="tx1"/>
          </a:solidFill>
          <a:latin typeface="+mn-lt"/>
          <a:ea typeface="+mn-ea"/>
          <a:cs typeface="+mn-cs"/>
        </a:defRPr>
      </a:lvl6pPr>
      <a:lvl7pPr marL="3073207" algn="l" defTabSz="1024402" rtl="0" eaLnBrk="1" latinLnBrk="0" hangingPunct="1">
        <a:defRPr sz="2017" kern="1200">
          <a:solidFill>
            <a:schemeClr val="tx1"/>
          </a:solidFill>
          <a:latin typeface="+mn-lt"/>
          <a:ea typeface="+mn-ea"/>
          <a:cs typeface="+mn-cs"/>
        </a:defRPr>
      </a:lvl7pPr>
      <a:lvl8pPr marL="3585408" algn="l" defTabSz="1024402" rtl="0" eaLnBrk="1" latinLnBrk="0" hangingPunct="1">
        <a:defRPr sz="2017" kern="1200">
          <a:solidFill>
            <a:schemeClr val="tx1"/>
          </a:solidFill>
          <a:latin typeface="+mn-lt"/>
          <a:ea typeface="+mn-ea"/>
          <a:cs typeface="+mn-cs"/>
        </a:defRPr>
      </a:lvl8pPr>
      <a:lvl9pPr marL="4097609" algn="l" defTabSz="1024402" rtl="0" eaLnBrk="1" latinLnBrk="0" hangingPunct="1">
        <a:defRPr sz="201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87BC6-6684-4B13-868F-3F5870B21135}"/>
              </a:ext>
            </a:extLst>
          </p:cNvPr>
          <p:cNvSpPr>
            <a:spLocks noGrp="1"/>
          </p:cNvSpPr>
          <p:nvPr>
            <p:ph type="ctrTitle"/>
          </p:nvPr>
        </p:nvSpPr>
        <p:spPr/>
        <p:txBody>
          <a:bodyPr/>
          <a:lstStyle/>
          <a:p>
            <a:r>
              <a:rPr lang="en-IN" dirty="0"/>
              <a:t>VTS Data Based Models</a:t>
            </a:r>
          </a:p>
        </p:txBody>
      </p:sp>
      <p:sp>
        <p:nvSpPr>
          <p:cNvPr id="3" name="Subtitle 2">
            <a:extLst>
              <a:ext uri="{FF2B5EF4-FFF2-40B4-BE49-F238E27FC236}">
                <a16:creationId xmlns:a16="http://schemas.microsoft.com/office/drawing/2014/main" id="{2EB2D8D4-F9B0-4796-8DE9-FF1C2A1D4F3D}"/>
              </a:ext>
            </a:extLst>
          </p:cNvPr>
          <p:cNvSpPr>
            <a:spLocks noGrp="1"/>
          </p:cNvSpPr>
          <p:nvPr>
            <p:ph type="subTitle" idx="1"/>
          </p:nvPr>
        </p:nvSpPr>
        <p:spPr/>
        <p:txBody>
          <a:bodyPr/>
          <a:lstStyle/>
          <a:p>
            <a:r>
              <a:rPr lang="en-IN" dirty="0"/>
              <a:t>Driver Driving Behaviour</a:t>
            </a:r>
          </a:p>
          <a:p>
            <a:endParaRPr lang="en-IN" dirty="0"/>
          </a:p>
        </p:txBody>
      </p:sp>
    </p:spTree>
    <p:extLst>
      <p:ext uri="{BB962C8B-B14F-4D97-AF65-F5344CB8AC3E}">
        <p14:creationId xmlns:p14="http://schemas.microsoft.com/office/powerpoint/2010/main" val="3952637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D5F50-86BD-48ED-ADC1-A66F84BFE745}"/>
              </a:ext>
            </a:extLst>
          </p:cNvPr>
          <p:cNvSpPr>
            <a:spLocks noGrp="1"/>
          </p:cNvSpPr>
          <p:nvPr>
            <p:ph type="ctrTitle"/>
          </p:nvPr>
        </p:nvSpPr>
        <p:spPr/>
        <p:txBody>
          <a:bodyPr/>
          <a:lstStyle/>
          <a:p>
            <a:r>
              <a:rPr lang="en-IN" dirty="0"/>
              <a:t>VTS Model</a:t>
            </a:r>
          </a:p>
        </p:txBody>
      </p:sp>
      <p:sp>
        <p:nvSpPr>
          <p:cNvPr id="3" name="Subtitle 2">
            <a:extLst>
              <a:ext uri="{FF2B5EF4-FFF2-40B4-BE49-F238E27FC236}">
                <a16:creationId xmlns:a16="http://schemas.microsoft.com/office/drawing/2014/main" id="{72F3AEFE-E60B-4C89-8A7D-30C55B88A24B}"/>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905465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7385B6BE-22BD-4227-A732-696CAA1033F1}"/>
              </a:ext>
            </a:extLst>
          </p:cNvPr>
          <p:cNvSpPr>
            <a:spLocks noGrp="1"/>
          </p:cNvSpPr>
          <p:nvPr>
            <p:ph sz="half" idx="1"/>
          </p:nvPr>
        </p:nvSpPr>
        <p:spPr>
          <a:xfrm>
            <a:off x="609605" y="928142"/>
            <a:ext cx="5384800" cy="5813969"/>
          </a:xfrm>
        </p:spPr>
        <p:txBody>
          <a:bodyPr/>
          <a:lstStyle/>
          <a:p>
            <a:r>
              <a:rPr lang="en-IN" dirty="0"/>
              <a:t>Speed Profile</a:t>
            </a:r>
          </a:p>
          <a:p>
            <a:pPr lvl="1"/>
            <a:r>
              <a:rPr lang="en-IN" dirty="0"/>
              <a:t>Drives lower than average</a:t>
            </a:r>
          </a:p>
          <a:p>
            <a:pPr lvl="1"/>
            <a:r>
              <a:rPr lang="en-IN" dirty="0"/>
              <a:t>Drives higher than average</a:t>
            </a:r>
          </a:p>
          <a:p>
            <a:pPr lvl="1"/>
            <a:r>
              <a:rPr lang="en-IN" dirty="0"/>
              <a:t>Outlier: Low or high side</a:t>
            </a:r>
          </a:p>
          <a:p>
            <a:r>
              <a:rPr lang="en-IN" dirty="0"/>
              <a:t>Frequent Changes in Speed in a stretch in a segment</a:t>
            </a:r>
          </a:p>
          <a:p>
            <a:pPr lvl="1"/>
            <a:r>
              <a:rPr lang="en-IN" dirty="0"/>
              <a:t>Normal, Too Many, Too Few</a:t>
            </a:r>
          </a:p>
          <a:p>
            <a:pPr lvl="1"/>
            <a:r>
              <a:rPr lang="en-IN" dirty="0"/>
              <a:t>Outlier</a:t>
            </a:r>
          </a:p>
          <a:p>
            <a:r>
              <a:rPr lang="en-IN" dirty="0"/>
              <a:t>Route Preferences</a:t>
            </a:r>
          </a:p>
          <a:p>
            <a:pPr lvl="1"/>
            <a:r>
              <a:rPr lang="en-IN" dirty="0"/>
              <a:t>Within same set of from and to locations </a:t>
            </a:r>
          </a:p>
          <a:p>
            <a:pPr lvl="1"/>
            <a:r>
              <a:rPr lang="en-IN" dirty="0"/>
              <a:t>Longer Routes or Shorter Routes</a:t>
            </a:r>
          </a:p>
          <a:p>
            <a:r>
              <a:rPr lang="en-IN" dirty="0"/>
              <a:t>Too many lane changes</a:t>
            </a:r>
          </a:p>
          <a:p>
            <a:r>
              <a:rPr lang="en-IN" dirty="0"/>
              <a:t>Driving vs Non-Driving (break) profile</a:t>
            </a:r>
          </a:p>
          <a:p>
            <a:pPr lvl="1"/>
            <a:r>
              <a:rPr lang="en-IN" dirty="0"/>
              <a:t>Breaks between trips-Segment</a:t>
            </a:r>
          </a:p>
          <a:p>
            <a:pPr lvl="1"/>
            <a:r>
              <a:rPr lang="en-IN" dirty="0"/>
              <a:t>Breaks within the trip-segment(&gt;5 min) </a:t>
            </a:r>
          </a:p>
          <a:p>
            <a:endParaRPr lang="en-IN" dirty="0"/>
          </a:p>
        </p:txBody>
      </p:sp>
      <p:sp>
        <p:nvSpPr>
          <p:cNvPr id="2" name="Content Placeholder 1">
            <a:extLst>
              <a:ext uri="{FF2B5EF4-FFF2-40B4-BE49-F238E27FC236}">
                <a16:creationId xmlns:a16="http://schemas.microsoft.com/office/drawing/2014/main" id="{B4C88080-4896-4D17-8A10-06D8C0BD96E3}"/>
              </a:ext>
            </a:extLst>
          </p:cNvPr>
          <p:cNvSpPr>
            <a:spLocks noGrp="1"/>
          </p:cNvSpPr>
          <p:nvPr>
            <p:ph sz="half" idx="2"/>
          </p:nvPr>
        </p:nvSpPr>
        <p:spPr/>
        <p:txBody>
          <a:bodyPr/>
          <a:lstStyle/>
          <a:p>
            <a:endParaRPr lang="en-IN" dirty="0"/>
          </a:p>
          <a:p>
            <a:r>
              <a:rPr lang="en-IN" dirty="0"/>
              <a:t>Rash Driving</a:t>
            </a:r>
          </a:p>
          <a:p>
            <a:r>
              <a:rPr lang="en-IN" dirty="0"/>
              <a:t>Same Driver driving the vehicle</a:t>
            </a:r>
          </a:p>
          <a:p>
            <a:endParaRPr lang="en-IN" dirty="0"/>
          </a:p>
          <a:p>
            <a:r>
              <a:rPr lang="en-IN" dirty="0"/>
              <a:t>Rash driving</a:t>
            </a:r>
          </a:p>
          <a:p>
            <a:endParaRPr lang="en-IN" dirty="0"/>
          </a:p>
          <a:p>
            <a:endParaRPr lang="en-IN" dirty="0"/>
          </a:p>
          <a:p>
            <a:endParaRPr lang="en-IN" dirty="0"/>
          </a:p>
          <a:p>
            <a:r>
              <a:rPr lang="en-IN" dirty="0"/>
              <a:t>Deviations</a:t>
            </a:r>
          </a:p>
          <a:p>
            <a:endParaRPr lang="en-IN" dirty="0"/>
          </a:p>
          <a:p>
            <a:r>
              <a:rPr lang="en-IN" dirty="0"/>
              <a:t>Rash Driving</a:t>
            </a:r>
          </a:p>
          <a:p>
            <a:endParaRPr lang="en-IN" dirty="0"/>
          </a:p>
          <a:p>
            <a:r>
              <a:rPr lang="en-IN" dirty="0"/>
              <a:t>Safe vs Lazy</a:t>
            </a:r>
          </a:p>
          <a:p>
            <a:endParaRPr lang="en-IN" dirty="0"/>
          </a:p>
        </p:txBody>
      </p:sp>
      <p:sp>
        <p:nvSpPr>
          <p:cNvPr id="4" name="Title 3">
            <a:extLst>
              <a:ext uri="{FF2B5EF4-FFF2-40B4-BE49-F238E27FC236}">
                <a16:creationId xmlns:a16="http://schemas.microsoft.com/office/drawing/2014/main" id="{AD922C15-63C8-4465-BEF5-11FFBE417E3D}"/>
              </a:ext>
            </a:extLst>
          </p:cNvPr>
          <p:cNvSpPr>
            <a:spLocks noGrp="1"/>
          </p:cNvSpPr>
          <p:nvPr>
            <p:ph type="title"/>
          </p:nvPr>
        </p:nvSpPr>
        <p:spPr/>
        <p:txBody>
          <a:bodyPr/>
          <a:lstStyle/>
          <a:p>
            <a:r>
              <a:rPr lang="en-IN" dirty="0"/>
              <a:t>Driver Driving Behaviour| Questions to Answer</a:t>
            </a:r>
          </a:p>
        </p:txBody>
      </p:sp>
    </p:spTree>
    <p:extLst>
      <p:ext uri="{BB962C8B-B14F-4D97-AF65-F5344CB8AC3E}">
        <p14:creationId xmlns:p14="http://schemas.microsoft.com/office/powerpoint/2010/main" val="4207995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CB6D91-58C7-42B3-A514-960E74F2B393}"/>
              </a:ext>
            </a:extLst>
          </p:cNvPr>
          <p:cNvSpPr>
            <a:spLocks noGrp="1"/>
          </p:cNvSpPr>
          <p:nvPr>
            <p:ph sz="half" idx="1"/>
          </p:nvPr>
        </p:nvSpPr>
        <p:spPr/>
        <p:txBody>
          <a:bodyPr/>
          <a:lstStyle/>
          <a:p>
            <a:r>
              <a:rPr lang="en-IN" sz="2000" dirty="0"/>
              <a:t>Segments</a:t>
            </a:r>
          </a:p>
          <a:p>
            <a:pPr lvl="1"/>
            <a:r>
              <a:rPr lang="en-IN" sz="1600" dirty="0"/>
              <a:t>Group Segments</a:t>
            </a:r>
          </a:p>
          <a:p>
            <a:pPr lvl="2"/>
            <a:r>
              <a:rPr lang="en-IN" sz="1400" dirty="0"/>
              <a:t>Same Origin and Destinations</a:t>
            </a:r>
          </a:p>
          <a:p>
            <a:pPr lvl="1"/>
            <a:r>
              <a:rPr lang="en-IN" sz="1400" dirty="0"/>
              <a:t>Group Routes between Origin and Destinations</a:t>
            </a:r>
          </a:p>
          <a:p>
            <a:r>
              <a:rPr lang="en-IN" sz="1800" dirty="0"/>
              <a:t>Routes</a:t>
            </a:r>
          </a:p>
          <a:p>
            <a:pPr lvl="1"/>
            <a:r>
              <a:rPr lang="en-IN" sz="1400" dirty="0"/>
              <a:t>Break routes into stretches based on </a:t>
            </a:r>
            <a:r>
              <a:rPr lang="en-IN" sz="1400" dirty="0" err="1"/>
              <a:t>Avg</a:t>
            </a:r>
            <a:r>
              <a:rPr lang="en-IN" sz="1400" dirty="0"/>
              <a:t> Speeds </a:t>
            </a:r>
          </a:p>
          <a:p>
            <a:r>
              <a:rPr lang="en-IN" sz="1800" dirty="0"/>
              <a:t>Stretches</a:t>
            </a:r>
          </a:p>
          <a:p>
            <a:pPr lvl="1"/>
            <a:r>
              <a:rPr lang="en-IN" sz="1400" dirty="0"/>
              <a:t>Speed Profiles</a:t>
            </a:r>
          </a:p>
          <a:p>
            <a:pPr lvl="1"/>
            <a:r>
              <a:rPr lang="en-IN" sz="1400" dirty="0"/>
              <a:t>Width Profile</a:t>
            </a:r>
          </a:p>
          <a:p>
            <a:endParaRPr lang="en-IN" sz="1624" dirty="0"/>
          </a:p>
          <a:p>
            <a:endParaRPr lang="en-IN" sz="1600" dirty="0"/>
          </a:p>
          <a:p>
            <a:endParaRPr lang="en-IN" sz="1600" dirty="0"/>
          </a:p>
          <a:p>
            <a:endParaRPr lang="en-IN" sz="1824" dirty="0"/>
          </a:p>
        </p:txBody>
      </p:sp>
      <p:sp>
        <p:nvSpPr>
          <p:cNvPr id="4" name="Content Placeholder 3">
            <a:extLst>
              <a:ext uri="{FF2B5EF4-FFF2-40B4-BE49-F238E27FC236}">
                <a16:creationId xmlns:a16="http://schemas.microsoft.com/office/drawing/2014/main" id="{71839D7B-4B9A-4FF9-B77F-510084CF5D31}"/>
              </a:ext>
            </a:extLst>
          </p:cNvPr>
          <p:cNvSpPr>
            <a:spLocks noGrp="1"/>
          </p:cNvSpPr>
          <p:nvPr>
            <p:ph sz="half" idx="2"/>
          </p:nvPr>
        </p:nvSpPr>
        <p:spPr/>
        <p:txBody>
          <a:bodyPr/>
          <a:lstStyle/>
          <a:p>
            <a:r>
              <a:rPr lang="en-IN" sz="1400" dirty="0"/>
              <a:t>Need to convert Lat Long to X,Y Coordinates</a:t>
            </a:r>
          </a:p>
          <a:p>
            <a:pPr lvl="1"/>
            <a:r>
              <a:rPr lang="en-IN" sz="1200" dirty="0"/>
              <a:t>Use a Reference point (</a:t>
            </a:r>
            <a:r>
              <a:rPr lang="en-IN" sz="1200" dirty="0" err="1"/>
              <a:t>Laksyadeep</a:t>
            </a:r>
            <a:r>
              <a:rPr lang="en-IN" sz="1200" dirty="0"/>
              <a:t>)</a:t>
            </a:r>
          </a:p>
          <a:p>
            <a:pPr lvl="1"/>
            <a:r>
              <a:rPr lang="en-IN" sz="1200" dirty="0"/>
              <a:t>Take only those start and stop points which doesn’t have large reference distance from next trip start point and current trip last point</a:t>
            </a:r>
          </a:p>
          <a:p>
            <a:pPr lvl="1"/>
            <a:r>
              <a:rPr lang="en-IN" sz="1200" dirty="0"/>
              <a:t>X and Y should be in Meters, Ceiling  to multiple of 10 meters</a:t>
            </a:r>
          </a:p>
          <a:p>
            <a:pPr lvl="2"/>
            <a:r>
              <a:rPr lang="en-IN" sz="1200" dirty="0"/>
              <a:t>234569 is rounded to 234570</a:t>
            </a:r>
          </a:p>
          <a:p>
            <a:pPr lvl="2"/>
            <a:r>
              <a:rPr lang="en-IN" sz="1200" dirty="0"/>
              <a:t>234561 is rounded to 234570</a:t>
            </a:r>
          </a:p>
          <a:p>
            <a:r>
              <a:rPr lang="en-IN" sz="1400" dirty="0"/>
              <a:t>Cluster</a:t>
            </a:r>
          </a:p>
          <a:p>
            <a:pPr lvl="1"/>
            <a:r>
              <a:rPr lang="en-IN" sz="1200" dirty="0"/>
              <a:t>For each Segment  (row)</a:t>
            </a:r>
          </a:p>
          <a:p>
            <a:pPr lvl="2"/>
            <a:r>
              <a:rPr lang="en-IN" sz="1200" dirty="0"/>
              <a:t>Clustering 1:  </a:t>
            </a:r>
            <a:r>
              <a:rPr lang="en-IN" sz="1200" dirty="0" err="1"/>
              <a:t>Xstart</a:t>
            </a:r>
            <a:r>
              <a:rPr lang="en-IN" sz="1200" dirty="0"/>
              <a:t>, </a:t>
            </a:r>
            <a:r>
              <a:rPr lang="en-IN" sz="1200" dirty="0" err="1"/>
              <a:t>Ystart</a:t>
            </a:r>
            <a:endParaRPr lang="en-IN" sz="1200" dirty="0"/>
          </a:p>
          <a:p>
            <a:pPr lvl="2"/>
            <a:r>
              <a:rPr lang="en-IN" sz="1200" dirty="0"/>
              <a:t>Clustering 2 : </a:t>
            </a:r>
            <a:r>
              <a:rPr lang="en-IN" sz="1200" dirty="0" err="1"/>
              <a:t>Xend</a:t>
            </a:r>
            <a:r>
              <a:rPr lang="en-IN" sz="1200" dirty="0"/>
              <a:t>, </a:t>
            </a:r>
            <a:r>
              <a:rPr lang="en-IN" sz="1200" dirty="0" err="1"/>
              <a:t>Yend</a:t>
            </a:r>
            <a:endParaRPr lang="en-IN" sz="1200" dirty="0"/>
          </a:p>
          <a:p>
            <a:pPr lvl="1"/>
            <a:r>
              <a:rPr lang="en-IN" sz="1200" dirty="0"/>
              <a:t>Segments which are together in both Clustering have similar Start and End points</a:t>
            </a:r>
          </a:p>
          <a:p>
            <a:r>
              <a:rPr lang="en-IN" sz="1400" dirty="0"/>
              <a:t>Routes Groups</a:t>
            </a:r>
          </a:p>
          <a:p>
            <a:pPr lvl="1"/>
            <a:r>
              <a:rPr lang="en-IN" sz="1200" dirty="0"/>
              <a:t>Group of Segments with same Origin and Destination having same Route</a:t>
            </a:r>
          </a:p>
          <a:p>
            <a:pPr lvl="1"/>
            <a:r>
              <a:rPr lang="en-IN" sz="1200" dirty="0"/>
              <a:t>Split Origin and Destination displacement into X (10) displacements</a:t>
            </a:r>
          </a:p>
          <a:p>
            <a:pPr lvl="1"/>
            <a:r>
              <a:rPr lang="en-IN" sz="1200" dirty="0"/>
              <a:t>For each Segment in the group, map the point to the displacement and find average angle of all points.  </a:t>
            </a:r>
          </a:p>
          <a:p>
            <a:pPr lvl="2"/>
            <a:r>
              <a:rPr lang="en-IN" sz="1200" dirty="0"/>
              <a:t>If no point in the segment, then keep is missing</a:t>
            </a:r>
          </a:p>
          <a:p>
            <a:pPr lvl="1"/>
            <a:r>
              <a:rPr lang="en-IN" sz="1200" dirty="0"/>
              <a:t>Cluster all the segments with X columns</a:t>
            </a:r>
          </a:p>
          <a:p>
            <a:pPr lvl="2"/>
            <a:r>
              <a:rPr lang="en-IN" sz="1200" dirty="0"/>
              <a:t>Find appropriate number of clusters using Knee algorithm </a:t>
            </a:r>
            <a:endParaRPr lang="en-IN" sz="1600" dirty="0"/>
          </a:p>
          <a:p>
            <a:r>
              <a:rPr lang="en-IN" sz="1400" dirty="0"/>
              <a:t>For Groups of Segments with Same Start and End and same route</a:t>
            </a:r>
          </a:p>
          <a:p>
            <a:pPr lvl="1"/>
            <a:r>
              <a:rPr lang="en-IN" sz="1200" dirty="0"/>
              <a:t>Find Speed by displacement groups and cluster</a:t>
            </a:r>
          </a:p>
          <a:p>
            <a:pPr lvl="1"/>
            <a:r>
              <a:rPr lang="en-IN" sz="1200" dirty="0"/>
              <a:t>Get continuous stretch with similar Speed profiles and call this stretch</a:t>
            </a:r>
          </a:p>
          <a:p>
            <a:pPr lvl="2"/>
            <a:endParaRPr lang="en-IN" sz="1600" dirty="0"/>
          </a:p>
          <a:p>
            <a:endParaRPr lang="en-IN" sz="1824" dirty="0"/>
          </a:p>
          <a:p>
            <a:endParaRPr lang="en-IN" sz="1800" dirty="0"/>
          </a:p>
          <a:p>
            <a:endParaRPr lang="en-IN" sz="1800" dirty="0"/>
          </a:p>
        </p:txBody>
      </p:sp>
      <p:sp>
        <p:nvSpPr>
          <p:cNvPr id="3" name="Title 2">
            <a:extLst>
              <a:ext uri="{FF2B5EF4-FFF2-40B4-BE49-F238E27FC236}">
                <a16:creationId xmlns:a16="http://schemas.microsoft.com/office/drawing/2014/main" id="{60BC24F0-E5B3-49B8-AE58-89A7F259B5F7}"/>
              </a:ext>
            </a:extLst>
          </p:cNvPr>
          <p:cNvSpPr>
            <a:spLocks noGrp="1"/>
          </p:cNvSpPr>
          <p:nvPr>
            <p:ph type="title"/>
          </p:nvPr>
        </p:nvSpPr>
        <p:spPr/>
        <p:txBody>
          <a:bodyPr/>
          <a:lstStyle/>
          <a:p>
            <a:r>
              <a:rPr lang="en-IN" dirty="0"/>
              <a:t>Driver Driving Behaviour | Stretches</a:t>
            </a:r>
          </a:p>
        </p:txBody>
      </p:sp>
    </p:spTree>
    <p:extLst>
      <p:ext uri="{BB962C8B-B14F-4D97-AF65-F5344CB8AC3E}">
        <p14:creationId xmlns:p14="http://schemas.microsoft.com/office/powerpoint/2010/main" val="283060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9AB885-1F74-4699-9531-744400053A9B}"/>
              </a:ext>
            </a:extLst>
          </p:cNvPr>
          <p:cNvSpPr>
            <a:spLocks noGrp="1"/>
          </p:cNvSpPr>
          <p:nvPr>
            <p:ph sz="half" idx="1"/>
          </p:nvPr>
        </p:nvSpPr>
        <p:spPr/>
        <p:txBody>
          <a:bodyPr/>
          <a:lstStyle/>
          <a:p>
            <a:r>
              <a:rPr lang="en-IN" dirty="0"/>
              <a:t>Stretches of the road having Similar Speed Distribution</a:t>
            </a:r>
          </a:p>
        </p:txBody>
      </p:sp>
      <p:sp>
        <p:nvSpPr>
          <p:cNvPr id="3" name="Content Placeholder 2">
            <a:extLst>
              <a:ext uri="{FF2B5EF4-FFF2-40B4-BE49-F238E27FC236}">
                <a16:creationId xmlns:a16="http://schemas.microsoft.com/office/drawing/2014/main" id="{D01A01CB-88BD-4E2E-B46D-2FCBECB7F4C7}"/>
              </a:ext>
            </a:extLst>
          </p:cNvPr>
          <p:cNvSpPr>
            <a:spLocks noGrp="1"/>
          </p:cNvSpPr>
          <p:nvPr>
            <p:ph sz="half" idx="2"/>
          </p:nvPr>
        </p:nvSpPr>
        <p:spPr/>
        <p:txBody>
          <a:bodyPr/>
          <a:lstStyle/>
          <a:p>
            <a:endParaRPr lang="en-IN"/>
          </a:p>
        </p:txBody>
      </p:sp>
      <p:sp>
        <p:nvSpPr>
          <p:cNvPr id="4" name="Title 3">
            <a:extLst>
              <a:ext uri="{FF2B5EF4-FFF2-40B4-BE49-F238E27FC236}">
                <a16:creationId xmlns:a16="http://schemas.microsoft.com/office/drawing/2014/main" id="{A5C35F1E-81C0-41C9-994D-EC8A2139254C}"/>
              </a:ext>
            </a:extLst>
          </p:cNvPr>
          <p:cNvSpPr>
            <a:spLocks noGrp="1"/>
          </p:cNvSpPr>
          <p:nvPr>
            <p:ph type="title"/>
          </p:nvPr>
        </p:nvSpPr>
        <p:spPr/>
        <p:txBody>
          <a:bodyPr/>
          <a:lstStyle/>
          <a:p>
            <a:r>
              <a:rPr lang="en-IN" dirty="0"/>
              <a:t>Speed Profile</a:t>
            </a:r>
          </a:p>
        </p:txBody>
      </p:sp>
    </p:spTree>
    <p:extLst>
      <p:ext uri="{BB962C8B-B14F-4D97-AF65-F5344CB8AC3E}">
        <p14:creationId xmlns:p14="http://schemas.microsoft.com/office/powerpoint/2010/main" val="124709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C079BA4-F68A-4D6E-8FBF-1C26E1A3490D}"/>
              </a:ext>
            </a:extLst>
          </p:cNvPr>
          <p:cNvSpPr>
            <a:spLocks noGrp="1"/>
          </p:cNvSpPr>
          <p:nvPr>
            <p:ph type="ctrTitle"/>
          </p:nvPr>
        </p:nvSpPr>
        <p:spPr/>
        <p:txBody>
          <a:bodyPr/>
          <a:lstStyle/>
          <a:p>
            <a:r>
              <a:rPr lang="en-IN" dirty="0"/>
              <a:t>Steps</a:t>
            </a:r>
          </a:p>
        </p:txBody>
      </p:sp>
      <p:sp>
        <p:nvSpPr>
          <p:cNvPr id="6" name="Subtitle 5">
            <a:extLst>
              <a:ext uri="{FF2B5EF4-FFF2-40B4-BE49-F238E27FC236}">
                <a16:creationId xmlns:a16="http://schemas.microsoft.com/office/drawing/2014/main" id="{CEAAF168-D49A-4248-AB0A-107C85F6B451}"/>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284156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97152AE-5231-4609-A5B1-2B3BD1534451}"/>
              </a:ext>
            </a:extLst>
          </p:cNvPr>
          <p:cNvSpPr>
            <a:spLocks noGrp="1"/>
          </p:cNvSpPr>
          <p:nvPr>
            <p:ph sz="half" idx="1"/>
          </p:nvPr>
        </p:nvSpPr>
        <p:spPr/>
        <p:txBody>
          <a:bodyPr/>
          <a:lstStyle/>
          <a:p>
            <a:r>
              <a:rPr lang="en-IN" dirty="0"/>
              <a:t>Segment Label</a:t>
            </a:r>
          </a:p>
          <a:p>
            <a:pPr lvl="1"/>
            <a:r>
              <a:rPr lang="en-IN" dirty="0"/>
              <a:t>&lt;IMEI&gt;_&lt;Trip#&gt;_&lt;Segment#&gt;</a:t>
            </a:r>
          </a:p>
          <a:p>
            <a:r>
              <a:rPr lang="en-IN" dirty="0"/>
              <a:t>Reference Location</a:t>
            </a:r>
          </a:p>
          <a:p>
            <a:pPr lvl="1"/>
            <a:r>
              <a:rPr lang="en-IN" dirty="0"/>
              <a:t>Lat/Long of </a:t>
            </a:r>
            <a:r>
              <a:rPr lang="en-IN" dirty="0" err="1"/>
              <a:t>Lakshywadeep</a:t>
            </a:r>
            <a:endParaRPr lang="en-IN" dirty="0"/>
          </a:p>
          <a:p>
            <a:pPr lvl="2"/>
            <a:r>
              <a:rPr lang="en-IN" dirty="0"/>
              <a:t>10.00 N/ 73.00 E</a:t>
            </a:r>
          </a:p>
          <a:p>
            <a:pPr lvl="1"/>
            <a:r>
              <a:rPr lang="en-IN" dirty="0"/>
              <a:t>Referred as </a:t>
            </a:r>
            <a:r>
              <a:rPr lang="en-IN" dirty="0" err="1"/>
              <a:t>LatR</a:t>
            </a:r>
            <a:r>
              <a:rPr lang="en-IN" dirty="0"/>
              <a:t>, </a:t>
            </a:r>
            <a:r>
              <a:rPr lang="en-IN" dirty="0" err="1"/>
              <a:t>LongR</a:t>
            </a:r>
            <a:endParaRPr lang="en-IN" dirty="0"/>
          </a:p>
          <a:p>
            <a:r>
              <a:rPr lang="en-IN" dirty="0"/>
              <a:t>Lat/Long of a Point</a:t>
            </a:r>
          </a:p>
          <a:p>
            <a:pPr lvl="1"/>
            <a:r>
              <a:rPr lang="en-IN" dirty="0" err="1"/>
              <a:t>LatP</a:t>
            </a:r>
            <a:r>
              <a:rPr lang="en-IN" dirty="0"/>
              <a:t>/</a:t>
            </a:r>
            <a:r>
              <a:rPr lang="en-IN" dirty="0" err="1"/>
              <a:t>LongP</a:t>
            </a:r>
            <a:endParaRPr lang="en-IN" dirty="0"/>
          </a:p>
          <a:p>
            <a:r>
              <a:rPr lang="en-IN" dirty="0"/>
              <a:t>X/Y Coordinates of a Point</a:t>
            </a:r>
          </a:p>
          <a:p>
            <a:pPr lvl="1"/>
            <a:r>
              <a:rPr lang="en-IN" dirty="0"/>
              <a:t>Lat/Long of a Point converted to X and Y Coordinates with respect to Reference Location</a:t>
            </a:r>
          </a:p>
          <a:p>
            <a:pPr lvl="2"/>
            <a:r>
              <a:rPr lang="en-IN" dirty="0"/>
              <a:t>X = haversine(LatP,0,LatR,0) in Meters</a:t>
            </a:r>
          </a:p>
          <a:p>
            <a:pPr lvl="2"/>
            <a:r>
              <a:rPr lang="en-IN" dirty="0"/>
              <a:t>Y = haversine(0,LongP,0,LongR)  in Meters</a:t>
            </a:r>
          </a:p>
          <a:p>
            <a:pPr lvl="1"/>
            <a:endParaRPr lang="en-IN" dirty="0"/>
          </a:p>
        </p:txBody>
      </p:sp>
      <p:sp>
        <p:nvSpPr>
          <p:cNvPr id="3" name="Content Placeholder 2">
            <a:extLst>
              <a:ext uri="{FF2B5EF4-FFF2-40B4-BE49-F238E27FC236}">
                <a16:creationId xmlns:a16="http://schemas.microsoft.com/office/drawing/2014/main" id="{1F8E988B-ECF2-4B2D-8BED-8E091146D03C}"/>
              </a:ext>
            </a:extLst>
          </p:cNvPr>
          <p:cNvSpPr>
            <a:spLocks noGrp="1"/>
          </p:cNvSpPr>
          <p:nvPr>
            <p:ph sz="half" idx="2"/>
          </p:nvPr>
        </p:nvSpPr>
        <p:spPr/>
        <p:txBody>
          <a:bodyPr/>
          <a:lstStyle/>
          <a:p>
            <a:r>
              <a:rPr lang="en-IN" dirty="0"/>
              <a:t>Segment Start</a:t>
            </a:r>
          </a:p>
          <a:p>
            <a:pPr lvl="1"/>
            <a:r>
              <a:rPr lang="en-IN" dirty="0"/>
              <a:t>Lat/Long of First point in time chronology of the segment</a:t>
            </a:r>
          </a:p>
          <a:p>
            <a:pPr lvl="1"/>
            <a:r>
              <a:rPr lang="en-IN" dirty="0"/>
              <a:t>Referred as </a:t>
            </a:r>
            <a:r>
              <a:rPr lang="en-IN" dirty="0" err="1"/>
              <a:t>LatS</a:t>
            </a:r>
            <a:r>
              <a:rPr lang="en-IN" dirty="0"/>
              <a:t>/</a:t>
            </a:r>
            <a:r>
              <a:rPr lang="en-IN" dirty="0" err="1"/>
              <a:t>LongS</a:t>
            </a:r>
            <a:r>
              <a:rPr lang="en-IN" dirty="0"/>
              <a:t> or </a:t>
            </a:r>
            <a:r>
              <a:rPr lang="en-IN" dirty="0" err="1"/>
              <a:t>Xs</a:t>
            </a:r>
            <a:r>
              <a:rPr lang="en-IN" dirty="0"/>
              <a:t>/Ys</a:t>
            </a:r>
          </a:p>
          <a:p>
            <a:r>
              <a:rPr lang="en-IN" dirty="0"/>
              <a:t>Segment End</a:t>
            </a:r>
          </a:p>
          <a:p>
            <a:pPr lvl="1"/>
            <a:r>
              <a:rPr lang="en-IN" dirty="0"/>
              <a:t>Lat/Long of Last point in time chronology of the segment</a:t>
            </a:r>
          </a:p>
          <a:p>
            <a:pPr lvl="1"/>
            <a:r>
              <a:rPr lang="en-IN" dirty="0"/>
              <a:t>Referred as </a:t>
            </a:r>
            <a:r>
              <a:rPr lang="en-IN" dirty="0" err="1"/>
              <a:t>LatE</a:t>
            </a:r>
            <a:r>
              <a:rPr lang="en-IN" dirty="0"/>
              <a:t>/</a:t>
            </a:r>
            <a:r>
              <a:rPr lang="en-IN" dirty="0" err="1"/>
              <a:t>LongE</a:t>
            </a:r>
            <a:r>
              <a:rPr lang="en-IN" dirty="0"/>
              <a:t>  or </a:t>
            </a:r>
            <a:r>
              <a:rPr lang="en-IN" dirty="0" err="1"/>
              <a:t>Xe</a:t>
            </a:r>
            <a:r>
              <a:rPr lang="en-IN" dirty="0"/>
              <a:t>/Ye</a:t>
            </a:r>
          </a:p>
          <a:p>
            <a:pPr lvl="1"/>
            <a:endParaRPr lang="en-IN" dirty="0"/>
          </a:p>
        </p:txBody>
      </p:sp>
      <p:sp>
        <p:nvSpPr>
          <p:cNvPr id="4" name="Title 3">
            <a:extLst>
              <a:ext uri="{FF2B5EF4-FFF2-40B4-BE49-F238E27FC236}">
                <a16:creationId xmlns:a16="http://schemas.microsoft.com/office/drawing/2014/main" id="{25ECE405-52F0-49F4-B71B-02357DD76B8F}"/>
              </a:ext>
            </a:extLst>
          </p:cNvPr>
          <p:cNvSpPr>
            <a:spLocks noGrp="1"/>
          </p:cNvSpPr>
          <p:nvPr>
            <p:ph type="title"/>
          </p:nvPr>
        </p:nvSpPr>
        <p:spPr/>
        <p:txBody>
          <a:bodyPr/>
          <a:lstStyle/>
          <a:p>
            <a:r>
              <a:rPr lang="en-IN" dirty="0"/>
              <a:t>Naming Conventions</a:t>
            </a:r>
          </a:p>
        </p:txBody>
      </p:sp>
    </p:spTree>
    <p:extLst>
      <p:ext uri="{BB962C8B-B14F-4D97-AF65-F5344CB8AC3E}">
        <p14:creationId xmlns:p14="http://schemas.microsoft.com/office/powerpoint/2010/main" val="40840264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A133B2-D3BF-4EBA-B693-7F8BC1EC770D}"/>
              </a:ext>
            </a:extLst>
          </p:cNvPr>
          <p:cNvSpPr>
            <a:spLocks noGrp="1"/>
          </p:cNvSpPr>
          <p:nvPr>
            <p:ph sz="half" idx="1"/>
          </p:nvPr>
        </p:nvSpPr>
        <p:spPr/>
        <p:txBody>
          <a:bodyPr/>
          <a:lstStyle/>
          <a:p>
            <a:r>
              <a:rPr lang="en-IN" sz="2000" dirty="0"/>
              <a:t>Purpose</a:t>
            </a:r>
          </a:p>
          <a:p>
            <a:pPr lvl="1"/>
            <a:r>
              <a:rPr lang="en-IN" sz="1800" dirty="0"/>
              <a:t>Required to find same routes between two points</a:t>
            </a:r>
          </a:p>
          <a:p>
            <a:pPr lvl="1"/>
            <a:r>
              <a:rPr lang="en-IN" sz="1800" dirty="0"/>
              <a:t>Identify frequently visited From and To locations</a:t>
            </a:r>
          </a:p>
          <a:p>
            <a:pPr lvl="1"/>
            <a:r>
              <a:rPr lang="en-IN" sz="1800" dirty="0"/>
              <a:t>Direction of movement is important</a:t>
            </a:r>
          </a:p>
          <a:p>
            <a:pPr lvl="2"/>
            <a:r>
              <a:rPr lang="en-IN" sz="1600" dirty="0"/>
              <a:t>Pt1 to Pt2 is different from Pt2 to Pt1</a:t>
            </a:r>
          </a:p>
          <a:p>
            <a:r>
              <a:rPr lang="en-IN" sz="2000" dirty="0"/>
              <a:t>Input Data</a:t>
            </a:r>
          </a:p>
          <a:p>
            <a:pPr lvl="1"/>
            <a:r>
              <a:rPr lang="en-IN" sz="1800" dirty="0"/>
              <a:t>Segment Start and Segment End data for each Segment Label in X/Y Coordinate Systems</a:t>
            </a:r>
          </a:p>
          <a:p>
            <a:pPr lvl="1"/>
            <a:r>
              <a:rPr lang="en-IN" sz="1800" dirty="0"/>
              <a:t>Format</a:t>
            </a:r>
          </a:p>
          <a:p>
            <a:pPr lvl="2"/>
            <a:r>
              <a:rPr lang="en-IN" sz="1800" dirty="0"/>
              <a:t>Segment Label, </a:t>
            </a:r>
            <a:r>
              <a:rPr lang="en-IN" sz="1800" dirty="0" err="1"/>
              <a:t>Xs</a:t>
            </a:r>
            <a:r>
              <a:rPr lang="en-IN" sz="1800" dirty="0"/>
              <a:t>’,Ys’,</a:t>
            </a:r>
            <a:r>
              <a:rPr lang="en-IN" sz="1800" dirty="0" err="1"/>
              <a:t>Xe</a:t>
            </a:r>
            <a:r>
              <a:rPr lang="en-IN" sz="1800" dirty="0"/>
              <a:t>’,Ye’</a:t>
            </a:r>
          </a:p>
          <a:p>
            <a:pPr lvl="2"/>
            <a:r>
              <a:rPr lang="en-IN" sz="1800" dirty="0"/>
              <a:t>Xs’ is modified </a:t>
            </a:r>
            <a:r>
              <a:rPr lang="en-IN" sz="1800" dirty="0" err="1"/>
              <a:t>Xs</a:t>
            </a:r>
            <a:r>
              <a:rPr lang="en-IN" sz="1800" dirty="0"/>
              <a:t> by rounding it to nearest multiple of NEIGHBOUR</a:t>
            </a:r>
          </a:p>
          <a:p>
            <a:pPr lvl="3"/>
            <a:r>
              <a:rPr lang="en-IN" sz="1400" dirty="0"/>
              <a:t>NEIGHBOUR = 100 Meters. NEIGHBOUR should be configurable.</a:t>
            </a:r>
          </a:p>
          <a:p>
            <a:pPr lvl="3"/>
            <a:r>
              <a:rPr lang="en-IN" sz="1400" dirty="0"/>
              <a:t>Xs’ = round(</a:t>
            </a:r>
            <a:r>
              <a:rPr lang="en-IN" sz="1400" dirty="0" err="1"/>
              <a:t>Xs</a:t>
            </a:r>
            <a:r>
              <a:rPr lang="en-IN" sz="1400" dirty="0"/>
              <a:t> / NEIGHBOUR,0) * NEIGHBOUR</a:t>
            </a:r>
          </a:p>
        </p:txBody>
      </p:sp>
      <p:sp>
        <p:nvSpPr>
          <p:cNvPr id="3" name="Content Placeholder 2">
            <a:extLst>
              <a:ext uri="{FF2B5EF4-FFF2-40B4-BE49-F238E27FC236}">
                <a16:creationId xmlns:a16="http://schemas.microsoft.com/office/drawing/2014/main" id="{CA5DB4AF-2F82-4A98-A2EF-19C9AFAEB2D2}"/>
              </a:ext>
            </a:extLst>
          </p:cNvPr>
          <p:cNvSpPr>
            <a:spLocks noGrp="1"/>
          </p:cNvSpPr>
          <p:nvPr>
            <p:ph sz="half" idx="2"/>
          </p:nvPr>
        </p:nvSpPr>
        <p:spPr/>
        <p:txBody>
          <a:bodyPr/>
          <a:lstStyle/>
          <a:p>
            <a:r>
              <a:rPr lang="en-IN" sz="2000" dirty="0"/>
              <a:t>Method</a:t>
            </a:r>
          </a:p>
          <a:p>
            <a:pPr lvl="1"/>
            <a:r>
              <a:rPr lang="en-IN" sz="1776" dirty="0"/>
              <a:t>Find N = Number of Rows in the Input file</a:t>
            </a:r>
          </a:p>
          <a:p>
            <a:pPr lvl="1"/>
            <a:r>
              <a:rPr lang="en-IN" sz="1776" dirty="0"/>
              <a:t>Find </a:t>
            </a:r>
            <a:r>
              <a:rPr lang="en-IN" sz="1776" dirty="0" err="1"/>
              <a:t>MaxK</a:t>
            </a:r>
            <a:r>
              <a:rPr lang="en-IN" sz="1776" dirty="0"/>
              <a:t> = Ceiling(max(Sqrt(N), Ln(N)))</a:t>
            </a:r>
          </a:p>
          <a:p>
            <a:pPr lvl="1"/>
            <a:r>
              <a:rPr lang="en-IN" sz="1776" dirty="0"/>
              <a:t>Find Optimum K</a:t>
            </a:r>
          </a:p>
          <a:p>
            <a:pPr lvl="2"/>
            <a:r>
              <a:rPr lang="en-IN" sz="1600" dirty="0"/>
              <a:t>Run K Mean clustering for K ranging from 1 to </a:t>
            </a:r>
            <a:r>
              <a:rPr lang="en-IN" sz="1600" dirty="0" err="1"/>
              <a:t>MaxK</a:t>
            </a:r>
            <a:endParaRPr lang="en-IN" sz="1600" dirty="0"/>
          </a:p>
          <a:p>
            <a:pPr lvl="2"/>
            <a:r>
              <a:rPr lang="en-IN" sz="1600" dirty="0"/>
              <a:t>Using Elbow Method find optimum K (</a:t>
            </a:r>
            <a:r>
              <a:rPr lang="en-IN" sz="1600" dirty="0" err="1"/>
              <a:t>OptK</a:t>
            </a:r>
            <a:r>
              <a:rPr lang="en-IN" sz="1600" dirty="0"/>
              <a:t>)</a:t>
            </a:r>
          </a:p>
          <a:p>
            <a:endParaRPr lang="en-IN" sz="2000" dirty="0"/>
          </a:p>
          <a:p>
            <a:r>
              <a:rPr lang="en-IN" sz="2000" dirty="0"/>
              <a:t>Module Needed</a:t>
            </a:r>
          </a:p>
          <a:p>
            <a:pPr lvl="1"/>
            <a:r>
              <a:rPr lang="en-IN" sz="1776" dirty="0" err="1"/>
              <a:t>FindOptimumK</a:t>
            </a:r>
            <a:endParaRPr lang="en-IN" sz="1776" dirty="0"/>
          </a:p>
          <a:p>
            <a:pPr lvl="2"/>
            <a:r>
              <a:rPr lang="en-IN" sz="1776" dirty="0"/>
              <a:t>Input</a:t>
            </a:r>
          </a:p>
          <a:p>
            <a:pPr lvl="3"/>
            <a:r>
              <a:rPr lang="en-IN" sz="1551" dirty="0" err="1"/>
              <a:t>MaxK</a:t>
            </a:r>
            <a:endParaRPr lang="en-IN" sz="1551" dirty="0"/>
          </a:p>
          <a:p>
            <a:pPr lvl="3"/>
            <a:r>
              <a:rPr lang="en-IN" sz="1551" dirty="0"/>
              <a:t>Input Data</a:t>
            </a:r>
          </a:p>
          <a:p>
            <a:pPr lvl="2"/>
            <a:r>
              <a:rPr lang="en-IN" sz="1776" dirty="0"/>
              <a:t>Output</a:t>
            </a:r>
          </a:p>
          <a:p>
            <a:pPr lvl="3"/>
            <a:r>
              <a:rPr lang="en-IN" sz="1551" dirty="0" err="1"/>
              <a:t>OptK</a:t>
            </a:r>
            <a:endParaRPr lang="en-IN" sz="1551"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a:p>
            <a:pPr lvl="2"/>
            <a:endParaRPr lang="en-IN" sz="1776" dirty="0"/>
          </a:p>
        </p:txBody>
      </p:sp>
      <p:sp>
        <p:nvSpPr>
          <p:cNvPr id="4" name="Title 3">
            <a:extLst>
              <a:ext uri="{FF2B5EF4-FFF2-40B4-BE49-F238E27FC236}">
                <a16:creationId xmlns:a16="http://schemas.microsoft.com/office/drawing/2014/main" id="{ADE06D1C-F8B5-48DC-9974-9A837ACF0F9A}"/>
              </a:ext>
            </a:extLst>
          </p:cNvPr>
          <p:cNvSpPr>
            <a:spLocks noGrp="1"/>
          </p:cNvSpPr>
          <p:nvPr>
            <p:ph type="title"/>
          </p:nvPr>
        </p:nvSpPr>
        <p:spPr/>
        <p:txBody>
          <a:bodyPr/>
          <a:lstStyle/>
          <a:p>
            <a:r>
              <a:rPr lang="en-IN" dirty="0"/>
              <a:t>Step 1 : Group Segments with Same Start and End Locations</a:t>
            </a:r>
          </a:p>
        </p:txBody>
      </p:sp>
    </p:spTree>
    <p:extLst>
      <p:ext uri="{BB962C8B-B14F-4D97-AF65-F5344CB8AC3E}">
        <p14:creationId xmlns:p14="http://schemas.microsoft.com/office/powerpoint/2010/main" val="36706502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ensorise_base">
  <a:themeElements>
    <a:clrScheme name="Sensorise 1">
      <a:dk1>
        <a:sysClr val="windowText" lastClr="000000"/>
      </a:dk1>
      <a:lt1>
        <a:sysClr val="window" lastClr="FFFFFF"/>
      </a:lt1>
      <a:dk2>
        <a:srgbClr val="4C4C4C"/>
      </a:dk2>
      <a:lt2>
        <a:srgbClr val="EEECE1"/>
      </a:lt2>
      <a:accent1>
        <a:srgbClr val="0086BD"/>
      </a:accent1>
      <a:accent2>
        <a:srgbClr val="76AC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a:solidFill>
            <a:schemeClr val="accent2"/>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raClrSchemeLst/>
  <a:extLst>
    <a:ext uri="{05A4C25C-085E-4340-85A3-A5531E510DB2}">
      <thm15:themeFamily xmlns:thm15="http://schemas.microsoft.com/office/thememl/2012/main" name="Sensorise PPT Template" id="{C7DB97E4-3DA7-411E-84D7-6632436EFD7C}" vid="{0249FA90-465A-4A11-9F10-1FE91DF4A8A6}"/>
    </a:ext>
  </a:extLst>
</a:theme>
</file>

<file path=docProps/app.xml><?xml version="1.0" encoding="utf-8"?>
<Properties xmlns="http://schemas.openxmlformats.org/officeDocument/2006/extended-properties" xmlns:vt="http://schemas.openxmlformats.org/officeDocument/2006/docPropsVTypes">
  <Template>Sensorise PPT Template</Template>
  <TotalTime>1153</TotalTime>
  <Words>642</Words>
  <Application>Microsoft Office PowerPoint</Application>
  <PresentationFormat>Widescreen</PresentationFormat>
  <Paragraphs>768</Paragraphs>
  <Slides>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4" baseType="lpstr">
      <vt:lpstr>Arial</vt:lpstr>
      <vt:lpstr>Calibri</vt:lpstr>
      <vt:lpstr>Helvetica</vt:lpstr>
      <vt:lpstr>Wingdings</vt:lpstr>
      <vt:lpstr>Sensorise_base</vt:lpstr>
      <vt:lpstr>think-cell Slide</vt:lpstr>
      <vt:lpstr>VTS Data Based Models</vt:lpstr>
      <vt:lpstr>VTS Model</vt:lpstr>
      <vt:lpstr>Driver Driving Behaviour| Questions to Answer</vt:lpstr>
      <vt:lpstr>Driver Driving Behaviour | Stretches</vt:lpstr>
      <vt:lpstr>Speed Profile</vt:lpstr>
      <vt:lpstr>Steps</vt:lpstr>
      <vt:lpstr>Naming Conventions</vt:lpstr>
      <vt:lpstr>Step 1 : Group Segments with Same Start and End Locations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VTS Data Set Cleaning</dc:title>
  <dc:creator>Rajeev Arora</dc:creator>
  <cp:lastModifiedBy>saurabh.chakravorty@sensorise.net</cp:lastModifiedBy>
  <cp:revision>80</cp:revision>
  <dcterms:created xsi:type="dcterms:W3CDTF">2019-05-03T06:21:04Z</dcterms:created>
  <dcterms:modified xsi:type="dcterms:W3CDTF">2019-07-09T05:05:14Z</dcterms:modified>
</cp:coreProperties>
</file>