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70" r:id="rId14"/>
    <p:sldId id="269" r:id="rId15"/>
    <p:sldId id="268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rooject%20data\DATA%20ANALYST%20-%20INTERNSHIP\DA-%20HR_Data_Analysis\New%20folder\general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[general_data.xlsx]emp-age!PivotTable6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Distribution</a:t>
            </a:r>
            <a:r>
              <a:rPr lang="en-IN" baseline="0"/>
              <a:t> of Employees Age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'emp-age'!$B$3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'emp-age'!$A$4:$A$8</c:f>
              <c:strCache>
                <c:ptCount val="5"/>
                <c:pt idx="0">
                  <c:v>11-20</c:v>
                </c:pt>
                <c:pt idx="1">
                  <c:v>21-30</c:v>
                </c:pt>
                <c:pt idx="2">
                  <c:v>31-40</c:v>
                </c:pt>
                <c:pt idx="3">
                  <c:v>41-50</c:v>
                </c:pt>
                <c:pt idx="4">
                  <c:v>50+</c:v>
                </c:pt>
              </c:strCache>
            </c:strRef>
          </c:cat>
          <c:val>
            <c:numRef>
              <c:f>'emp-age'!$B$4:$B$8</c:f>
              <c:numCache>
                <c:formatCode>General</c:formatCode>
                <c:ptCount val="5"/>
                <c:pt idx="0">
                  <c:v>84</c:v>
                </c:pt>
                <c:pt idx="1">
                  <c:v>1074</c:v>
                </c:pt>
                <c:pt idx="2">
                  <c:v>1857</c:v>
                </c:pt>
                <c:pt idx="3">
                  <c:v>966</c:v>
                </c:pt>
                <c:pt idx="4">
                  <c:v>429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11045792"/>
        <c:axId val="211048144"/>
      </c:barChart>
      <c:catAx>
        <c:axId val="2110457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048144"/>
        <c:crosses val="autoZero"/>
        <c:auto val="1"/>
        <c:lblAlgn val="ctr"/>
        <c:lblOffset val="100"/>
        <c:noMultiLvlLbl val="0"/>
      </c:catAx>
      <c:valAx>
        <c:axId val="211048144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1045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F33C-F209-4E28-9975-35B31873CBAE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4637-20CE-40E6-B50B-F8925A7B8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6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F33C-F209-4E28-9975-35B31873CBAE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4637-20CE-40E6-B50B-F8925A7B8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39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F33C-F209-4E28-9975-35B31873CBAE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4637-20CE-40E6-B50B-F8925A7B8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199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F33C-F209-4E28-9975-35B31873CBAE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4637-20CE-40E6-B50B-F8925A7B8F2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8572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F33C-F209-4E28-9975-35B31873CBAE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4637-20CE-40E6-B50B-F8925A7B8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396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F33C-F209-4E28-9975-35B31873CBAE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4637-20CE-40E6-B50B-F8925A7B8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79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F33C-F209-4E28-9975-35B31873CBAE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4637-20CE-40E6-B50B-F8925A7B8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384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F33C-F209-4E28-9975-35B31873CBAE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4637-20CE-40E6-B50B-F8925A7B8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617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F33C-F209-4E28-9975-35B31873CBAE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4637-20CE-40E6-B50B-F8925A7B8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43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F33C-F209-4E28-9975-35B31873CBAE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4637-20CE-40E6-B50B-F8925A7B8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84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F33C-F209-4E28-9975-35B31873CBAE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4637-20CE-40E6-B50B-F8925A7B8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9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F33C-F209-4E28-9975-35B31873CBAE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4637-20CE-40E6-B50B-F8925A7B8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47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F33C-F209-4E28-9975-35B31873CBAE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4637-20CE-40E6-B50B-F8925A7B8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4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F33C-F209-4E28-9975-35B31873CBAE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4637-20CE-40E6-B50B-F8925A7B8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49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F33C-F209-4E28-9975-35B31873CBAE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4637-20CE-40E6-B50B-F8925A7B8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45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F33C-F209-4E28-9975-35B31873CBAE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4637-20CE-40E6-B50B-F8925A7B8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09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F33C-F209-4E28-9975-35B31873CBAE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4637-20CE-40E6-B50B-F8925A7B8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01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350F33C-F209-4E28-9975-35B31873CBAE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D4637-20CE-40E6-B50B-F8925A7B8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447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128" y="0"/>
            <a:ext cx="12275127" cy="685800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2426217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017" y="205616"/>
            <a:ext cx="118687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9. Apply conditional formatting to highlight employees with both above-average Monthly Income and above-average Job Satisfaction</a:t>
            </a:r>
            <a:r>
              <a:rPr lang="en-GB" sz="3200" dirty="0" smtClean="0"/>
              <a:t>.</a:t>
            </a:r>
            <a:endParaRPr lang="en-IN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4" y="1974286"/>
            <a:ext cx="10058400" cy="467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50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017" y="205616"/>
            <a:ext cx="118687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10. In Power BI, create a line chart that visualizes the trend of Employee Attrition over the years. .</a:t>
            </a:r>
            <a:endParaRPr lang="en-IN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72" y="2161459"/>
            <a:ext cx="10012218" cy="421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92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017" y="205616"/>
            <a:ext cx="118687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11. Describe how you would create a star schema for this dataset, explaining the benefits of doing so. </a:t>
            </a:r>
            <a:endParaRPr lang="en-IN" sz="3200" dirty="0"/>
          </a:p>
        </p:txBody>
      </p:sp>
      <p:sp>
        <p:nvSpPr>
          <p:cNvPr id="2" name="Rectangle 1"/>
          <p:cNvSpPr/>
          <p:nvPr/>
        </p:nvSpPr>
        <p:spPr>
          <a:xfrm>
            <a:off x="350981" y="1831447"/>
            <a:ext cx="1033549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A Star Schema is a Relational Database Schema that Consist of a Single Fact Table and one or more Fact Tables.</a:t>
            </a:r>
          </a:p>
          <a:p>
            <a:r>
              <a:rPr lang="en-IN" sz="2800" dirty="0"/>
              <a:t>The Fact Table Consist of the quantitative data such as "Employee ID" and "Income".</a:t>
            </a:r>
          </a:p>
          <a:p>
            <a:r>
              <a:rPr lang="en-IN" sz="2800" dirty="0"/>
              <a:t>The Dimension table contain the Categorical data such as "Location" and "</a:t>
            </a:r>
            <a:r>
              <a:rPr lang="en-IN" sz="2800" dirty="0" smtClean="0"/>
              <a:t>Department“</a:t>
            </a:r>
          </a:p>
          <a:p>
            <a:r>
              <a:rPr lang="en-GB" sz="2800" dirty="0"/>
              <a:t>With a star schema, complex queries can be written more easily because it clearly separates facts (metrics) from dimensions (context).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37846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017" y="205616"/>
            <a:ext cx="118687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12. Using DAX, calculate the rolling 3-month average of Monthly Income for each employee.</a:t>
            </a:r>
            <a:endParaRPr lang="en-IN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655" y="2061970"/>
            <a:ext cx="8552871" cy="382159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59701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017" y="205616"/>
            <a:ext cx="118687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/>
              <a:t>13</a:t>
            </a:r>
            <a:r>
              <a:rPr lang="en-GB" sz="3200" dirty="0"/>
              <a:t>. Create a hierarchy in Power BI that allows users to drill down from Department to Job Role to further narrow their analysis.</a:t>
            </a:r>
            <a:endParaRPr lang="en-IN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63" y="1981740"/>
            <a:ext cx="4736027" cy="47053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158" y="1981740"/>
            <a:ext cx="5277587" cy="4610743"/>
          </a:xfrm>
          <a:prstGeom prst="rect">
            <a:avLst/>
          </a:prstGeom>
        </p:spPr>
      </p:pic>
      <p:sp>
        <p:nvSpPr>
          <p:cNvPr id="5" name="Striped Right Arrow 4"/>
          <p:cNvSpPr/>
          <p:nvPr/>
        </p:nvSpPr>
        <p:spPr>
          <a:xfrm>
            <a:off x="5153891" y="3352800"/>
            <a:ext cx="1443679" cy="7481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935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017" y="205616"/>
            <a:ext cx="118687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14. How can you set up parameterized queries in Power BI to allow users to filter data based 1 of 2 on the Distance from Home </a:t>
            </a:r>
            <a:r>
              <a:rPr lang="en-GB" sz="3200" dirty="0" smtClean="0"/>
              <a:t>column.</a:t>
            </a:r>
            <a:endParaRPr lang="en-IN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327" y="2576945"/>
            <a:ext cx="7518400" cy="160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8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017" y="205616"/>
            <a:ext cx="118687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15. In Excel, calculate the total Monthly Income for each Department, considering only the employees with a Job Level greater than or equal to 3. </a:t>
            </a:r>
            <a:endParaRPr lang="en-IN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508" y="2781209"/>
            <a:ext cx="9365674" cy="210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05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017" y="205616"/>
            <a:ext cx="118687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16. Explain how to perform a What-If analysis in Excel to understand the impact of a 10% increase in Percent Salary Hike on Monthly Income. </a:t>
            </a:r>
            <a:endParaRPr lang="en-IN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26" y="2321003"/>
            <a:ext cx="11359337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085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95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65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289860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017" y="205617"/>
            <a:ext cx="125706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/>
              <a:t>1. Using Excel, how would you filter the dataset to only show employees aged 30 and above.</a:t>
            </a:r>
            <a:endParaRPr lang="en-IN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9" y="3753268"/>
            <a:ext cx="11277600" cy="294589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1856332"/>
            <a:ext cx="120349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/>
              <a:t> </a:t>
            </a:r>
            <a:r>
              <a:rPr lang="en-IN" sz="2400" dirty="0" smtClean="0"/>
              <a:t>click on sort &amp; filter. then click on the Age Column dropdown Arrow. select on Number Filter and choose Greater than or equal to and enter 30 in diaglogbox and click on ok.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3249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4988"/>
            <a:ext cx="118071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/>
              <a:t> 2. Create a pivot table to summarize the average Monthly Income by Job Role.?</a:t>
            </a:r>
            <a:endParaRPr lang="en-IN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73" y="1736436"/>
            <a:ext cx="6808120" cy="305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3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017" y="205616"/>
            <a:ext cx="118687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/>
              <a:t>3. Apply conditional formatting to highlight employees with Monthly Income above the company's average income. </a:t>
            </a:r>
            <a:endParaRPr lang="en-IN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94" y="1896176"/>
            <a:ext cx="11268199" cy="403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456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017" y="205616"/>
            <a:ext cx="118687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/>
              <a:t>4. Create a bar chart in Excel to visualize the distribution of employee ages</a:t>
            </a:r>
            <a:r>
              <a:rPr lang="en-GB" dirty="0" smtClean="0"/>
              <a:t>.</a:t>
            </a:r>
            <a:endParaRPr lang="en-IN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3107500"/>
              </p:ext>
            </p:extLst>
          </p:nvPr>
        </p:nvGraphicFramePr>
        <p:xfrm>
          <a:off x="1911927" y="1671783"/>
          <a:ext cx="6834909" cy="3934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335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7002" y="24680"/>
            <a:ext cx="118687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/>
              <a:t>5. Identify and clean any missing or inconsistent data in the "Department" column..</a:t>
            </a:r>
            <a:endParaRPr lang="en-IN" sz="3200" dirty="0"/>
          </a:p>
        </p:txBody>
      </p:sp>
      <p:sp>
        <p:nvSpPr>
          <p:cNvPr id="5" name="Rectangle 4"/>
          <p:cNvSpPr/>
          <p:nvPr/>
        </p:nvSpPr>
        <p:spPr>
          <a:xfrm>
            <a:off x="164796" y="1925279"/>
            <a:ext cx="117778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dirty="0" smtClean="0"/>
              <a:t>By Checking Department Column the column data is Consistent ,clean and it doesn’t have any missing value</a:t>
            </a:r>
            <a:r>
              <a:rPr lang="en-IN" sz="2800" dirty="0" smtClean="0"/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1132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017" y="205616"/>
            <a:ext cx="118687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6. In Power BI, establish a relationship between the "EmployeeID" in the employee data and the "EmployeeID" in the time tracking data.</a:t>
            </a:r>
            <a:r>
              <a:rPr lang="en-GB" sz="3200" dirty="0" smtClean="0"/>
              <a:t>.</a:t>
            </a:r>
            <a:endParaRPr lang="en-IN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963" y="2170576"/>
            <a:ext cx="8275782" cy="404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12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017" y="205616"/>
            <a:ext cx="118687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7. Using DAX, create a calculated column that calculates the average years an employee has spent with their current manager.</a:t>
            </a:r>
            <a:endParaRPr lang="en-IN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290" y="2336286"/>
            <a:ext cx="5717309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14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017" y="205616"/>
            <a:ext cx="118687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8. Using Excel, create a pivot table that displays the count of employees in each Marital Status category, segmented by Department. </a:t>
            </a:r>
            <a:endParaRPr lang="en-IN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55" y="2576393"/>
            <a:ext cx="9966036" cy="274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32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382</TotalTime>
  <Words>494</Words>
  <Application>Microsoft Office PowerPoint</Application>
  <PresentationFormat>Widescreen</PresentationFormat>
  <Paragraphs>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30</cp:revision>
  <dcterms:created xsi:type="dcterms:W3CDTF">2024-08-10T09:36:45Z</dcterms:created>
  <dcterms:modified xsi:type="dcterms:W3CDTF">2024-08-11T18:04:57Z</dcterms:modified>
</cp:coreProperties>
</file>