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Bullet Test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3657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First bullet point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41148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Second bullet point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Third bullet point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Snap2Slides 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Test</dc:title>
  <dc:subject>Generated from image analysis</dc:subject>
  <dc:creator>Snap2Slides</dc:creator>
  <cp:lastModifiedBy>Snap2Slides</cp:lastModifiedBy>
  <cp:revision>1</cp:revision>
  <dcterms:created xsi:type="dcterms:W3CDTF">2025-07-26T14:44:59Z</dcterms:created>
  <dcterms:modified xsi:type="dcterms:W3CDTF">2025-07-26T14:44:59Z</dcterms:modified>
</cp:coreProperties>
</file>