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5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0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76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04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8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3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0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8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5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2F85-0CA0-4E8D-BDCA-71E8F3397B9E}" type="datetimeFigureOut">
              <a:rPr lang="en-IN" smtClean="0"/>
              <a:t>24-08-2017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B771-1CD1-434A-BE1B-E58971680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0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Hygieia</a:t>
            </a:r>
            <a:r>
              <a:rPr lang="en-IN" dirty="0" smtClean="0"/>
              <a:t> </a:t>
            </a:r>
            <a:r>
              <a:rPr lang="en-IN" dirty="0" err="1" smtClean="0"/>
              <a:t>Dashboad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54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 Used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239713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223" y="1825625"/>
            <a:ext cx="91235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9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Q&amp;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4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Hygieia</a:t>
            </a:r>
            <a:r>
              <a:rPr lang="en-IN" dirty="0"/>
              <a:t> – a </a:t>
            </a:r>
            <a:r>
              <a:rPr lang="en-IN" dirty="0" err="1"/>
              <a:t>DevOps</a:t>
            </a:r>
            <a:r>
              <a:rPr lang="en-IN" dirty="0"/>
              <a:t> dashboard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DevOps</a:t>
            </a:r>
            <a:r>
              <a:rPr lang="en-IN" dirty="0"/>
              <a:t> dashboards are also an emerging </a:t>
            </a:r>
            <a:r>
              <a:rPr lang="en-IN" dirty="0" smtClean="0"/>
              <a:t>need</a:t>
            </a:r>
          </a:p>
          <a:p>
            <a:r>
              <a:rPr lang="en-IN" dirty="0" smtClean="0"/>
              <a:t>All </a:t>
            </a:r>
            <a:r>
              <a:rPr lang="en-IN" dirty="0"/>
              <a:t>the tools in a single </a:t>
            </a:r>
            <a:r>
              <a:rPr lang="en-IN" dirty="0" smtClean="0"/>
              <a:t>dashboard</a:t>
            </a:r>
          </a:p>
          <a:p>
            <a:r>
              <a:rPr lang="en-IN" dirty="0" smtClean="0"/>
              <a:t>Open Source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74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Hygieia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</a:t>
            </a:r>
            <a:r>
              <a:rPr lang="en-IN" dirty="0" err="1" smtClean="0"/>
              <a:t>DevOps</a:t>
            </a:r>
            <a:r>
              <a:rPr lang="en-IN" dirty="0" smtClean="0"/>
              <a:t> tool has its own dashboard</a:t>
            </a:r>
          </a:p>
          <a:p>
            <a:r>
              <a:rPr lang="en-IN" dirty="0" smtClean="0"/>
              <a:t>Jenkins has its own dashboard</a:t>
            </a:r>
          </a:p>
          <a:p>
            <a:r>
              <a:rPr lang="en-IN" dirty="0" smtClean="0"/>
              <a:t>Git, Jira has </a:t>
            </a:r>
            <a:r>
              <a:rPr lang="en-IN" dirty="0" err="1" smtClean="0"/>
              <a:t>atlassian</a:t>
            </a:r>
            <a:r>
              <a:rPr lang="en-IN" dirty="0" smtClean="0"/>
              <a:t> dashboard</a:t>
            </a:r>
          </a:p>
          <a:p>
            <a:r>
              <a:rPr lang="en-IN" dirty="0" smtClean="0"/>
              <a:t>Code quality has sonar dashboard</a:t>
            </a:r>
          </a:p>
          <a:p>
            <a:r>
              <a:rPr lang="en-IN" dirty="0" smtClean="0"/>
              <a:t>No common dashboard where everything can be presentable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47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Team Dashboard</a:t>
            </a:r>
            <a:r>
              <a:rPr lang="en-IN" dirty="0"/>
              <a:t>: Monitor things like </a:t>
            </a:r>
            <a:r>
              <a:rPr lang="en-IN" dirty="0" err="1"/>
              <a:t>workitems</a:t>
            </a:r>
            <a:r>
              <a:rPr lang="en-IN" dirty="0"/>
              <a:t>, code repo, builds, quality items (unit tests, security, coverage, etc.), and deployments in one dashboard.</a:t>
            </a:r>
          </a:p>
          <a:p>
            <a:r>
              <a:rPr lang="en-IN" b="1" dirty="0"/>
              <a:t>Real-time Status:</a:t>
            </a:r>
            <a:r>
              <a:rPr lang="en-IN" dirty="0"/>
              <a:t> Monitor quality, productivity, and work in process on a real-time basis within the dashboard.</a:t>
            </a:r>
          </a:p>
          <a:p>
            <a:r>
              <a:rPr lang="en-IN" b="1" dirty="0"/>
              <a:t>Configurable View:</a:t>
            </a:r>
            <a:r>
              <a:rPr lang="en-IN" dirty="0"/>
              <a:t> Set up the dashboard to display the widgets that matter most to your project, which helps amplify and shorten the feedback loop.</a:t>
            </a:r>
          </a:p>
          <a:p>
            <a:r>
              <a:rPr lang="en-IN" b="1" dirty="0"/>
              <a:t>Open </a:t>
            </a:r>
            <a:r>
              <a:rPr lang="en-IN" b="1" dirty="0" err="1"/>
              <a:t>Source:</a:t>
            </a:r>
            <a:r>
              <a:rPr lang="en-IN" dirty="0" err="1"/>
              <a:t>Hygieia</a:t>
            </a:r>
            <a:r>
              <a:rPr lang="en-IN" dirty="0"/>
              <a:t> is open source and free for everyone to use. We also encourage external users to commit to the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84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3" cy="4351338"/>
          </a:xfrm>
        </p:spPr>
      </p:pic>
    </p:spTree>
    <p:extLst>
      <p:ext uri="{BB962C8B-B14F-4D97-AF65-F5344CB8AC3E}">
        <p14:creationId xmlns:p14="http://schemas.microsoft.com/office/powerpoint/2010/main" val="380327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</a:t>
            </a:r>
            <a:r>
              <a:rPr lang="en-IN" dirty="0" err="1" smtClean="0"/>
              <a:t>Hygieia</a:t>
            </a:r>
            <a:r>
              <a:rPr lang="en-IN" dirty="0" smtClean="0"/>
              <a:t> </a:t>
            </a:r>
            <a:r>
              <a:rPr lang="en-IN" dirty="0" err="1" smtClean="0"/>
              <a:t>Architechtire</a:t>
            </a:r>
            <a:endParaRPr lang="en-IN" dirty="0"/>
          </a:p>
        </p:txBody>
      </p:sp>
      <p:pic>
        <p:nvPicPr>
          <p:cNvPr id="2050" name="Picture 2" descr="http://www.smlcodes.com/wp-content/uploads/2017/02/Hygieia_tutorial_setup_smlcodes-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43" y="2300844"/>
            <a:ext cx="6011114" cy="34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://www.smlcodes.com/wp-content/uploads/2017/02/Hygieia_tutorial_setup_smlcodes-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81" y="1939389"/>
            <a:ext cx="6295238" cy="41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1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API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is work as an </a:t>
            </a:r>
            <a:r>
              <a:rPr lang="en-IN" b="1" dirty="0"/>
              <a:t>Interface between Collector and </a:t>
            </a:r>
            <a:r>
              <a:rPr lang="en-IN" b="1" dirty="0" smtClean="0"/>
              <a:t>UI</a:t>
            </a:r>
          </a:p>
          <a:p>
            <a:r>
              <a:rPr lang="en-IN" b="1" dirty="0"/>
              <a:t>Request:</a:t>
            </a:r>
            <a:r>
              <a:rPr lang="en-IN" dirty="0"/>
              <a:t> this package classes are used to store Request details</a:t>
            </a:r>
          </a:p>
          <a:p>
            <a:r>
              <a:rPr lang="en-IN" b="1" dirty="0"/>
              <a:t>Rest</a:t>
            </a:r>
            <a:r>
              <a:rPr lang="en-IN" dirty="0"/>
              <a:t> :           this package classes contains Controller classes</a:t>
            </a:r>
          </a:p>
          <a:p>
            <a:r>
              <a:rPr lang="en-IN" b="1" dirty="0"/>
              <a:t>Service</a:t>
            </a:r>
            <a:r>
              <a:rPr lang="en-IN" dirty="0"/>
              <a:t> : this package classes are used for send response to UI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5283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Collector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Each </a:t>
            </a:r>
            <a:r>
              <a:rPr lang="en-IN" sz="1800" dirty="0"/>
              <a:t>and every </a:t>
            </a:r>
            <a:r>
              <a:rPr lang="en-IN" sz="1800" dirty="0" err="1"/>
              <a:t>DevOps</a:t>
            </a:r>
            <a:r>
              <a:rPr lang="en-IN" sz="1800" dirty="0"/>
              <a:t> Tool having their own collector. For example Jenkins tool having its own collector call it as </a:t>
            </a:r>
            <a:r>
              <a:rPr lang="en-IN" sz="1800" b="1" dirty="0"/>
              <a:t>Jenkins Build </a:t>
            </a:r>
            <a:r>
              <a:rPr lang="en-IN" sz="1800" b="1" dirty="0" err="1"/>
              <a:t>Collector</a:t>
            </a:r>
            <a:r>
              <a:rPr lang="en-IN" sz="1800" dirty="0" err="1"/>
              <a:t>.The</a:t>
            </a:r>
            <a:r>
              <a:rPr lang="en-IN" sz="1800" dirty="0"/>
              <a:t> main job of the collector is, it will collects the Data from </a:t>
            </a:r>
            <a:r>
              <a:rPr lang="en-IN" sz="1800" dirty="0" err="1"/>
              <a:t>DevOps</a:t>
            </a:r>
            <a:r>
              <a:rPr lang="en-IN" sz="1800" dirty="0"/>
              <a:t> tool and save that data into the </a:t>
            </a:r>
            <a:r>
              <a:rPr lang="en-IN" sz="1800" dirty="0" err="1" smtClean="0"/>
              <a:t>MongoDB</a:t>
            </a:r>
            <a:endParaRPr lang="en-IN" sz="1800" b="1" dirty="0"/>
          </a:p>
          <a:p>
            <a:r>
              <a:rPr lang="en-IN" sz="1800" dirty="0" smtClean="0"/>
              <a:t>Build Collectors</a:t>
            </a:r>
          </a:p>
          <a:p>
            <a:r>
              <a:rPr lang="en-IN" sz="1800" dirty="0"/>
              <a:t>Cloud </a:t>
            </a:r>
            <a:r>
              <a:rPr lang="en-IN" sz="1800" dirty="0" smtClean="0"/>
              <a:t>Collectors</a:t>
            </a:r>
          </a:p>
          <a:p>
            <a:r>
              <a:rPr lang="en-IN" sz="1800" dirty="0"/>
              <a:t>Deploy </a:t>
            </a:r>
            <a:r>
              <a:rPr lang="en-IN" sz="1800" dirty="0" smtClean="0"/>
              <a:t>Collectors</a:t>
            </a:r>
          </a:p>
          <a:p>
            <a:r>
              <a:rPr lang="en-IN" sz="1800" dirty="0"/>
              <a:t>Feature </a:t>
            </a:r>
            <a:r>
              <a:rPr lang="en-IN" sz="1800" dirty="0" smtClean="0"/>
              <a:t>Collectors</a:t>
            </a:r>
          </a:p>
          <a:p>
            <a:r>
              <a:rPr lang="en-IN" sz="1800" dirty="0"/>
              <a:t>SCM Collectors:</a:t>
            </a:r>
          </a:p>
        </p:txBody>
      </p:sp>
    </p:spTree>
    <p:extLst>
      <p:ext uri="{BB962C8B-B14F-4D97-AF65-F5344CB8AC3E}">
        <p14:creationId xmlns:p14="http://schemas.microsoft.com/office/powerpoint/2010/main" val="372500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128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Hygieia Dashboad</vt:lpstr>
      <vt:lpstr>Hygieia – a DevOps dashboard </vt:lpstr>
      <vt:lpstr>Why Hygieia </vt:lpstr>
      <vt:lpstr>Features</vt:lpstr>
      <vt:lpstr>Components</vt:lpstr>
      <vt:lpstr> Hygieia Architechtire</vt:lpstr>
      <vt:lpstr>PowerPoint Presentation</vt:lpstr>
      <vt:lpstr>API Layer</vt:lpstr>
      <vt:lpstr>Collector Layer</vt:lpstr>
      <vt:lpstr>Technology Stack Used</vt:lpstr>
      <vt:lpstr>How It works</vt:lpstr>
      <vt:lpstr>   Q&amp; A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Hygieia Dashboad</dc:title>
  <dc:creator>Saurabh Singhal</dc:creator>
  <cp:lastModifiedBy>Saurabh Singhal</cp:lastModifiedBy>
  <cp:revision>8</cp:revision>
  <dcterms:created xsi:type="dcterms:W3CDTF">2017-08-24T11:16:01Z</dcterms:created>
  <dcterms:modified xsi:type="dcterms:W3CDTF">2017-08-24T11:34:15Z</dcterms:modified>
</cp:coreProperties>
</file>