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8028-C7E6-4681-8513-DA2B38EA4FE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19DA-8B2F-4912-B2FA-4D86CB46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1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8028-C7E6-4681-8513-DA2B38EA4FE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19DA-8B2F-4912-B2FA-4D86CB46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4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8028-C7E6-4681-8513-DA2B38EA4FE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19DA-8B2F-4912-B2FA-4D86CB46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8028-C7E6-4681-8513-DA2B38EA4FE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19DA-8B2F-4912-B2FA-4D86CB46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0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8028-C7E6-4681-8513-DA2B38EA4FE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19DA-8B2F-4912-B2FA-4D86CB46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8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8028-C7E6-4681-8513-DA2B38EA4FE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19DA-8B2F-4912-B2FA-4D86CB46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1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8028-C7E6-4681-8513-DA2B38EA4FE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19DA-8B2F-4912-B2FA-4D86CB46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5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8028-C7E6-4681-8513-DA2B38EA4FE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19DA-8B2F-4912-B2FA-4D86CB46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3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8028-C7E6-4681-8513-DA2B38EA4FE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19DA-8B2F-4912-B2FA-4D86CB46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4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8028-C7E6-4681-8513-DA2B38EA4FE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19DA-8B2F-4912-B2FA-4D86CB46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7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8028-C7E6-4681-8513-DA2B38EA4FE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19DA-8B2F-4912-B2FA-4D86CB46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98028-C7E6-4681-8513-DA2B38EA4FE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C19DA-8B2F-4912-B2FA-4D86CB46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7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– Single Click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ENVIRONMENT UP AND 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26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24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Developer </a:t>
            </a:r>
            <a:r>
              <a:rPr lang="en-US" sz="1800" dirty="0" err="1" smtClean="0"/>
              <a:t>docker</a:t>
            </a:r>
            <a:r>
              <a:rPr lang="en-US" sz="1800" dirty="0" smtClean="0"/>
              <a:t> image will be checked-in in </a:t>
            </a:r>
            <a:r>
              <a:rPr lang="en-US" sz="1800" dirty="0" err="1" smtClean="0"/>
              <a:t>docker</a:t>
            </a:r>
            <a:r>
              <a:rPr lang="en-US" sz="1800" dirty="0" smtClean="0"/>
              <a:t>-hub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 </a:t>
            </a:r>
            <a:r>
              <a:rPr lang="en-US" sz="1200" dirty="0" smtClean="0"/>
              <a:t>   Product(ATG/AEM/WCS/</a:t>
            </a:r>
            <a:r>
              <a:rPr lang="en-US" sz="1200" dirty="0" err="1" smtClean="0"/>
              <a:t>Hybris</a:t>
            </a:r>
            <a:r>
              <a:rPr lang="en-US" sz="12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 </a:t>
            </a:r>
            <a:r>
              <a:rPr lang="en-US" sz="1200" dirty="0" smtClean="0"/>
              <a:t>    Java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 </a:t>
            </a:r>
            <a:r>
              <a:rPr lang="en-US" sz="1200" dirty="0" smtClean="0"/>
              <a:t>    Maven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 </a:t>
            </a:r>
            <a:r>
              <a:rPr lang="en-US" sz="1200" dirty="0" smtClean="0"/>
              <a:t>    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 </a:t>
            </a:r>
            <a:r>
              <a:rPr lang="en-US" sz="1200" dirty="0" smtClean="0"/>
              <a:t>    Git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 </a:t>
            </a:r>
            <a:r>
              <a:rPr lang="en-US" sz="1200" dirty="0" smtClean="0"/>
              <a:t>    Eclipse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 </a:t>
            </a:r>
            <a:r>
              <a:rPr lang="en-US" sz="1200" dirty="0" smtClean="0"/>
              <a:t>    Server( Apache/ </a:t>
            </a:r>
            <a:r>
              <a:rPr lang="en-US" sz="1200" dirty="0" err="1" smtClean="0"/>
              <a:t>Jboss</a:t>
            </a:r>
            <a:r>
              <a:rPr lang="en-US" sz="1200" dirty="0" smtClean="0"/>
              <a:t>)</a:t>
            </a:r>
          </a:p>
          <a:p>
            <a:r>
              <a:rPr lang="en-US" sz="1600" dirty="0" err="1" smtClean="0"/>
              <a:t>Docker</a:t>
            </a:r>
            <a:r>
              <a:rPr lang="en-US" sz="1600" dirty="0" smtClean="0"/>
              <a:t> infrastructure containers will be checked in </a:t>
            </a:r>
            <a:r>
              <a:rPr lang="en-US" sz="1600" dirty="0" err="1" smtClean="0"/>
              <a:t>docker</a:t>
            </a:r>
            <a:r>
              <a:rPr lang="en-US" sz="1600" dirty="0" smtClean="0"/>
              <a:t>-hub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 </a:t>
            </a:r>
            <a:r>
              <a:rPr lang="en-US" sz="1600" dirty="0" smtClean="0"/>
              <a:t>   Server ( Apache/</a:t>
            </a:r>
            <a:r>
              <a:rPr lang="en-US" sz="1600" dirty="0" err="1" smtClean="0"/>
              <a:t>Jboss</a:t>
            </a:r>
            <a:r>
              <a:rPr lang="en-US" sz="16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Weblogic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877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tool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a days, it took lot of man hours to prepare the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0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if you have to run a program like java, shell script or a single click and environment will be ready in few hours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3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Here what we are for </a:t>
            </a:r>
          </a:p>
          <a:p>
            <a:r>
              <a:rPr lang="en-US" dirty="0" smtClean="0"/>
              <a:t>A single step and tools will be installed at your machine </a:t>
            </a:r>
          </a:p>
          <a:p>
            <a:r>
              <a:rPr lang="en-US" dirty="0" smtClean="0"/>
              <a:t>Few configuration required only</a:t>
            </a:r>
          </a:p>
          <a:p>
            <a:r>
              <a:rPr lang="en-US" dirty="0" smtClean="0"/>
              <a:t>Months job in week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5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provide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Chef Server Installation</a:t>
            </a:r>
          </a:p>
          <a:p>
            <a:r>
              <a:rPr lang="en-US" dirty="0" smtClean="0"/>
              <a:t>Chef recipes to be installed on different nodes</a:t>
            </a:r>
          </a:p>
          <a:p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smtClean="0"/>
              <a:t>AWS Cloud platform for chef </a:t>
            </a:r>
          </a:p>
          <a:p>
            <a:r>
              <a:rPr lang="en-US" dirty="0" smtClean="0"/>
              <a:t>Jenkins – Build and Deployment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Selenium Integration with Selenium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8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Recipes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Chef recipes will prepare environment with following recipes</a:t>
            </a:r>
          </a:p>
          <a:p>
            <a:r>
              <a:rPr lang="en-US" dirty="0" smtClean="0"/>
              <a:t>Jenkins</a:t>
            </a:r>
          </a:p>
          <a:p>
            <a:r>
              <a:rPr lang="en-US" dirty="0" smtClean="0"/>
              <a:t>Apache</a:t>
            </a:r>
          </a:p>
          <a:p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err="1" smtClean="0"/>
              <a:t>Nginix</a:t>
            </a:r>
            <a:endParaRPr lang="en-US" dirty="0" smtClean="0"/>
          </a:p>
          <a:p>
            <a:r>
              <a:rPr lang="en-US" dirty="0" smtClean="0"/>
              <a:t>Git</a:t>
            </a:r>
          </a:p>
          <a:p>
            <a:r>
              <a:rPr lang="en-US" dirty="0" smtClean="0"/>
              <a:t>Maven </a:t>
            </a:r>
          </a:p>
          <a:p>
            <a:r>
              <a:rPr lang="en-US" dirty="0" smtClean="0"/>
              <a:t>Ant</a:t>
            </a:r>
          </a:p>
          <a:p>
            <a:r>
              <a:rPr lang="en-US" dirty="0" smtClean="0"/>
              <a:t>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6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chef will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Chef server and  node will be installed on AWS cloud platform</a:t>
            </a:r>
          </a:p>
          <a:p>
            <a:r>
              <a:rPr lang="en-US" dirty="0" smtClean="0"/>
              <a:t>Recipes will be fetched from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11940"/>
            <a:ext cx="9333931" cy="307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5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Jenkins Recipe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install Jenkins 2.x</a:t>
            </a:r>
          </a:p>
          <a:p>
            <a:r>
              <a:rPr lang="en-US" dirty="0" smtClean="0"/>
              <a:t>Jenkins 2.x groovy code will be checked-in into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Code base will also be checked-in into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Pipeline will be ready on the execution of single Jenkins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7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– Pipeline of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79" y="2006221"/>
            <a:ext cx="11136573" cy="39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64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236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DevOps – Single Click</vt:lpstr>
      <vt:lpstr>What is this tool for</vt:lpstr>
      <vt:lpstr>PowerPoint Presentation</vt:lpstr>
      <vt:lpstr>PowerPoint Presentation</vt:lpstr>
      <vt:lpstr>What we provide</vt:lpstr>
      <vt:lpstr>Chef Recipes</vt:lpstr>
      <vt:lpstr>How chef will work</vt:lpstr>
      <vt:lpstr> Jenkins Recipe </vt:lpstr>
      <vt:lpstr>Jenkins – Pipeline of Environment</vt:lpstr>
      <vt:lpstr> Docker</vt:lpstr>
      <vt:lpstr> Docker Image</vt:lpstr>
    </vt:vector>
  </TitlesOfParts>
  <Company>Sapient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– Single Click</dc:title>
  <dc:creator>Saurabh Singhal 3</dc:creator>
  <cp:lastModifiedBy>Saurabh Singhal 3</cp:lastModifiedBy>
  <cp:revision>6</cp:revision>
  <dcterms:created xsi:type="dcterms:W3CDTF">2017-05-04T08:47:02Z</dcterms:created>
  <dcterms:modified xsi:type="dcterms:W3CDTF">2017-05-04T09:10:12Z</dcterms:modified>
</cp:coreProperties>
</file>