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60" r:id="rId3"/>
    <p:sldId id="264" r:id="rId4"/>
    <p:sldId id="265" r:id="rId5"/>
    <p:sldId id="259" r:id="rId6"/>
    <p:sldId id="258" r:id="rId7"/>
    <p:sldId id="263" r:id="rId8"/>
    <p:sldId id="261" r:id="rId9"/>
    <p:sldId id="266" r:id="rId10"/>
    <p:sldId id="257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8021-2C4A-43AD-A4BF-7BDA75861BD8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759F-26C9-4BA6-AE50-10A092983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75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8021-2C4A-43AD-A4BF-7BDA75861BD8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759F-26C9-4BA6-AE50-10A092983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4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8021-2C4A-43AD-A4BF-7BDA75861BD8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759F-26C9-4BA6-AE50-10A092983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3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8021-2C4A-43AD-A4BF-7BDA75861BD8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759F-26C9-4BA6-AE50-10A092983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1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8021-2C4A-43AD-A4BF-7BDA75861BD8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759F-26C9-4BA6-AE50-10A092983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6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8021-2C4A-43AD-A4BF-7BDA75861BD8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759F-26C9-4BA6-AE50-10A092983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6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8021-2C4A-43AD-A4BF-7BDA75861BD8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759F-26C9-4BA6-AE50-10A092983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5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8021-2C4A-43AD-A4BF-7BDA75861BD8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759F-26C9-4BA6-AE50-10A092983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1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8021-2C4A-43AD-A4BF-7BDA75861BD8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759F-26C9-4BA6-AE50-10A092983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6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8021-2C4A-43AD-A4BF-7BDA75861BD8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759F-26C9-4BA6-AE50-10A092983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8021-2C4A-43AD-A4BF-7BDA75861BD8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759F-26C9-4BA6-AE50-10A092983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8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28021-2C4A-43AD-A4BF-7BDA75861BD8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8759F-26C9-4BA6-AE50-10A092983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6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7183" y="2792927"/>
            <a:ext cx="9144000" cy="2387600"/>
          </a:xfrm>
        </p:spPr>
        <p:txBody>
          <a:bodyPr/>
          <a:lstStyle/>
          <a:p>
            <a:r>
              <a:rPr lang="en-US" dirty="0" smtClean="0"/>
              <a:t>Jenkins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Pipeline as Code </a:t>
            </a:r>
            <a:endParaRPr lang="en-US" dirty="0"/>
          </a:p>
        </p:txBody>
      </p:sp>
      <p:pic>
        <p:nvPicPr>
          <p:cNvPr id="1026" name="Picture 2" descr="Image result for jenkins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58" y="1091126"/>
            <a:ext cx="379095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136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Structure in Jenkins Groovy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Src</a:t>
            </a:r>
            <a:r>
              <a:rPr lang="en-US" dirty="0" smtClean="0"/>
              <a:t> will contain the library code for each stage implemented as groovy</a:t>
            </a:r>
          </a:p>
          <a:p>
            <a:r>
              <a:rPr lang="en-US" dirty="0" smtClean="0"/>
              <a:t>Resources will contain the scripts, properties and xml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646" y="3115469"/>
            <a:ext cx="5524500" cy="885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646" y="4624388"/>
            <a:ext cx="46767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04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Jenkins can be tested before deployment to any environment</a:t>
            </a:r>
          </a:p>
          <a:p>
            <a:r>
              <a:rPr lang="en-US" dirty="0" smtClean="0"/>
              <a:t>It will be tested by two different approach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Unit testing of groovy script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Test kitchen approach</a:t>
            </a:r>
          </a:p>
          <a:p>
            <a:r>
              <a:rPr lang="en-US" dirty="0" smtClean="0"/>
              <a:t>In test kitchen approach </a:t>
            </a:r>
            <a:r>
              <a:rPr lang="en-US" dirty="0" err="1" smtClean="0"/>
              <a:t>docker</a:t>
            </a:r>
            <a:r>
              <a:rPr lang="en-US" dirty="0" smtClean="0"/>
              <a:t> file will be pulled from </a:t>
            </a:r>
            <a:r>
              <a:rPr lang="en-US" dirty="0" err="1" smtClean="0"/>
              <a:t>dcoker</a:t>
            </a:r>
            <a:r>
              <a:rPr lang="en-US" dirty="0" smtClean="0"/>
              <a:t> repository</a:t>
            </a:r>
          </a:p>
          <a:p>
            <a:r>
              <a:rPr lang="en-US" dirty="0" smtClean="0"/>
              <a:t>Library and code base will be checkout from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0027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68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basically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Groovy scripts in library will read the parameters from Jenkins file</a:t>
            </a:r>
          </a:p>
          <a:p>
            <a:r>
              <a:rPr lang="en-US" dirty="0" smtClean="0"/>
              <a:t>It will internally invoke the stages as per parameters provided in Jenkins file</a:t>
            </a:r>
          </a:p>
          <a:p>
            <a:r>
              <a:rPr lang="en-US" dirty="0" smtClean="0"/>
              <a:t>Jenkins will create pipeline on the basis of parameter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233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Architectural Flow of Jenkins 2.X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16676" y="2794715"/>
            <a:ext cx="2343955" cy="73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Jenkins 2.X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5628067" y="2105695"/>
            <a:ext cx="1352282" cy="117385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 Repo for library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628067" y="4044759"/>
            <a:ext cx="1268569" cy="122349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ATG Git Library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2"/>
          </p:cNvCxnSpPr>
          <p:nvPr/>
        </p:nvCxnSpPr>
        <p:spPr>
          <a:xfrm flipV="1">
            <a:off x="3760631" y="2692623"/>
            <a:ext cx="1867436" cy="46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2"/>
          </p:cNvCxnSpPr>
          <p:nvPr/>
        </p:nvCxnSpPr>
        <p:spPr>
          <a:xfrm>
            <a:off x="3779949" y="3414488"/>
            <a:ext cx="1848118" cy="124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345510" y="2363272"/>
            <a:ext cx="2202287" cy="11655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 contains all the groovy </a:t>
            </a:r>
            <a:r>
              <a:rPr lang="en-US" dirty="0" err="1" smtClean="0"/>
              <a:t>api</a:t>
            </a:r>
            <a:r>
              <a:rPr lang="en-US" dirty="0" smtClean="0"/>
              <a:t> scripts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345510" y="4114799"/>
            <a:ext cx="2318198" cy="127500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Git Repo of ATG Code Base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980349" y="2692623"/>
            <a:ext cx="1365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919174" y="4656505"/>
            <a:ext cx="1426336" cy="3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483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2129" y="2020835"/>
            <a:ext cx="1571223" cy="450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33352" y="2768958"/>
            <a:ext cx="1571223" cy="450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Modules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Elbow Connector 7"/>
          <p:cNvCxnSpPr/>
          <p:nvPr/>
        </p:nvCxnSpPr>
        <p:spPr>
          <a:xfrm>
            <a:off x="2047740" y="2443276"/>
            <a:ext cx="785612" cy="631065"/>
          </a:xfrm>
          <a:prstGeom prst="bentConnector3">
            <a:avLst>
              <a:gd name="adj1" fmla="val 82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404574" y="5650144"/>
            <a:ext cx="1661374" cy="450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04575" y="5030514"/>
            <a:ext cx="1661373" cy="450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Catalog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404575" y="4282412"/>
            <a:ext cx="1661373" cy="450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Endeca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404575" y="3492618"/>
            <a:ext cx="1661373" cy="450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WebCommerce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Elbow Connector 21"/>
          <p:cNvCxnSpPr/>
          <p:nvPr/>
        </p:nvCxnSpPr>
        <p:spPr>
          <a:xfrm>
            <a:off x="3618962" y="4001294"/>
            <a:ext cx="785612" cy="498280"/>
          </a:xfrm>
          <a:prstGeom prst="bentConnector3">
            <a:avLst>
              <a:gd name="adj1" fmla="val 8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3618963" y="4814146"/>
            <a:ext cx="785612" cy="498280"/>
          </a:xfrm>
          <a:prstGeom prst="bentConnector3">
            <a:avLst>
              <a:gd name="adj1" fmla="val 8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3618962" y="5533948"/>
            <a:ext cx="785612" cy="498280"/>
          </a:xfrm>
          <a:prstGeom prst="bentConnector3">
            <a:avLst>
              <a:gd name="adj1" fmla="val 8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3618962" y="3251697"/>
            <a:ext cx="785612" cy="498280"/>
          </a:xfrm>
          <a:prstGeom prst="bentConnector3">
            <a:avLst>
              <a:gd name="adj1" fmla="val 8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833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Jenkins File for User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will need to provide only the required parameter in Jenkins file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960" y="2480189"/>
            <a:ext cx="72199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67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 Library through Jenkins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Login -&gt; Jenkins</a:t>
            </a:r>
          </a:p>
          <a:p>
            <a:r>
              <a:rPr lang="en-US" dirty="0" err="1" smtClean="0"/>
              <a:t>Goto</a:t>
            </a:r>
            <a:r>
              <a:rPr lang="en-US" dirty="0" smtClean="0"/>
              <a:t> -&gt; Manage Jenkins</a:t>
            </a:r>
          </a:p>
          <a:p>
            <a:r>
              <a:rPr lang="en-US" dirty="0" smtClean="0"/>
              <a:t>Mandatory parameter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  <a:r>
              <a:rPr lang="en-US" dirty="0" smtClean="0"/>
              <a:t>GIT Repo URL of Library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Username / Password</a:t>
            </a:r>
          </a:p>
          <a:p>
            <a:r>
              <a:rPr lang="en-US" dirty="0"/>
              <a:t> </a:t>
            </a:r>
            <a:r>
              <a:rPr lang="en-US" dirty="0" smtClean="0"/>
              <a:t>Library will be checkout in Jenkins workspace with directory name suffix as @libs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783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Jenkins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Checkout</a:t>
            </a:r>
          </a:p>
          <a:p>
            <a:r>
              <a:rPr lang="en-US" dirty="0" smtClean="0"/>
              <a:t>Build</a:t>
            </a:r>
          </a:p>
          <a:p>
            <a:r>
              <a:rPr lang="en-US" dirty="0" smtClean="0"/>
              <a:t>Sonar </a:t>
            </a:r>
          </a:p>
          <a:p>
            <a:r>
              <a:rPr lang="en-US" dirty="0" smtClean="0"/>
              <a:t>Coverage Report</a:t>
            </a:r>
            <a:endParaRPr lang="en-US" dirty="0" smtClean="0"/>
          </a:p>
          <a:p>
            <a:r>
              <a:rPr lang="en-US" dirty="0" smtClean="0"/>
              <a:t>Deployment</a:t>
            </a:r>
          </a:p>
          <a:p>
            <a:r>
              <a:rPr lang="en-US" dirty="0" smtClean="0"/>
              <a:t>QA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68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output of Jenkins Pipeline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99235"/>
            <a:ext cx="10515600" cy="380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1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Conditional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conditional parameter can be used to invoke the build</a:t>
            </a:r>
          </a:p>
          <a:p>
            <a:r>
              <a:rPr lang="en-US" dirty="0" smtClean="0"/>
              <a:t>Condition Parameter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String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Boolean</a:t>
            </a:r>
          </a:p>
          <a:p>
            <a:r>
              <a:rPr lang="en-US" dirty="0"/>
              <a:t> </a:t>
            </a:r>
            <a:r>
              <a:rPr lang="en-US" dirty="0" smtClean="0"/>
              <a:t>Parameters will be used by groovy library to run the Jenkins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324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258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Jenkins </vt:lpstr>
      <vt:lpstr>How it basically works</vt:lpstr>
      <vt:lpstr> Architectural Flow of Jenkins 2.X</vt:lpstr>
      <vt:lpstr>Module Structure</vt:lpstr>
      <vt:lpstr> Jenkins File for User Input</vt:lpstr>
      <vt:lpstr>Upload Library through Jenkins</vt:lpstr>
      <vt:lpstr>Basic Jenkins Jobs</vt:lpstr>
      <vt:lpstr>Sample output of Jenkins Pipeline</vt:lpstr>
      <vt:lpstr> Conditional parameter</vt:lpstr>
      <vt:lpstr> Structure in Jenkins Groovy Library</vt:lpstr>
      <vt:lpstr>Jenkins Test</vt:lpstr>
      <vt:lpstr>Q &amp; A</vt:lpstr>
    </vt:vector>
  </TitlesOfParts>
  <Company>Sapient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</dc:title>
  <dc:creator>Saurabh Singhal 3</dc:creator>
  <cp:lastModifiedBy>Saurabh Singhal 3</cp:lastModifiedBy>
  <cp:revision>13</cp:revision>
  <dcterms:created xsi:type="dcterms:W3CDTF">2017-04-25T07:20:03Z</dcterms:created>
  <dcterms:modified xsi:type="dcterms:W3CDTF">2017-04-28T20:13:13Z</dcterms:modified>
</cp:coreProperties>
</file>