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08:32:01.9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18:45:39.96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18:45:40.66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0,'0'5,"0"0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18:45:41.29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18:45:41.86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18:45:44.65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64 0,'-4'0,"-6"4,-2 7,-7 0,0-1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4478-A5B5-A472-D720-7AF986ECF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EACE6-F7E1-1E2E-4547-C8B6AB508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60FA9-DA02-DFCB-55C9-D21BDA65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D768-7BC3-4748-918B-0774B6537CA8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51FA0-712A-178D-0370-03B9ABC1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BCF72-648B-7B55-ECDA-88828CE8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68B99-8459-44A8-B81E-687562E29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92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A5B0-F40E-0A3F-916A-55B65367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C4311-7A34-6D5C-4B15-49D3565EE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FDDD2-9F23-1267-E061-58BF45CB1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D768-7BC3-4748-918B-0774B6537CA8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CACC1-8116-0E15-BB85-9FA9AD7C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77580-FE62-44AB-9F57-E8C6745F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68B99-8459-44A8-B81E-687562E29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34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16C69-C28B-8334-CC1F-CF0372939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E1E19-64C1-30D6-E6CF-5847C863E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8569C-078C-593D-5F6A-2AB278CD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D768-7BC3-4748-918B-0774B6537CA8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3D14F-C8AE-2066-DDF8-CD001FD6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6E21F-904B-1E57-D1AD-ECE7103A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68B99-8459-44A8-B81E-687562E29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1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C1B2-5221-EFDB-931E-C823736C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93A52-10A0-4A4A-663E-5D5CD6D3E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3DADF-C32A-3CB1-A38D-13AD6035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D768-7BC3-4748-918B-0774B6537CA8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AA432-D1CB-8BB9-F06B-CD438A8B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FE1C3-B3CD-8957-AD4D-A71A0EE8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68B99-8459-44A8-B81E-687562E29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02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EE65-3FE1-F24C-CE8F-0D4E0F85B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AC66E-F9EC-8929-1583-246354D7E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16B75-5BA6-284B-E415-9A7247FF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D768-7BC3-4748-918B-0774B6537CA8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77405-D3FA-ECE4-536F-6B835A81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3EF8B-C0AA-373A-4255-B2051D0D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68B99-8459-44A8-B81E-687562E29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55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D875-D314-3D5E-948B-5B4A4EAC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1D19C-E9B2-ACBB-4FA9-8B10EA121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92B76-8212-7975-913B-60F890302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6E4DC-BF7C-9311-5C68-02E4E491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D768-7BC3-4748-918B-0774B6537CA8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01547-3A2D-9154-90FD-0EB8965B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A91F9-BE82-2DB4-0036-92A5CF2D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68B99-8459-44A8-B81E-687562E29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3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9845C-7DB7-F93B-6685-802B3DC5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60F53-F60A-6890-1A2B-EE54CF821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6175C-6792-CDE1-63BE-FD715883B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13D1A-E746-0CEA-A42D-05701EB35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AC0C1-A026-DE1F-E8C0-3BF20100C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C529C-33B0-5A1B-1154-E5939BC9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D768-7BC3-4748-918B-0774B6537CA8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1A01C1-4A19-4586-B11E-12F521D1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4539A-46A8-299A-6B38-3378B6A7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68B99-8459-44A8-B81E-687562E29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24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6624-2FB9-89AC-5069-33151893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9CE3F-F38B-A9C2-0625-55F50EA1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D768-7BC3-4748-918B-0774B6537CA8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17290-C7E3-98EF-B6EC-7EE9471F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D4F68-C889-3CEB-94B2-988746F0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68B99-8459-44A8-B81E-687562E29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26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2A3146-2A96-0CBF-466C-7689B599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D768-7BC3-4748-918B-0774B6537CA8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D4493-B005-0CE3-245C-44ADF684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174EA-A897-8D5C-CE20-6E0E3566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68B99-8459-44A8-B81E-687562E29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94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A83D-0888-098E-F635-D174E3F6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41B2E-19DE-3334-62F8-415AC72A4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900FF-5238-B7C5-6F55-370321BC1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93CFA-455B-D425-3838-6A7B94FD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D768-7BC3-4748-918B-0774B6537CA8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02424-6F20-A91C-C910-15271EE2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6BD8C-0344-F0A2-F7E1-BB841DFA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68B99-8459-44A8-B81E-687562E29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2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E1C9-3444-CB27-B996-C6A7DD36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D719BC-D155-54C9-ACB1-FFE410CBE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AD4F2-27DD-E77C-5927-402E9F0C5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52FBB-EB4E-88C7-87A0-077D4E477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D768-7BC3-4748-918B-0774B6537CA8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ACA13-68F0-7B00-01F9-21A2756A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7FF8E-66B8-A76C-EB1C-DD316F69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68B99-8459-44A8-B81E-687562E29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57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744EB0-8809-D744-BB48-3594C394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93939-8721-C64F-0B36-2008EE155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198BB-2C67-54ED-BC1A-F1ADD1C99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0D768-7BC3-4748-918B-0774B6537CA8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AC85C-5266-E3D8-2C9E-4CAAC2E7D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59C92-DB91-5084-6546-794249358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68B99-8459-44A8-B81E-687562E29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04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C1AA7E-46D9-A657-2B2B-5F9E1DE136E9}"/>
              </a:ext>
            </a:extLst>
          </p:cNvPr>
          <p:cNvSpPr/>
          <p:nvPr/>
        </p:nvSpPr>
        <p:spPr>
          <a:xfrm>
            <a:off x="2571332" y="3010477"/>
            <a:ext cx="1898031" cy="837045"/>
          </a:xfrm>
          <a:prstGeom prst="rect">
            <a:avLst/>
          </a:prstGeom>
          <a:solidFill>
            <a:srgbClr val="849398">
              <a:alpha val="5000"/>
            </a:srgbClr>
          </a:solidFill>
          <a:ln w="36000">
            <a:solidFill>
              <a:srgbClr val="8493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849398"/>
                </a:solidFill>
              </a:rPr>
              <a:t>Fuzzifier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9C6CF23-AE4E-5385-D181-C0EE4871AFEC}"/>
                  </a:ext>
                </a:extLst>
              </p14:cNvPr>
              <p14:cNvContentPartPr/>
              <p14:nvPr/>
            </p14:nvContentPartPr>
            <p14:xfrm>
              <a:off x="3871888" y="2164430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9C6CF23-AE4E-5385-D181-C0EE4871AF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3248" y="215579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2275D392-3D72-2878-7E71-6D6E0608E0B8}"/>
              </a:ext>
            </a:extLst>
          </p:cNvPr>
          <p:cNvSpPr/>
          <p:nvPr/>
        </p:nvSpPr>
        <p:spPr>
          <a:xfrm>
            <a:off x="4736969" y="1177200"/>
            <a:ext cx="1999734" cy="847543"/>
          </a:xfrm>
          <a:prstGeom prst="rect">
            <a:avLst/>
          </a:prstGeom>
          <a:solidFill>
            <a:srgbClr val="849398">
              <a:alpha val="5000"/>
            </a:srgbClr>
          </a:solidFill>
          <a:ln w="36000">
            <a:solidFill>
              <a:srgbClr val="8493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849398"/>
                </a:solidFill>
              </a:rPr>
              <a:t>Rules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088515-3B40-CC49-B2C4-AE3284A03EF7}"/>
              </a:ext>
            </a:extLst>
          </p:cNvPr>
          <p:cNvSpPr/>
          <p:nvPr/>
        </p:nvSpPr>
        <p:spPr>
          <a:xfrm>
            <a:off x="4736970" y="4409486"/>
            <a:ext cx="1999734" cy="847543"/>
          </a:xfrm>
          <a:prstGeom prst="rect">
            <a:avLst/>
          </a:prstGeom>
          <a:solidFill>
            <a:srgbClr val="849398">
              <a:alpha val="5000"/>
            </a:srgbClr>
          </a:solidFill>
          <a:ln w="36000">
            <a:solidFill>
              <a:srgbClr val="8493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849398"/>
                </a:solidFill>
              </a:rPr>
              <a:t>Fuzzy inference rules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C84287-781E-212E-6098-D06C108C3417}"/>
              </a:ext>
            </a:extLst>
          </p:cNvPr>
          <p:cNvSpPr/>
          <p:nvPr/>
        </p:nvSpPr>
        <p:spPr>
          <a:xfrm>
            <a:off x="7189232" y="3010477"/>
            <a:ext cx="1898031" cy="837045"/>
          </a:xfrm>
          <a:prstGeom prst="rect">
            <a:avLst/>
          </a:prstGeom>
          <a:solidFill>
            <a:srgbClr val="849398">
              <a:alpha val="5000"/>
            </a:srgbClr>
          </a:solidFill>
          <a:ln w="36000">
            <a:solidFill>
              <a:srgbClr val="8493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849398"/>
                </a:solidFill>
              </a:rPr>
              <a:t>Defuzzifier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DFD2B16-0E6E-EF7E-B79B-7D16DC94AB64}"/>
              </a:ext>
            </a:extLst>
          </p:cNvPr>
          <p:cNvSpPr/>
          <p:nvPr/>
        </p:nvSpPr>
        <p:spPr>
          <a:xfrm>
            <a:off x="149290" y="3079102"/>
            <a:ext cx="1082358" cy="768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4CF7C1-A7AE-3A0F-BBC0-4FCEB9BE469A}"/>
              </a:ext>
            </a:extLst>
          </p:cNvPr>
          <p:cNvSpPr/>
          <p:nvPr/>
        </p:nvSpPr>
        <p:spPr>
          <a:xfrm>
            <a:off x="10686265" y="3055866"/>
            <a:ext cx="1267645" cy="746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C4F489ED-ECA4-4A83-1F63-8271BFE2616F}"/>
              </a:ext>
            </a:extLst>
          </p:cNvPr>
          <p:cNvSpPr/>
          <p:nvPr/>
        </p:nvSpPr>
        <p:spPr>
          <a:xfrm>
            <a:off x="5613168" y="2069989"/>
            <a:ext cx="406087" cy="2294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Arrow: Bent-Up 48">
            <a:extLst>
              <a:ext uri="{FF2B5EF4-FFF2-40B4-BE49-F238E27FC236}">
                <a16:creationId xmlns:a16="http://schemas.microsoft.com/office/drawing/2014/main" id="{1D729DD3-9E3E-458C-C9AB-F980C0ABE4D9}"/>
              </a:ext>
            </a:extLst>
          </p:cNvPr>
          <p:cNvSpPr/>
          <p:nvPr/>
        </p:nvSpPr>
        <p:spPr>
          <a:xfrm>
            <a:off x="6736703" y="3872020"/>
            <a:ext cx="1642186" cy="115814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Arrow: Bent-Up 49">
            <a:extLst>
              <a:ext uri="{FF2B5EF4-FFF2-40B4-BE49-F238E27FC236}">
                <a16:creationId xmlns:a16="http://schemas.microsoft.com/office/drawing/2014/main" id="{77EF9A15-FB40-3338-43FD-E7D81F5647C6}"/>
              </a:ext>
            </a:extLst>
          </p:cNvPr>
          <p:cNvSpPr/>
          <p:nvPr/>
        </p:nvSpPr>
        <p:spPr>
          <a:xfrm rot="5400000">
            <a:off x="3283370" y="3552070"/>
            <a:ext cx="1158147" cy="174905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E939D3FD-9B1D-D26B-A4C5-AAD129A80C88}"/>
              </a:ext>
            </a:extLst>
          </p:cNvPr>
          <p:cNvSpPr/>
          <p:nvPr/>
        </p:nvSpPr>
        <p:spPr>
          <a:xfrm>
            <a:off x="1231648" y="3217114"/>
            <a:ext cx="1339683" cy="488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98E9C6EB-727B-5FB6-88E5-4BC2E79BD8D1}"/>
              </a:ext>
            </a:extLst>
          </p:cNvPr>
          <p:cNvSpPr/>
          <p:nvPr/>
        </p:nvSpPr>
        <p:spPr>
          <a:xfrm>
            <a:off x="9087261" y="3217114"/>
            <a:ext cx="1599003" cy="488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583B91D-4C19-6640-B4BB-83878D180FC5}"/>
              </a:ext>
            </a:extLst>
          </p:cNvPr>
          <p:cNvSpPr/>
          <p:nvPr/>
        </p:nvSpPr>
        <p:spPr>
          <a:xfrm>
            <a:off x="1030533" y="3625534"/>
            <a:ext cx="1440000" cy="720000"/>
          </a:xfrm>
          <a:prstGeom prst="ellipse">
            <a:avLst/>
          </a:prstGeom>
          <a:solidFill>
            <a:srgbClr val="849398">
              <a:alpha val="5000"/>
            </a:srgbClr>
          </a:solidFill>
          <a:ln w="36000">
            <a:solidFill>
              <a:srgbClr val="8493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849398"/>
                </a:solidFill>
              </a:rPr>
              <a:t>Crisp Input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AFA1A00-A8F0-F299-0945-27637BEAC75B}"/>
                  </a:ext>
                </a:extLst>
              </p14:cNvPr>
              <p14:cNvContentPartPr/>
              <p14:nvPr/>
            </p14:nvContentPartPr>
            <p14:xfrm>
              <a:off x="2117968" y="1296830"/>
              <a:ext cx="360" cy="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AFA1A00-A8F0-F299-0945-27637BEAC7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0328" y="118919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5E142CC-563D-C7D4-0BC7-77B7D4F93F16}"/>
                  </a:ext>
                </a:extLst>
              </p14:cNvPr>
              <p14:cNvContentPartPr/>
              <p14:nvPr/>
            </p14:nvContentPartPr>
            <p14:xfrm>
              <a:off x="1809808" y="1464950"/>
              <a:ext cx="360" cy="39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5E142CC-563D-C7D4-0BC7-77B7D4F93F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2168" y="1356950"/>
                <a:ext cx="360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C2D4EA9-7CBC-742C-6ECC-0FF52653A64F}"/>
                  </a:ext>
                </a:extLst>
              </p14:cNvPr>
              <p14:cNvContentPartPr/>
              <p14:nvPr/>
            </p14:nvContentPartPr>
            <p14:xfrm>
              <a:off x="1679488" y="1352990"/>
              <a:ext cx="360" cy="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C2D4EA9-7CBC-742C-6ECC-0FF52653A6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61488" y="124499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AE37EB0-A9A3-A1F1-6B74-1E150F4CF26F}"/>
                  </a:ext>
                </a:extLst>
              </p14:cNvPr>
              <p14:cNvContentPartPr/>
              <p14:nvPr/>
            </p14:nvContentPartPr>
            <p14:xfrm>
              <a:off x="3060448" y="848990"/>
              <a:ext cx="360" cy="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AE37EB0-A9A3-A1F1-6B74-1E150F4CF26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42808" y="74135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1B41F20-2E4B-109B-6BCC-AD7387823098}"/>
                  </a:ext>
                </a:extLst>
              </p14:cNvPr>
              <p14:cNvContentPartPr/>
              <p14:nvPr/>
            </p14:nvContentPartPr>
            <p14:xfrm>
              <a:off x="2636008" y="979670"/>
              <a:ext cx="23400" cy="13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1B41F20-2E4B-109B-6BCC-AD738782309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18008" y="871670"/>
                <a:ext cx="59040" cy="228960"/>
              </a:xfrm>
              <a:prstGeom prst="rect">
                <a:avLst/>
              </a:prstGeom>
            </p:spPr>
          </p:pic>
        </mc:Fallback>
      </mc:AlternateContent>
      <p:sp>
        <p:nvSpPr>
          <p:cNvPr id="91" name="Oval 90">
            <a:extLst>
              <a:ext uri="{FF2B5EF4-FFF2-40B4-BE49-F238E27FC236}">
                <a16:creationId xmlns:a16="http://schemas.microsoft.com/office/drawing/2014/main" id="{3A002A06-B8D7-1E9E-CF77-18FA5073E1E0}"/>
              </a:ext>
            </a:extLst>
          </p:cNvPr>
          <p:cNvSpPr/>
          <p:nvPr/>
        </p:nvSpPr>
        <p:spPr>
          <a:xfrm>
            <a:off x="9155218" y="3625534"/>
            <a:ext cx="1440000" cy="720000"/>
          </a:xfrm>
          <a:prstGeom prst="ellipse">
            <a:avLst/>
          </a:prstGeom>
          <a:solidFill>
            <a:srgbClr val="849398">
              <a:alpha val="5000"/>
            </a:srgbClr>
          </a:solidFill>
          <a:ln w="36000">
            <a:solidFill>
              <a:srgbClr val="8493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849398"/>
                </a:solidFill>
              </a:rPr>
              <a:t>Crisp Output</a:t>
            </a:r>
          </a:p>
        </p:txBody>
      </p:sp>
    </p:spTree>
    <p:extLst>
      <p:ext uri="{BB962C8B-B14F-4D97-AF65-F5344CB8AC3E}">
        <p14:creationId xmlns:p14="http://schemas.microsoft.com/office/powerpoint/2010/main" val="3499429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Dharmadhikari</dc:creator>
  <cp:lastModifiedBy>Saurabh Dharmadhikari</cp:lastModifiedBy>
  <cp:revision>1</cp:revision>
  <dcterms:created xsi:type="dcterms:W3CDTF">2023-04-06T20:19:22Z</dcterms:created>
  <dcterms:modified xsi:type="dcterms:W3CDTF">2023-04-06T20:19:48Z</dcterms:modified>
</cp:coreProperties>
</file>