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69778-F569-28A2-7410-83F7DC678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9D81B-6335-39BE-595C-F6DD4FB65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7C025-721C-2968-1CCA-BCFCD461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69C6-99E0-47F4-9074-52A3AD115AC0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5D3E0-3603-F27A-1367-545E5C26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2A92E-F2CA-7B4F-00FC-BB87A4B1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D032-1BAB-4FBE-B08A-3BF262FB7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23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20F43-9663-55AD-C5D2-A78385ED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F6F8F-2EAB-AC5A-3A36-0F8BB5B99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28125-5F6D-A3E6-D53D-98989069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69C6-99E0-47F4-9074-52A3AD115AC0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FE05E-8E29-EFDB-6A7E-C4C34B804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83B4B-E791-8E0F-C848-00520ECC8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D032-1BAB-4FBE-B08A-3BF262FB7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83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29FDE-DB16-B4D6-3961-298ED417F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00EA5-7B56-946D-10EB-DD1392CC6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DE921-E2AF-2316-CE1B-B9D731A0F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69C6-99E0-47F4-9074-52A3AD115AC0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754A3-BC88-7DB0-31C3-70E5300C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4F62F-E064-24B5-8631-EAA9662DD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D032-1BAB-4FBE-B08A-3BF262FB7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6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7A60-9E9A-D431-C15B-B72B17E4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CCEA0-D95D-C2F3-E732-7EE81AE7F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6FB19-9623-DA6A-A07B-F101053C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69C6-99E0-47F4-9074-52A3AD115AC0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969A9-F6AF-9EA9-F210-22B4E900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EC714-139B-C353-58CE-55EB4F5E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D032-1BAB-4FBE-B08A-3BF262FB7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1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4B50-476F-93E7-0445-0C97F369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E1E7E-F8AC-B45F-E639-0ED0A68CF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E641-B009-F925-D530-3757F0EB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69C6-99E0-47F4-9074-52A3AD115AC0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E9273-EAA0-6014-C8D0-4363FB0A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7473B-1BAC-1D92-4D9B-5FFF1687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D032-1BAB-4FBE-B08A-3BF262FB7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28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946C-3C3F-913C-E684-2A17C9F2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E585E-855D-89E1-65D9-71CB08B95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22A54-2B39-C435-6097-AECD26284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9B138-E930-7405-E29C-CCF6087C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69C6-99E0-47F4-9074-52A3AD115AC0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DCF9B-9A2D-FFD0-5081-18031BFC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FAFAA-566B-85F8-DE83-DECA8BE4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D032-1BAB-4FBE-B08A-3BF262FB7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9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5031-28A6-665B-440D-AA7184FED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C5A44-6BEC-8456-E220-26C1D258B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A8BC4-1919-0900-4B8D-54597AA3B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8884F3-DDB1-F8C1-39BE-42F162BE8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89BA8B-5743-6032-B18A-996539CFB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F54B04-B450-B627-9348-A05B6D90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69C6-99E0-47F4-9074-52A3AD115AC0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AB63E2-545C-241A-1A7C-98E4E622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AE5A5F-8A43-7DC8-DB31-77CB945C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D032-1BAB-4FBE-B08A-3BF262FB7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15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AECCF-6854-CEF3-DE9E-00674912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7394B-2E8F-7066-F56A-FF2D9FB67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69C6-99E0-47F4-9074-52A3AD115AC0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2F8F23-5F85-12F8-FE41-E28342DA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F01DC-0170-C6B5-D69B-CC23B83B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D032-1BAB-4FBE-B08A-3BF262FB7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28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AC183-F810-6F6C-FDA6-C04ED71EE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69C6-99E0-47F4-9074-52A3AD115AC0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7E8ED-3784-3BF7-001A-8D106FE4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21FC0-A347-C4CD-76A3-49B463B8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D032-1BAB-4FBE-B08A-3BF262FB7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49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06CB-B672-B893-105D-C74FC94E6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A2DD1-74D8-D931-3BC3-945690252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F9E63-2722-2925-319C-79F31CA93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39EF5-2FE3-9C48-57C4-0AF14848E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69C6-99E0-47F4-9074-52A3AD115AC0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50F8B-1869-D2B9-F810-B7D18E79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CE4E4-8BF1-DB10-0C38-01DBAF3F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D032-1BAB-4FBE-B08A-3BF262FB7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25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77D52-542B-F2F1-3AF7-BF99C9E2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A67299-8B0D-D3D4-9509-2D98AB699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F6A1D-2E39-154E-C566-192741E72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7BA0A-1380-4369-B4E6-0B6CBFBC7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69C6-99E0-47F4-9074-52A3AD115AC0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5B1B6-E34B-5E1B-F2FD-3436D19F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08104-123B-4426-CF42-789870C6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D032-1BAB-4FBE-B08A-3BF262FB7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91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E7F5B-1E14-60E4-6934-1676EDD4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F03B0-F47C-5B17-9D79-87E8D1DA7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8F14B-23D0-B608-D790-FFFDAC6E2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469C6-99E0-47F4-9074-52A3AD115AC0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082D9-E292-7533-8950-82500ED7A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172D5-855E-7A06-6477-256322B82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AD032-1BAB-4FBE-B08A-3BF262FB7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7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9FA43D-34F3-5CC7-33F3-DCC3B8C4892A}"/>
              </a:ext>
            </a:extLst>
          </p:cNvPr>
          <p:cNvSpPr/>
          <p:nvPr/>
        </p:nvSpPr>
        <p:spPr>
          <a:xfrm>
            <a:off x="317241" y="2883159"/>
            <a:ext cx="2351315" cy="1091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5BD8F7-D665-53E1-B19B-C30F9C2EC08C}"/>
              </a:ext>
            </a:extLst>
          </p:cNvPr>
          <p:cNvSpPr/>
          <p:nvPr/>
        </p:nvSpPr>
        <p:spPr>
          <a:xfrm>
            <a:off x="3287487" y="2883159"/>
            <a:ext cx="2351315" cy="1091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</a:t>
            </a:r>
          </a:p>
          <a:p>
            <a:pPr algn="ctr"/>
            <a:r>
              <a:rPr lang="en-IN" dirty="0"/>
              <a:t>(Utterance)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E5C559-C227-A258-923B-8D06BC049D60}"/>
              </a:ext>
            </a:extLst>
          </p:cNvPr>
          <p:cNvSpPr/>
          <p:nvPr/>
        </p:nvSpPr>
        <p:spPr>
          <a:xfrm>
            <a:off x="5993363" y="1643744"/>
            <a:ext cx="2351315" cy="1091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Intent extraction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DB8D40-D9AE-3838-CD85-D11D2CBD1238}"/>
              </a:ext>
            </a:extLst>
          </p:cNvPr>
          <p:cNvSpPr/>
          <p:nvPr/>
        </p:nvSpPr>
        <p:spPr>
          <a:xfrm>
            <a:off x="5993362" y="4122574"/>
            <a:ext cx="2351315" cy="1091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Entity extraction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77DE17B2-FD69-BB86-61DE-F3D3B46B62C7}"/>
              </a:ext>
            </a:extLst>
          </p:cNvPr>
          <p:cNvSpPr/>
          <p:nvPr/>
        </p:nvSpPr>
        <p:spPr>
          <a:xfrm>
            <a:off x="8486192" y="2549978"/>
            <a:ext cx="3666930" cy="16421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Generate a proper response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01187F-FA31-32FB-4651-2BDCA7B5FBEC}"/>
              </a:ext>
            </a:extLst>
          </p:cNvPr>
          <p:cNvSpPr/>
          <p:nvPr/>
        </p:nvSpPr>
        <p:spPr>
          <a:xfrm>
            <a:off x="8901404" y="233265"/>
            <a:ext cx="2836506" cy="123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Knowledge Base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63C234-DA41-1C98-7548-FE91A6944699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668556" y="3429000"/>
            <a:ext cx="618931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892A1C8-B6CB-6AB2-8632-935C6B6170F1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38802" y="3429000"/>
            <a:ext cx="354560" cy="123941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B417FA3-5F61-ECAA-C048-0AAA02254FBB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5638802" y="2189585"/>
            <a:ext cx="354561" cy="123941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4609AD-C121-CB17-C4D6-0C8E8F2D7E63}"/>
              </a:ext>
            </a:extLst>
          </p:cNvPr>
          <p:cNvCxnSpPr>
            <a:stCxn id="13" idx="4"/>
            <a:endCxn id="12" idx="0"/>
          </p:cNvCxnSpPr>
          <p:nvPr/>
        </p:nvCxnSpPr>
        <p:spPr>
          <a:xfrm>
            <a:off x="10319657" y="1464905"/>
            <a:ext cx="0" cy="1085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9AB739E-9D9C-5824-726A-8B6A1AC598E5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8344678" y="2189585"/>
            <a:ext cx="141514" cy="118148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8200FF1-349B-3347-68B9-CA04516CAA9D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8344677" y="3371072"/>
            <a:ext cx="141515" cy="129734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176E953-4FBF-A26E-806F-B718EAF0587C}"/>
              </a:ext>
            </a:extLst>
          </p:cNvPr>
          <p:cNvCxnSpPr>
            <a:stCxn id="12" idx="2"/>
            <a:endCxn id="4" idx="2"/>
          </p:cNvCxnSpPr>
          <p:nvPr/>
        </p:nvCxnSpPr>
        <p:spPr>
          <a:xfrm rot="5400000" flipH="1">
            <a:off x="5797615" y="-329875"/>
            <a:ext cx="217325" cy="8826758"/>
          </a:xfrm>
          <a:prstGeom prst="bentConnector3">
            <a:avLst>
              <a:gd name="adj1" fmla="val -792132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0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Dharmadhikari</dc:creator>
  <cp:lastModifiedBy>Saurabh Dharmadhikari</cp:lastModifiedBy>
  <cp:revision>1</cp:revision>
  <dcterms:created xsi:type="dcterms:W3CDTF">2023-05-05T20:13:21Z</dcterms:created>
  <dcterms:modified xsi:type="dcterms:W3CDTF">2023-05-05T20:13:44Z</dcterms:modified>
</cp:coreProperties>
</file>