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FA58-E0B7-F934-434B-9A9F403B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2B5B1-7F90-6E6B-5022-80144911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9F8C-60CD-C7C8-3940-F580DB99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2096-1467-44D0-0885-C914FD1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F704-A9E8-FB58-41BF-8E816FEC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6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92D2-8F14-C629-E4AA-06A2AC13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62AB-D936-F97B-1DD9-FB761AB3F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C56D-7C65-3054-BF2F-C2F0E3B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122D-5285-9894-8EC2-CFD6E06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9D29-CEDC-18D9-8B82-533F61E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6A9E7-4A25-9F8F-6F31-C6F132F0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2AECF-9CBF-920F-70A3-9D7373F4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9A14-FE8F-BC5C-9402-EDF9F20A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E395-544B-A93D-AFD4-851B1BDA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A57F-23BF-105F-35F2-08E2B95B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0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7A74-27D5-8EEA-EC72-EE4B5A07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5B50-7892-B3DC-8CB0-62C712F9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E061-0186-18C4-A404-C9F9020E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B24C-6C5B-3E3B-23D9-C64B4792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EC13-6986-A74D-9317-300CF37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0D5A-D90A-E1FB-2678-93D67097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8A0D-B809-7B8C-E300-058786B4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407D-DFB4-AAB5-9A5A-FFEE8BB5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ABCF-223F-840B-5754-B362019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E14B-FBD0-349A-48BA-924D97CA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D52-4A6F-3381-9F6F-4E9BCEB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126F-4B47-62D7-0716-290FB94D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BC13-3754-CC84-8855-7423F974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EB4D3-1A07-B2BF-8377-A87C246C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4033-94A4-C35A-D4DD-ED91CC9A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B184-6322-BC36-4B7E-96781CC0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9AD7-258D-6B60-0AE6-EB0D0F38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AC10-9761-6FCD-BFF2-7F4DBF86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EAD1-1051-4DA0-74D6-2AFBEBD3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B5E4E-6F04-D90F-A488-0FD32FDD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321E3-824F-6C6D-5BF7-CF425439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CB084-F579-6FC6-B6F3-E46B5ACF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2BA9B-35AA-BBC9-BA7B-302005DD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11991-468C-04BA-0A64-527661CD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9B35-9272-FAD4-0878-EABC9371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AB05C-4E54-8FC2-699B-27365B9B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FD755-A95F-D717-0501-048765A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038DD-ED2A-2539-E66E-5F8A897A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0B7A4-57D5-39F6-3415-083A778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0AE95-933B-CDEA-157F-B51802A4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8418-E000-7855-383D-1A6B319E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6C5C-3EFB-7E13-B1E1-6FE6720D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4222-35F3-BF67-23EF-A3EAFBEC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2780-CA46-7E63-7F77-08611D1B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3D90D-63DC-3EB3-834A-4C03E701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57CF-6624-165F-D171-F6AFB424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ADCDE-F694-0188-5512-C419364B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2F80-5545-D421-34C2-48FEE560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3BA1D-0A86-F695-40B9-D06EDAEA8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ED43-B14F-1B35-CFC2-99AC318E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2DC3-BB65-58E8-9E0D-E909E6AA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437C5-BF8C-EAC1-0859-0F628D1B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E18E-26C8-8618-BF6C-931B74DE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7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2F45E-D4AF-7C5A-66AC-57132D55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BC30-92FB-786E-8BE0-65050817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C714-A9EE-42F1-F0CE-FE744862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06BC-3C57-4DBC-89B0-1E2C83D2005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8D20-2FBD-302C-D953-CF41C83AF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4745-9948-F9D0-435D-CA12A3DBA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75E1-92CD-4278-9D0C-46CEB6F97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691A9D-7DCE-2143-92F4-B884785584D1}"/>
              </a:ext>
            </a:extLst>
          </p:cNvPr>
          <p:cNvSpPr/>
          <p:nvPr/>
        </p:nvSpPr>
        <p:spPr>
          <a:xfrm>
            <a:off x="3713585" y="2136710"/>
            <a:ext cx="2553478" cy="258457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5B729-CBEF-1B25-D047-481414983CE3}"/>
              </a:ext>
            </a:extLst>
          </p:cNvPr>
          <p:cNvSpPr/>
          <p:nvPr/>
        </p:nvSpPr>
        <p:spPr>
          <a:xfrm>
            <a:off x="4638869" y="1087017"/>
            <a:ext cx="2628123" cy="25845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Computer Science</a:t>
            </a:r>
          </a:p>
          <a:p>
            <a:pPr algn="ctr"/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A623E2-D322-3F29-B032-6E828D280528}"/>
              </a:ext>
            </a:extLst>
          </p:cNvPr>
          <p:cNvSpPr/>
          <p:nvPr/>
        </p:nvSpPr>
        <p:spPr>
          <a:xfrm>
            <a:off x="5663683" y="2136710"/>
            <a:ext cx="2715207" cy="258457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Human 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Language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9BB01-BD65-5D0B-D708-05335EAE3D96}"/>
              </a:ext>
            </a:extLst>
          </p:cNvPr>
          <p:cNvSpPr/>
          <p:nvPr/>
        </p:nvSpPr>
        <p:spPr>
          <a:xfrm>
            <a:off x="5355771" y="2491274"/>
            <a:ext cx="1203650" cy="1180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8664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Dharmadhikari</dc:creator>
  <cp:lastModifiedBy>Saurabh Dharmadhikari</cp:lastModifiedBy>
  <cp:revision>1</cp:revision>
  <dcterms:created xsi:type="dcterms:W3CDTF">2023-05-06T17:18:28Z</dcterms:created>
  <dcterms:modified xsi:type="dcterms:W3CDTF">2023-05-06T17:21:41Z</dcterms:modified>
</cp:coreProperties>
</file>