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5284-1BE5-9D0A-816B-209B41BCD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EE520-8E3D-27F4-EAAC-B552DC0B4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04E6-C132-512B-3CA9-6A4B5C2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83E5-FF9E-EE33-6F8C-2B9F18FE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81F2-7558-5B48-C46F-CD89ED5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3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3A03-14A0-22E6-2484-AFA2330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3862-642B-7FA6-A678-C5846F18E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B18D-90DB-99A2-4D8D-DAAEF61F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7D6E-ABE2-1D49-1C91-AA2B14BF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2A62-3B50-590A-70A3-44359510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9BD1D-EDA9-CA71-1418-3968B358C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D0350-D73F-3285-6AAE-EBC242625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6E8E-7640-BA65-A7D1-A9427B0F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207D-4B3E-0BAE-0731-5B36F74D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4639B-2D0C-713E-3DFE-C2F87E15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F50E-E24D-DB74-33CF-5C904250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AB6E-B4EB-79FC-C1C7-CFAF727D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AE0F1-980C-2C26-11D3-0DB5F983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F593-21A1-3D01-5B19-C8D7DD61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94FE-9D31-3FAC-4E84-DA141B68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83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9259-5AA6-8B04-0308-EA1992CF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FB798-0E5A-FF54-A2CD-4122C2AB1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00E6-5A3F-EE73-4A7A-69A029F2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4B30-FDBE-BEFA-568E-F9E08E49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40E4-B9F5-7D1B-45FB-840260EB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AC8F-6F81-C7A4-AF9B-9E417ECB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7ED8-8DE9-EB6E-96E4-F4D0F9953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97240-74C2-3D54-4C71-E123E732F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2D263-CE6E-F3D4-AB61-FD352A2D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6C22-CC80-90EC-6201-05BB6D55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CAEF-DABD-DB62-0632-1C98983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5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E04C-36E1-8A7F-15E1-42934322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B061-8D07-32A5-1F7A-3D20FD6E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DF36-566F-61BE-FFFC-D7A89CB46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42593-1D4E-8172-C275-7B2C1508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23563-D80A-C228-2442-FC4F8B834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18E4C-D5DB-CF46-CFE2-4A378F18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C52CB-C0D0-10E6-7503-44A22530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2278A-DFDF-12B3-941C-993568E0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89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7602-A79C-01BC-5C51-5A3BFB10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67DEC-2CC5-3877-016B-AAC882D1B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4F69-9EC9-D861-501F-9CFFFBDE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AF8E3-1EFD-4289-17EB-FE8B96E7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07F6C-3B47-239C-E94B-8CB82261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16991-074B-59E5-D4CE-1902A4D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E1F48-0FCF-DD79-CF88-94547BF0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58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01BD-B195-9E68-00C4-294AC853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4513-F76C-37A0-4DF9-AD540E27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D46EB-23E5-AA16-0FD1-1DA59439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BE588-7DD3-4CD2-BC13-C2A5667A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2ACB-C869-1378-61C7-AA6DC524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FEEFD-A82D-09B2-6A73-C1F2F5D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0B3E-2F5F-5305-6A56-00D53847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8A2D5-C6CD-DBE6-062D-373761B16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249CF-8B88-FF13-4F03-88DFEDE6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229F1-FC9D-39A1-6599-473A964E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00DE2-CBFC-9763-6CEE-BE5BA984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3507-FB7F-CF4B-D5FD-F31FD876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1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A039D-DB2A-2B19-9A53-FE2276F0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5AAFC-0DE5-88DE-157B-5BF604B50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A2B0-FEF8-02C5-4652-5D99884E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A2D9F-66A4-4E7B-9525-DAB5991A1060}" type="datetimeFigureOut">
              <a:rPr lang="en-IN" smtClean="0"/>
              <a:t>06-05-2023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6BDF-089A-E4B1-E58E-C18CFF680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339CE-8668-B8B9-7F2C-686E51A61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C87C-CB8C-45E6-A577-EF23C0CC11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3135B1-E6DD-999F-83F4-16E79B32CFF3}"/>
              </a:ext>
            </a:extLst>
          </p:cNvPr>
          <p:cNvSpPr/>
          <p:nvPr/>
        </p:nvSpPr>
        <p:spPr>
          <a:xfrm>
            <a:off x="2676331" y="2757195"/>
            <a:ext cx="6839338" cy="161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öhne"/>
              </a:rPr>
              <a:t>What's the weather like in Raipur tomorrow?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2D9980-0F37-19FC-3A92-4729B58DE212}"/>
              </a:ext>
            </a:extLst>
          </p:cNvPr>
          <p:cNvSpPr/>
          <p:nvPr/>
        </p:nvSpPr>
        <p:spPr>
          <a:xfrm>
            <a:off x="4682412" y="3373015"/>
            <a:ext cx="1567543" cy="38255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1A364-89EF-B534-33CC-45C458BD3EFD}"/>
              </a:ext>
            </a:extLst>
          </p:cNvPr>
          <p:cNvSpPr/>
          <p:nvPr/>
        </p:nvSpPr>
        <p:spPr>
          <a:xfrm>
            <a:off x="6450566" y="3373015"/>
            <a:ext cx="650032" cy="3825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26FDA-EBCB-CA57-7E8E-A18ABE8A56C9}"/>
              </a:ext>
            </a:extLst>
          </p:cNvPr>
          <p:cNvSpPr/>
          <p:nvPr/>
        </p:nvSpPr>
        <p:spPr>
          <a:xfrm>
            <a:off x="7120814" y="3373015"/>
            <a:ext cx="967271" cy="38255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E32089-0EF2-7143-1135-1B92A55A8A90}"/>
              </a:ext>
            </a:extLst>
          </p:cNvPr>
          <p:cNvSpPr/>
          <p:nvPr/>
        </p:nvSpPr>
        <p:spPr>
          <a:xfrm>
            <a:off x="4682412" y="853751"/>
            <a:ext cx="2827175" cy="1138335"/>
          </a:xfrm>
          <a:prstGeom prst="roundRect">
            <a:avLst>
              <a:gd name="adj" fmla="val 26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Utterance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C8909D-AB68-2678-A6E2-E3D28DF14A8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6096000" y="1992086"/>
            <a:ext cx="0" cy="76510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E86683-32ED-0FEA-F435-A5DF6DE43498}"/>
              </a:ext>
            </a:extLst>
          </p:cNvPr>
          <p:cNvSpPr/>
          <p:nvPr/>
        </p:nvSpPr>
        <p:spPr>
          <a:xfrm>
            <a:off x="4682411" y="4926563"/>
            <a:ext cx="1567543" cy="8490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4800AE-DD14-D9C2-DD5D-3AABF0D9E0EC}"/>
              </a:ext>
            </a:extLst>
          </p:cNvPr>
          <p:cNvCxnSpPr>
            <a:stCxn id="21" idx="0"/>
            <a:endCxn id="5" idx="2"/>
          </p:cNvCxnSpPr>
          <p:nvPr/>
        </p:nvCxnSpPr>
        <p:spPr>
          <a:xfrm flipV="1">
            <a:off x="5466183" y="3755571"/>
            <a:ext cx="1" cy="117099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075BE2-A990-0A8A-8B38-D784D0C0A0DB}"/>
              </a:ext>
            </a:extLst>
          </p:cNvPr>
          <p:cNvSpPr/>
          <p:nvPr/>
        </p:nvSpPr>
        <p:spPr>
          <a:xfrm>
            <a:off x="6450566" y="4926563"/>
            <a:ext cx="1637519" cy="8490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Entity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616F3CD-9CBA-437F-83D3-6132589EF0B1}"/>
              </a:ext>
            </a:extLst>
          </p:cNvPr>
          <p:cNvCxnSpPr>
            <a:stCxn id="24" idx="0"/>
            <a:endCxn id="8" idx="2"/>
          </p:cNvCxnSpPr>
          <p:nvPr/>
        </p:nvCxnSpPr>
        <p:spPr>
          <a:xfrm rot="5400000" flipH="1" flipV="1">
            <a:off x="6851392" y="4173505"/>
            <a:ext cx="1170992" cy="33512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94369A0-9E47-5747-36E1-40EEF8287760}"/>
              </a:ext>
            </a:extLst>
          </p:cNvPr>
          <p:cNvCxnSpPr>
            <a:stCxn id="24" idx="0"/>
            <a:endCxn id="7" idx="2"/>
          </p:cNvCxnSpPr>
          <p:nvPr/>
        </p:nvCxnSpPr>
        <p:spPr>
          <a:xfrm rot="16200000" flipV="1">
            <a:off x="6436958" y="4094195"/>
            <a:ext cx="1170992" cy="4937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1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Dharmadhikari</dc:creator>
  <cp:lastModifiedBy>Saurabh Dharmadhikari</cp:lastModifiedBy>
  <cp:revision>1</cp:revision>
  <dcterms:created xsi:type="dcterms:W3CDTF">2023-05-06T08:37:22Z</dcterms:created>
  <dcterms:modified xsi:type="dcterms:W3CDTF">2023-05-06T08:38:00Z</dcterms:modified>
</cp:coreProperties>
</file>