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0FCA-0481-4C4F-954C-B2DFDD87C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738E8-058A-BC73-7CEA-F2A7F00A9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68E48-2BC2-6AC8-402B-F473C007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4C15-78D7-4431-8D4F-F89F56196C81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F55D5-7FE1-D4EA-C23D-127F2FED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9C366-1F60-6ABC-FD72-CA5D5EBD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9878-5A52-4E67-A2E0-2D74C06DE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731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7767-4CB0-9CF4-6A90-4A20068F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CDB51-0DDE-CC82-49F4-0367796E7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4B176-7C45-FA0E-A78A-F6265F4D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4C15-78D7-4431-8D4F-F89F56196C81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24287-6594-8B52-7508-35DBEBCB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D97A5-4D2B-6A74-2FAB-E7492117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9878-5A52-4E67-A2E0-2D74C06DE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834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E63F4C-7830-2DDD-4E3A-51BDB91D8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59823-8C6F-C8E4-9266-41E4784BE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E5F29-E4EF-E289-18E4-59CEE4E4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4C15-78D7-4431-8D4F-F89F56196C81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EDBDF-443A-63B7-D917-E2CD0124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0854A-041D-F8C8-F514-ADBC5FA6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9878-5A52-4E67-A2E0-2D74C06DE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85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309D-04E6-6A07-C9C3-BE60ACB3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2075E-20D8-F322-7201-5335DF169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496D9-5797-24A5-3883-DB4F0B49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4C15-78D7-4431-8D4F-F89F56196C81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CB456-0378-21AE-DE55-C1BE023A8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1BD56-6295-2910-9C0C-CC43B761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9878-5A52-4E67-A2E0-2D74C06DE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1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E31C-E7DC-8B69-1162-CD489EE5E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39AFF-2E6F-C035-C39C-1ED1367A2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32DD1-BAB5-853E-E31E-4341A636B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4C15-78D7-4431-8D4F-F89F56196C81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C70C1-FE5F-A159-4638-CAC14FEFF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B537B-1151-0459-BA64-14495367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9878-5A52-4E67-A2E0-2D74C06DE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8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F99DE-E74D-DBB5-F625-9A78C781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A0BC5-F4E3-15D5-8861-A69888C6F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26C69-1FAB-B41E-55B0-0B5EE4A3C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7C336-D7AA-AB28-DD21-D0814854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4C15-78D7-4431-8D4F-F89F56196C81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2215F-A980-B048-B530-35336E8A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29F2E-8156-8FE0-A42A-AFB8B967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9878-5A52-4E67-A2E0-2D74C06DE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00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9E5A-5558-5061-4503-2FB5BB11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E8E6B-BB41-2D5A-E39C-8A28791B6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F705C-6DBE-4D60-7D3F-DE8BF7BAA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D02B2-69B6-A119-F5E3-E9638AEF9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DDEB4-85A6-8FF0-6DC8-914702F76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F3D85C-AE7B-B287-6CBD-A8DD260BC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4C15-78D7-4431-8D4F-F89F56196C81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96F3A1-1679-FC39-1CEF-F04E3E69B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56B637-9820-BF45-8874-00A443AB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9878-5A52-4E67-A2E0-2D74C06DE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58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8546-B200-0DAF-A256-BE4D826C1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FD454-E5F5-4EE5-1571-81BEE151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4C15-78D7-4431-8D4F-F89F56196C81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50F4D-B734-DA29-7834-74EFCE13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DC53B-5138-6994-6F0B-F9573BFA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9878-5A52-4E67-A2E0-2D74C06DE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01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47943E-6D80-0C32-9451-0FFE72FB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4C15-78D7-4431-8D4F-F89F56196C81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0CCEF-3EBA-D161-78AF-7EBEB8E9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E6B52-19BF-03F7-9500-1BC1ECD2E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9878-5A52-4E67-A2E0-2D74C06DE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00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15D9-57DE-47D0-8735-5E20CE516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5862C-23D3-7C67-7331-18439C34A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2CB8F-1174-F29D-2591-979C2F2F5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8119F-3156-195C-F273-5452C91B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4C15-78D7-4431-8D4F-F89F56196C81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9AA8C-4BA5-A7B5-81F6-DEDA1F9F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B0FC9-CF1C-701E-C2BB-B6FA80F0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9878-5A52-4E67-A2E0-2D74C06DE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48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85E3-F807-91FA-52A5-B6B7440D4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568C01-4DB4-0633-8C59-3D2A93E9B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62347-BDC1-CC4A-5ED0-68F467AE3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8891D-F9D2-614D-1CF6-0ABAF125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4C15-78D7-4431-8D4F-F89F56196C81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4BB56-FB93-9F7E-DFCB-F4A47C645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B4E6D-7094-0EE7-09BF-D3F73974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9878-5A52-4E67-A2E0-2D74C06DE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21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B0CE55-CCC4-25BB-6DC7-5B9E8AF23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7AD97-D4FD-8B0D-A37B-74252F712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E22AA-3B55-81B2-0802-C960B2B26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14C15-78D7-4431-8D4F-F89F56196C81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24B5D-E25C-64A1-A5BA-CE3354BED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B87B8-00D0-69F5-B6FF-7E329F962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09878-5A52-4E67-A2E0-2D74C06DE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78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76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629952-E9B0-607B-4978-051C479E9E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46147" cy="3917019"/>
          </a:xfrm>
          <a:prstGeom prst="rect">
            <a:avLst/>
          </a:prstGeom>
        </p:spPr>
      </p:pic>
      <p:pic>
        <p:nvPicPr>
          <p:cNvPr id="3" name="Video 2">
            <a:hlinkClick r:id="" action="ppaction://media"/>
            <a:extLst>
              <a:ext uri="{FF2B5EF4-FFF2-40B4-BE49-F238E27FC236}">
                <a16:creationId xmlns:a16="http://schemas.microsoft.com/office/drawing/2014/main" id="{4F2BB16F-AD9D-9C50-9313-F44DFD4E92B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  <p:ext uri="{42D2F446-02D8-4167-A562-619A0277C38B}">
                <p15:isNarration xmlns:p15="http://schemas.microsoft.com/office/powerpoint/2012/main" val="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906000" y="5143500"/>
            <a:ext cx="2285999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42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962"/>
    </mc:Choice>
    <mc:Fallback>
      <p:transition spd="slow" advTm="169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Dharmadhikari</dc:creator>
  <cp:lastModifiedBy>Saurabh Dharmadhikari</cp:lastModifiedBy>
  <cp:revision>1</cp:revision>
  <dcterms:created xsi:type="dcterms:W3CDTF">2023-12-10T17:15:27Z</dcterms:created>
  <dcterms:modified xsi:type="dcterms:W3CDTF">2023-12-10T17:15:35Z</dcterms:modified>
</cp:coreProperties>
</file>