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QWFn9DdRNCVD7X0T5sEwbM7Jt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6889f54c7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16889f54c7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7"/>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7"/>
          <p:cNvGrpSpPr/>
          <p:nvPr/>
        </p:nvGrpSpPr>
        <p:grpSpPr>
          <a:xfrm>
            <a:off x="0" y="0"/>
            <a:ext cx="2305051" cy="6858001"/>
            <a:chOff x="0" y="0"/>
            <a:chExt cx="2305051" cy="6858001"/>
          </a:xfrm>
        </p:grpSpPr>
        <p:sp>
          <p:nvSpPr>
            <p:cNvPr id="59" name="Google Shape;59;p17"/>
            <p:cNvSpPr/>
            <p:nvPr/>
          </p:nvSpPr>
          <p:spPr>
            <a:xfrm>
              <a:off x="1209675" y="4763"/>
              <a:ext cx="23813" cy="2181225"/>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7"/>
            <p:cNvSpPr/>
            <p:nvPr/>
          </p:nvSpPr>
          <p:spPr>
            <a:xfrm>
              <a:off x="414338" y="9525"/>
              <a:ext cx="28575" cy="4481513"/>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7"/>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7"/>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B3FFFF"/>
                </a:gs>
              </a:gsLst>
              <a:lin ang="5400000" scaled="0"/>
            </a:gradFill>
            <a:ln>
              <a:noFill/>
            </a:ln>
          </p:spPr>
        </p:sp>
        <p:sp>
          <p:nvSpPr>
            <p:cNvPr id="65" name="Google Shape;65;p17"/>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B3FFFF"/>
                </a:gs>
              </a:gsLst>
              <a:lin ang="5400000" scaled="0"/>
            </a:gradFill>
            <a:ln>
              <a:noFill/>
            </a:ln>
          </p:spPr>
        </p:sp>
        <p:sp>
          <p:nvSpPr>
            <p:cNvPr id="66" name="Google Shape;66;p17"/>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7"/>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B3FFFF"/>
                </a:gs>
              </a:gsLst>
              <a:lin ang="5400000" scaled="0"/>
            </a:gradFill>
            <a:ln>
              <a:noFill/>
            </a:ln>
          </p:spPr>
        </p:sp>
        <p:sp>
          <p:nvSpPr>
            <p:cNvPr id="68" name="Google Shape;68;p17"/>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B3FFFF"/>
                </a:gs>
              </a:gsLst>
              <a:lin ang="5400000" scaled="0"/>
            </a:gradFill>
            <a:ln>
              <a:noFill/>
            </a:ln>
          </p:spPr>
        </p:sp>
        <p:sp>
          <p:nvSpPr>
            <p:cNvPr id="69" name="Google Shape;69;p17"/>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B3FFFF"/>
                </a:gs>
              </a:gsLst>
              <a:lin ang="5400000" scaled="0"/>
            </a:gradFill>
            <a:ln>
              <a:noFill/>
            </a:ln>
          </p:spPr>
        </p:sp>
        <p:sp>
          <p:nvSpPr>
            <p:cNvPr id="72" name="Google Shape;72;p17"/>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B3FFFF"/>
                </a:gs>
              </a:gsLst>
              <a:lin ang="5400000" scaled="0"/>
            </a:gradFill>
            <a:ln>
              <a:noFill/>
            </a:ln>
          </p:spPr>
        </p:sp>
        <p:sp>
          <p:nvSpPr>
            <p:cNvPr id="74" name="Google Shape;74;p17"/>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7"/>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B3FFFF"/>
                </a:gs>
              </a:gsLst>
              <a:lin ang="5400000" scaled="0"/>
            </a:gradFill>
            <a:ln>
              <a:noFill/>
            </a:ln>
          </p:spPr>
        </p:sp>
        <p:sp>
          <p:nvSpPr>
            <p:cNvPr id="77" name="Google Shape;77;p17"/>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dk2"/>
                </a:gs>
                <a:gs pos="100000">
                  <a:srgbClr val="B3FFFF"/>
                </a:gs>
              </a:gsLst>
              <a:lin ang="5400000" scaled="0"/>
            </a:gradFill>
            <a:ln>
              <a:noFill/>
            </a:ln>
          </p:spPr>
        </p:sp>
        <p:sp>
          <p:nvSpPr>
            <p:cNvPr id="80" name="Google Shape;80;p17"/>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dk2"/>
                </a:gs>
                <a:gs pos="100000">
                  <a:srgbClr val="B3FFFF"/>
                </a:gs>
              </a:gsLst>
              <a:lin ang="5400000" scaled="0"/>
            </a:gradFill>
            <a:ln>
              <a:noFill/>
            </a:ln>
          </p:spPr>
        </p:sp>
        <p:sp>
          <p:nvSpPr>
            <p:cNvPr id="82" name="Google Shape;82;p17"/>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B3FFFF"/>
                </a:gs>
              </a:gsLst>
              <a:lin ang="5400000" scaled="0"/>
            </a:gradFill>
            <a:ln>
              <a:noFill/>
            </a:ln>
          </p:spPr>
        </p:sp>
        <p:sp>
          <p:nvSpPr>
            <p:cNvPr id="84" name="Google Shape;84;p17"/>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B3FFFF"/>
                </a:gs>
              </a:gsLst>
              <a:lin ang="5400000" scaled="0"/>
            </a:gradFill>
            <a:ln>
              <a:noFill/>
            </a:ln>
          </p:spPr>
        </p:sp>
        <p:sp>
          <p:nvSpPr>
            <p:cNvPr id="86" name="Google Shape;86;p17"/>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642938" y="6610350"/>
              <a:ext cx="23813" cy="242888"/>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B3FFFF"/>
                </a:gs>
              </a:gsLst>
              <a:lin ang="5400000" scaled="0"/>
            </a:gradFill>
            <a:ln>
              <a:noFill/>
            </a:ln>
          </p:spPr>
        </p:sp>
        <p:sp>
          <p:nvSpPr>
            <p:cNvPr id="90" name="Google Shape;90;p17"/>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B3FFFF"/>
                </a:gs>
              </a:gsLst>
              <a:lin ang="5400000" scaled="0"/>
            </a:gradFill>
            <a:ln>
              <a:noFill/>
            </a:ln>
          </p:spPr>
        </p:sp>
        <p:sp>
          <p:nvSpPr>
            <p:cNvPr id="91" name="Google Shape;91;p17"/>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B3FFFF"/>
                </a:gs>
              </a:gsLst>
              <a:lin ang="5400000" scaled="0"/>
            </a:gradFill>
            <a:ln>
              <a:noFill/>
            </a:ln>
          </p:spPr>
        </p:sp>
        <p:sp>
          <p:nvSpPr>
            <p:cNvPr id="93" name="Google Shape;93;p17"/>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dk2"/>
                </a:gs>
                <a:gs pos="100000">
                  <a:srgbClr val="B3FFFF"/>
                </a:gs>
              </a:gsLst>
              <a:lin ang="5400000" scaled="0"/>
            </a:gradFill>
            <a:ln>
              <a:noFill/>
            </a:ln>
          </p:spPr>
        </p:sp>
        <p:sp>
          <p:nvSpPr>
            <p:cNvPr id="94" name="Google Shape;94;p17"/>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dk2"/>
                </a:gs>
                <a:gs pos="100000">
                  <a:srgbClr val="B3FFFF"/>
                </a:gs>
              </a:gsLst>
              <a:lin ang="5400000" scaled="0"/>
            </a:gradFill>
            <a:ln>
              <a:noFill/>
            </a:ln>
          </p:spPr>
        </p:sp>
        <p:sp>
          <p:nvSpPr>
            <p:cNvPr id="96" name="Google Shape;96;p17"/>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dk2"/>
                </a:gs>
                <a:gs pos="100000">
                  <a:srgbClr val="B3FFFF"/>
                </a:gs>
              </a:gsLst>
              <a:lin ang="5400000" scaled="0"/>
            </a:gradFill>
            <a:ln>
              <a:noFill/>
            </a:ln>
          </p:spPr>
        </p:sp>
        <p:sp>
          <p:nvSpPr>
            <p:cNvPr id="98" name="Google Shape;98;p17"/>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1228725" y="4662488"/>
              <a:ext cx="23813" cy="2181225"/>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B3FFFF"/>
                </a:gs>
              </a:gsLst>
              <a:lin ang="5400000" scaled="0"/>
            </a:gradFill>
            <a:ln>
              <a:noFill/>
            </a:ln>
          </p:spPr>
        </p:sp>
        <p:sp>
          <p:nvSpPr>
            <p:cNvPr id="101" name="Google Shape;101;p17"/>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B3FFFF"/>
                </a:gs>
              </a:gsLst>
              <a:lin ang="5400000" scaled="0"/>
            </a:gradFill>
            <a:ln>
              <a:noFill/>
            </a:ln>
          </p:spPr>
        </p:sp>
        <p:sp>
          <p:nvSpPr>
            <p:cNvPr id="103" name="Google Shape;103;p17"/>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B3FFFF"/>
                </a:gs>
              </a:gsLst>
              <a:lin ang="5400000" scaled="0"/>
            </a:gradFill>
            <a:ln>
              <a:noFill/>
            </a:ln>
          </p:spPr>
        </p:sp>
        <p:sp>
          <p:nvSpPr>
            <p:cNvPr id="106" name="Google Shape;106;p17"/>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B3FFFF"/>
                </a:gs>
              </a:gsLst>
              <a:lin ang="5400000" scaled="0"/>
            </a:gradFill>
            <a:ln>
              <a:noFill/>
            </a:ln>
          </p:spPr>
        </p:sp>
        <p:sp>
          <p:nvSpPr>
            <p:cNvPr id="107" name="Google Shape;107;p17"/>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B3FFFF"/>
                </a:gs>
              </a:gsLst>
              <a:lin ang="5400000" scaled="0"/>
            </a:gradFill>
            <a:ln>
              <a:noFill/>
            </a:ln>
          </p:spPr>
        </p:sp>
        <p:sp>
          <p:nvSpPr>
            <p:cNvPr id="110" name="Google Shape;110;p17"/>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B3FFFF"/>
                </a:gs>
              </a:gsLst>
              <a:lin ang="5400000" scaled="0"/>
            </a:gradFill>
            <a:ln>
              <a:noFill/>
            </a:ln>
          </p:spPr>
        </p:sp>
        <p:sp>
          <p:nvSpPr>
            <p:cNvPr id="112" name="Google Shape;112;p17"/>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7"/>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p:txBody>
      </p:sp>
      <p:sp>
        <p:nvSpPr>
          <p:cNvPr id="115" name="Google Shape;115;p17"/>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7"/>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0" name="Shape 270"/>
        <p:cNvGrpSpPr/>
        <p:nvPr/>
      </p:nvGrpSpPr>
      <p:grpSpPr>
        <a:xfrm>
          <a:off x="0" y="0"/>
          <a:ext cx="0" cy="0"/>
          <a:chOff x="0" y="0"/>
          <a:chExt cx="0" cy="0"/>
        </a:xfrm>
      </p:grpSpPr>
      <p:sp>
        <p:nvSpPr>
          <p:cNvPr id="271" name="Google Shape;271;p25"/>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25"/>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73" name="Google Shape;273;p25"/>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274" name="Google Shape;274;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7" name="Shape 277"/>
        <p:cNvGrpSpPr/>
        <p:nvPr/>
      </p:nvGrpSpPr>
      <p:grpSpPr>
        <a:xfrm>
          <a:off x="0" y="0"/>
          <a:ext cx="0" cy="0"/>
          <a:chOff x="0" y="0"/>
          <a:chExt cx="0" cy="0"/>
        </a:xfrm>
      </p:grpSpPr>
      <p:sp>
        <p:nvSpPr>
          <p:cNvPr id="278" name="Google Shape;278;p26"/>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6"/>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80" name="Google Shape;280;p26"/>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281" name="Google Shape;281;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84" name="Shape 284"/>
        <p:cNvGrpSpPr/>
        <p:nvPr/>
      </p:nvGrpSpPr>
      <p:grpSpPr>
        <a:xfrm>
          <a:off x="0" y="0"/>
          <a:ext cx="0" cy="0"/>
          <a:chOff x="0" y="0"/>
          <a:chExt cx="0" cy="0"/>
        </a:xfrm>
      </p:grpSpPr>
      <p:sp>
        <p:nvSpPr>
          <p:cNvPr id="285" name="Google Shape;285;p27"/>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27"/>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87" name="Google Shape;287;p27"/>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288" name="Google Shape;288;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91" name="Shape 291"/>
        <p:cNvGrpSpPr/>
        <p:nvPr/>
      </p:nvGrpSpPr>
      <p:grpSpPr>
        <a:xfrm>
          <a:off x="0" y="0"/>
          <a:ext cx="0" cy="0"/>
          <a:chOff x="0" y="0"/>
          <a:chExt cx="0" cy="0"/>
        </a:xfrm>
      </p:grpSpPr>
      <p:sp>
        <p:nvSpPr>
          <p:cNvPr id="292" name="Google Shape;292;p28"/>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28"/>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294" name="Google Shape;294;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97" name="Shape 297"/>
        <p:cNvGrpSpPr/>
        <p:nvPr/>
      </p:nvGrpSpPr>
      <p:grpSpPr>
        <a:xfrm>
          <a:off x="0" y="0"/>
          <a:ext cx="0" cy="0"/>
          <a:chOff x="0" y="0"/>
          <a:chExt cx="0" cy="0"/>
        </a:xfrm>
      </p:grpSpPr>
      <p:sp>
        <p:nvSpPr>
          <p:cNvPr id="298" name="Google Shape;298;p29"/>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9"/>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300" name="Google Shape;300;p29"/>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301" name="Google Shape;301;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04" name="Google Shape;304;p29"/>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GB" sz="8000" u="none" cap="none" strike="noStrike">
                <a:solidFill>
                  <a:schemeClr val="lt1"/>
                </a:solidFill>
                <a:latin typeface="Twentieth Century"/>
                <a:ea typeface="Twentieth Century"/>
                <a:cs typeface="Twentieth Century"/>
                <a:sym typeface="Twentieth Century"/>
              </a:rPr>
              <a:t>“</a:t>
            </a:r>
            <a:endParaRPr/>
          </a:p>
        </p:txBody>
      </p:sp>
      <p:sp>
        <p:nvSpPr>
          <p:cNvPr id="305" name="Google Shape;305;p29"/>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GB"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06" name="Shape 306"/>
        <p:cNvGrpSpPr/>
        <p:nvPr/>
      </p:nvGrpSpPr>
      <p:grpSpPr>
        <a:xfrm>
          <a:off x="0" y="0"/>
          <a:ext cx="0" cy="0"/>
          <a:chOff x="0" y="0"/>
          <a:chExt cx="0" cy="0"/>
        </a:xfrm>
      </p:grpSpPr>
      <p:sp>
        <p:nvSpPr>
          <p:cNvPr id="307" name="Google Shape;307;p30"/>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30"/>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309" name="Google Shape;309;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12" name="Shape 312"/>
        <p:cNvGrpSpPr/>
        <p:nvPr/>
      </p:nvGrpSpPr>
      <p:grpSpPr>
        <a:xfrm>
          <a:off x="0" y="0"/>
          <a:ext cx="0" cy="0"/>
          <a:chOff x="0" y="0"/>
          <a:chExt cx="0" cy="0"/>
        </a:xfrm>
      </p:grpSpPr>
      <p:sp>
        <p:nvSpPr>
          <p:cNvPr id="313" name="Google Shape;313;p3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4" name="Google Shape;314;p31"/>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15" name="Google Shape;315;p31"/>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16" name="Google Shape;316;p31"/>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17" name="Google Shape;317;p31"/>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18" name="Google Shape;318;p31"/>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19" name="Google Shape;319;p31"/>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20" name="Google Shape;320;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323" name="Shape 323"/>
        <p:cNvGrpSpPr/>
        <p:nvPr/>
      </p:nvGrpSpPr>
      <p:grpSpPr>
        <a:xfrm>
          <a:off x="0" y="0"/>
          <a:ext cx="0" cy="0"/>
          <a:chOff x="0" y="0"/>
          <a:chExt cx="0" cy="0"/>
        </a:xfrm>
      </p:grpSpPr>
      <p:sp>
        <p:nvSpPr>
          <p:cNvPr id="324" name="Google Shape;324;p32"/>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32"/>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26" name="Google Shape;326;p32"/>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327" name="Google Shape;327;p32"/>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28" name="Google Shape;328;p32"/>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29" name="Google Shape;329;p32"/>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330" name="Google Shape;330;p32"/>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31" name="Google Shape;331;p32"/>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332" name="Google Shape;332;p32"/>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333" name="Google Shape;333;p32"/>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334" name="Google Shape;334;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7" name="Shape 337"/>
        <p:cNvGrpSpPr/>
        <p:nvPr/>
      </p:nvGrpSpPr>
      <p:grpSpPr>
        <a:xfrm>
          <a:off x="0" y="0"/>
          <a:ext cx="0" cy="0"/>
          <a:chOff x="0" y="0"/>
          <a:chExt cx="0" cy="0"/>
        </a:xfrm>
      </p:grpSpPr>
      <p:sp>
        <p:nvSpPr>
          <p:cNvPr id="338" name="Google Shape;338;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33"/>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340" name="Google Shape;340;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3" name="Shape 343"/>
        <p:cNvGrpSpPr/>
        <p:nvPr/>
      </p:nvGrpSpPr>
      <p:grpSpPr>
        <a:xfrm>
          <a:off x="0" y="0"/>
          <a:ext cx="0" cy="0"/>
          <a:chOff x="0" y="0"/>
          <a:chExt cx="0" cy="0"/>
        </a:xfrm>
      </p:grpSpPr>
      <p:sp>
        <p:nvSpPr>
          <p:cNvPr id="344" name="Google Shape;344;p34"/>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34"/>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346" name="Google Shape;346;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dk1"/>
              </a:buClr>
              <a:buSzPts val="2250"/>
              <a:buChar char="•"/>
              <a:defRPr/>
            </a:lvl1pPr>
            <a:lvl2pPr indent="-371475" lvl="1" marL="914400" algn="l">
              <a:lnSpc>
                <a:spcPct val="120000"/>
              </a:lnSpc>
              <a:spcBef>
                <a:spcPts val="500"/>
              </a:spcBef>
              <a:spcAft>
                <a:spcPts val="0"/>
              </a:spcAft>
              <a:buClr>
                <a:schemeClr val="dk1"/>
              </a:buClr>
              <a:buSzPts val="2250"/>
              <a:buChar char="•"/>
              <a:defRPr/>
            </a:lvl2pPr>
            <a:lvl3pPr indent="-371475" lvl="2" marL="1371600" algn="l">
              <a:lnSpc>
                <a:spcPct val="120000"/>
              </a:lnSpc>
              <a:spcBef>
                <a:spcPts val="500"/>
              </a:spcBef>
              <a:spcAft>
                <a:spcPts val="0"/>
              </a:spcAft>
              <a:buClr>
                <a:schemeClr val="dk1"/>
              </a:buClr>
              <a:buSzPts val="2250"/>
              <a:buChar char="•"/>
              <a:defRPr/>
            </a:lvl3pPr>
            <a:lvl4pPr indent="-371475" lvl="3" marL="1828800" algn="l">
              <a:lnSpc>
                <a:spcPct val="120000"/>
              </a:lnSpc>
              <a:spcBef>
                <a:spcPts val="500"/>
              </a:spcBef>
              <a:spcAft>
                <a:spcPts val="0"/>
              </a:spcAft>
              <a:buClr>
                <a:schemeClr val="dk1"/>
              </a:buClr>
              <a:buSzPts val="2250"/>
              <a:buChar char="•"/>
              <a:defRPr/>
            </a:lvl4pPr>
            <a:lvl5pPr indent="-371475" lvl="4" marL="2286000" algn="l">
              <a:lnSpc>
                <a:spcPct val="120000"/>
              </a:lnSpc>
              <a:spcBef>
                <a:spcPts val="500"/>
              </a:spcBef>
              <a:spcAft>
                <a:spcPts val="0"/>
              </a:spcAft>
              <a:buClr>
                <a:schemeClr val="dk1"/>
              </a:buClr>
              <a:buSzPts val="2250"/>
              <a:buChar char="•"/>
              <a:defRPr/>
            </a:lvl5pPr>
            <a:lvl6pPr indent="-371475" lvl="5" marL="2743200" algn="l">
              <a:lnSpc>
                <a:spcPct val="120000"/>
              </a:lnSpc>
              <a:spcBef>
                <a:spcPts val="500"/>
              </a:spcBef>
              <a:spcAft>
                <a:spcPts val="0"/>
              </a:spcAft>
              <a:buClr>
                <a:schemeClr val="dk1"/>
              </a:buClr>
              <a:buSzPts val="2250"/>
              <a:buChar char="•"/>
              <a:defRPr/>
            </a:lvl6pPr>
            <a:lvl7pPr indent="-371475" lvl="6" marL="3200400" algn="l">
              <a:lnSpc>
                <a:spcPct val="120000"/>
              </a:lnSpc>
              <a:spcBef>
                <a:spcPts val="500"/>
              </a:spcBef>
              <a:spcAft>
                <a:spcPts val="0"/>
              </a:spcAft>
              <a:buClr>
                <a:schemeClr val="dk1"/>
              </a:buClr>
              <a:buSzPts val="2250"/>
              <a:buChar char="•"/>
              <a:defRPr/>
            </a:lvl7pPr>
            <a:lvl8pPr indent="-371475" lvl="7" marL="3657600" algn="l">
              <a:lnSpc>
                <a:spcPct val="120000"/>
              </a:lnSpc>
              <a:spcBef>
                <a:spcPts val="500"/>
              </a:spcBef>
              <a:spcAft>
                <a:spcPts val="0"/>
              </a:spcAft>
              <a:buClr>
                <a:schemeClr val="dk1"/>
              </a:buClr>
              <a:buSzPts val="2250"/>
              <a:buChar char="•"/>
              <a:defRPr/>
            </a:lvl8pPr>
            <a:lvl9pPr indent="-371475" lvl="8" marL="4114800" algn="l">
              <a:lnSpc>
                <a:spcPct val="120000"/>
              </a:lnSpc>
              <a:spcBef>
                <a:spcPts val="500"/>
              </a:spcBef>
              <a:spcAft>
                <a:spcPts val="0"/>
              </a:spcAft>
              <a:buClr>
                <a:schemeClr val="dk1"/>
              </a:buClr>
              <a:buSzPts val="2250"/>
              <a:buChar char="•"/>
              <a:defRPr/>
            </a:lvl9pPr>
          </a:lstStyle>
          <a:p/>
        </p:txBody>
      </p:sp>
      <p:sp>
        <p:nvSpPr>
          <p:cNvPr id="121" name="Google Shape;121;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74" name="Google Shape;174;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19"/>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80" name="Google Shape;180;p19"/>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81" name="Google Shape;181;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4" name="Shape 184"/>
        <p:cNvGrpSpPr/>
        <p:nvPr/>
      </p:nvGrpSpPr>
      <p:grpSpPr>
        <a:xfrm>
          <a:off x="0" y="0"/>
          <a:ext cx="0" cy="0"/>
          <a:chOff x="0" y="0"/>
          <a:chExt cx="0" cy="0"/>
        </a:xfrm>
      </p:grpSpPr>
      <p:pic>
        <p:nvPicPr>
          <p:cNvPr descr="\\DROBO-FS\QuickDrops\JB\PPTX NG\Droplets\LightingOverlay.png" id="185" name="Google Shape;185;p16"/>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86" name="Google Shape;186;p16"/>
          <p:cNvGrpSpPr/>
          <p:nvPr/>
        </p:nvGrpSpPr>
        <p:grpSpPr>
          <a:xfrm>
            <a:off x="0" y="0"/>
            <a:ext cx="2305051" cy="6858001"/>
            <a:chOff x="0" y="0"/>
            <a:chExt cx="2305051" cy="6858001"/>
          </a:xfrm>
        </p:grpSpPr>
        <p:sp>
          <p:nvSpPr>
            <p:cNvPr id="187" name="Google Shape;187;p16"/>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193" name="Google Shape;193;p16"/>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194" name="Google Shape;194;p16"/>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196" name="Google Shape;196;p16"/>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97" name="Google Shape;197;p16"/>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200" name="Google Shape;200;p16"/>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202" name="Google Shape;202;p16"/>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205" name="Google Shape;205;p16"/>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208" name="Google Shape;208;p16"/>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210" name="Google Shape;210;p16"/>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212" name="Google Shape;212;p16"/>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214" name="Google Shape;214;p16"/>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218" name="Google Shape;218;p16"/>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219" name="Google Shape;219;p16"/>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221" name="Google Shape;221;p16"/>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22" name="Google Shape;222;p16"/>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224" name="Google Shape;224;p16"/>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226" name="Google Shape;226;p16"/>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229" name="Google Shape;229;p16"/>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231" name="Google Shape;231;p16"/>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234" name="Google Shape;234;p16"/>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235" name="Google Shape;235;p16"/>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238" name="Google Shape;238;p16"/>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240" name="Google Shape;240;p16"/>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6"/>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16"/>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243" name="Google Shape;243;p16"/>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16"/>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6"/>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6" name="Shape 246"/>
        <p:cNvGrpSpPr/>
        <p:nvPr/>
      </p:nvGrpSpPr>
      <p:grpSpPr>
        <a:xfrm>
          <a:off x="0" y="0"/>
          <a:ext cx="0" cy="0"/>
          <a:chOff x="0" y="0"/>
          <a:chExt cx="0" cy="0"/>
        </a:xfrm>
      </p:grpSpPr>
      <p:sp>
        <p:nvSpPr>
          <p:cNvPr id="247" name="Google Shape;247;p21"/>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21"/>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249" name="Google Shape;249;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2" name="Shape 252"/>
        <p:cNvGrpSpPr/>
        <p:nvPr/>
      </p:nvGrpSpPr>
      <p:grpSpPr>
        <a:xfrm>
          <a:off x="0" y="0"/>
          <a:ext cx="0" cy="0"/>
          <a:chOff x="0" y="0"/>
          <a:chExt cx="0" cy="0"/>
        </a:xfrm>
      </p:grpSpPr>
      <p:sp>
        <p:nvSpPr>
          <p:cNvPr id="253" name="Google Shape;253;p2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2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55" name="Google Shape;255;p2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56" name="Google Shape;256;p2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57" name="Google Shape;257;p2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58" name="Google Shape;258;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6" name="Shape 266"/>
        <p:cNvGrpSpPr/>
        <p:nvPr/>
      </p:nvGrpSpPr>
      <p:grpSpPr>
        <a:xfrm>
          <a:off x="0" y="0"/>
          <a:ext cx="0" cy="0"/>
          <a:chOff x="0" y="0"/>
          <a:chExt cx="0" cy="0"/>
        </a:xfrm>
      </p:grpSpPr>
      <p:sp>
        <p:nvSpPr>
          <p:cNvPr id="267" name="Google Shape;267;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5"/>
          <p:cNvGrpSpPr/>
          <p:nvPr/>
        </p:nvGrpSpPr>
        <p:grpSpPr>
          <a:xfrm>
            <a:off x="-14288" y="0"/>
            <a:ext cx="12053888" cy="6858001"/>
            <a:chOff x="-14288" y="0"/>
            <a:chExt cx="12053888" cy="6858001"/>
          </a:xfrm>
        </p:grpSpPr>
        <p:grpSp>
          <p:nvGrpSpPr>
            <p:cNvPr id="12" name="Google Shape;12;p15"/>
            <p:cNvGrpSpPr/>
            <p:nvPr/>
          </p:nvGrpSpPr>
          <p:grpSpPr>
            <a:xfrm>
              <a:off x="-14288" y="0"/>
              <a:ext cx="1220788" cy="6858001"/>
              <a:chOff x="-14288" y="0"/>
              <a:chExt cx="1220788" cy="6858001"/>
            </a:xfrm>
          </p:grpSpPr>
          <p:sp>
            <p:nvSpPr>
              <p:cNvPr id="13" name="Google Shape;13;p15"/>
              <p:cNvSpPr/>
              <p:nvPr/>
            </p:nvSpPr>
            <p:spPr>
              <a:xfrm>
                <a:off x="114300" y="4763"/>
                <a:ext cx="23813" cy="2181225"/>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5"/>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B3FFFF"/>
                  </a:gs>
                </a:gsLst>
                <a:lin ang="5400000" scaled="0"/>
              </a:gradFill>
              <a:ln>
                <a:noFill/>
              </a:ln>
            </p:spPr>
          </p:sp>
          <p:sp>
            <p:nvSpPr>
              <p:cNvPr id="17" name="Google Shape;17;p15"/>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5"/>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B3FFFF"/>
                  </a:gs>
                </a:gsLst>
                <a:lin ang="5400000" scaled="0"/>
              </a:gradFill>
              <a:ln>
                <a:noFill/>
              </a:ln>
            </p:spPr>
          </p:sp>
          <p:sp>
            <p:nvSpPr>
              <p:cNvPr id="19" name="Google Shape;19;p15"/>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B3FFFF"/>
                  </a:gs>
                </a:gsLst>
                <a:lin ang="5400000" scaled="0"/>
              </a:gradFill>
              <a:ln>
                <a:noFill/>
              </a:ln>
            </p:spPr>
          </p:sp>
          <p:sp>
            <p:nvSpPr>
              <p:cNvPr id="20" name="Google Shape;20;p15"/>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5"/>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5"/>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B3FFFF"/>
                  </a:gs>
                </a:gsLst>
                <a:lin ang="5400000" scaled="0"/>
              </a:gradFill>
              <a:ln>
                <a:noFill/>
              </a:ln>
            </p:spPr>
          </p:sp>
          <p:sp>
            <p:nvSpPr>
              <p:cNvPr id="23" name="Google Shape;23;p15"/>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5"/>
              <p:cNvCxnSpPr/>
              <p:nvPr/>
            </p:nvCxnSpPr>
            <p:spPr>
              <a:xfrm>
                <a:off x="-4763" y="9525"/>
                <a:ext cx="0" cy="0"/>
              </a:xfrm>
              <a:prstGeom prst="straightConnector1">
                <a:avLst/>
              </a:prstGeom>
              <a:gradFill>
                <a:gsLst>
                  <a:gs pos="0">
                    <a:schemeClr val="dk2"/>
                  </a:gs>
                  <a:gs pos="100000">
                    <a:srgbClr val="B3FFFF"/>
                  </a:gs>
                </a:gsLst>
                <a:lin ang="5400000" scaled="0"/>
              </a:gradFill>
              <a:ln cap="flat" cmpd="sng" w="9525">
                <a:solidFill>
                  <a:srgbClr val="FFFFFF"/>
                </a:solidFill>
                <a:prstDash val="solid"/>
                <a:miter lim="800000"/>
                <a:headEnd len="med" w="med" type="none"/>
                <a:tailEnd len="med" w="med" type="none"/>
              </a:ln>
            </p:spPr>
          </p:cxnSp>
          <p:sp>
            <p:nvSpPr>
              <p:cNvPr id="25" name="Google Shape;25;p15"/>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dk2"/>
                  </a:gs>
                  <a:gs pos="100000">
                    <a:srgbClr val="B3FFFF"/>
                  </a:gs>
                </a:gsLst>
                <a:lin ang="5400000" scaled="0"/>
              </a:gradFill>
              <a:ln>
                <a:noFill/>
              </a:ln>
            </p:spPr>
          </p:sp>
          <p:sp>
            <p:nvSpPr>
              <p:cNvPr id="26" name="Google Shape;26;p15"/>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B3FFFF"/>
                  </a:gs>
                </a:gsLst>
                <a:lin ang="5400000" scaled="0"/>
              </a:gradFill>
              <a:ln>
                <a:noFill/>
              </a:ln>
            </p:spPr>
          </p:sp>
          <p:sp>
            <p:nvSpPr>
              <p:cNvPr id="27" name="Google Shape;27;p15"/>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dk2"/>
                  </a:gs>
                  <a:gs pos="100000">
                    <a:srgbClr val="B3FFFF"/>
                  </a:gs>
                </a:gsLst>
                <a:lin ang="5400000" scaled="0"/>
              </a:gradFill>
              <a:ln>
                <a:noFill/>
              </a:ln>
            </p:spPr>
          </p:sp>
          <p:sp>
            <p:nvSpPr>
              <p:cNvPr id="28" name="Google Shape;28;p15"/>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5"/>
              <p:cNvSpPr/>
              <p:nvPr/>
            </p:nvSpPr>
            <p:spPr>
              <a:xfrm>
                <a:off x="133350" y="4662488"/>
                <a:ext cx="23813" cy="2181225"/>
              </a:xfrm>
              <a:prstGeom prst="rect">
                <a:avLst/>
              </a:pr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5"/>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B3FFFF"/>
                  </a:gs>
                </a:gsLst>
                <a:lin ang="5400000" scaled="0"/>
              </a:gradFill>
              <a:ln>
                <a:noFill/>
              </a:ln>
            </p:spPr>
          </p:sp>
          <p:sp>
            <p:nvSpPr>
              <p:cNvPr id="31" name="Google Shape;31;p15"/>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5"/>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B3FFFF"/>
                  </a:gs>
                </a:gsLst>
                <a:lin ang="5400000" scaled="0"/>
              </a:gradFill>
              <a:ln>
                <a:noFill/>
              </a:ln>
            </p:spPr>
          </p:sp>
          <p:sp>
            <p:nvSpPr>
              <p:cNvPr id="33" name="Google Shape;33;p15"/>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5"/>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B3FFFF"/>
                  </a:gs>
                </a:gsLst>
                <a:lin ang="5400000" scaled="0"/>
              </a:gradFill>
              <a:ln>
                <a:noFill/>
              </a:ln>
            </p:spPr>
          </p:sp>
          <p:sp>
            <p:nvSpPr>
              <p:cNvPr id="35" name="Google Shape;35;p15"/>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B3FFFF"/>
                  </a:gs>
                </a:gsLst>
                <a:lin ang="5400000" scaled="0"/>
              </a:gradFill>
              <a:ln>
                <a:noFill/>
              </a:ln>
            </p:spPr>
          </p:sp>
          <p:sp>
            <p:nvSpPr>
              <p:cNvPr id="36" name="Google Shape;36;p15"/>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5"/>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5"/>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B3FFFF"/>
                  </a:gs>
                </a:gsLst>
                <a:lin ang="5400000" scaled="0"/>
              </a:gradFill>
              <a:ln>
                <a:noFill/>
              </a:ln>
            </p:spPr>
          </p:sp>
          <p:sp>
            <p:nvSpPr>
              <p:cNvPr id="39" name="Google Shape;39;p15"/>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B3FFF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5"/>
            <p:cNvGrpSpPr/>
            <p:nvPr/>
          </p:nvGrpSpPr>
          <p:grpSpPr>
            <a:xfrm>
              <a:off x="11364912" y="0"/>
              <a:ext cx="674688" cy="6848476"/>
              <a:chOff x="11364912" y="0"/>
              <a:chExt cx="674688" cy="6848476"/>
            </a:xfrm>
          </p:grpSpPr>
          <p:sp>
            <p:nvSpPr>
              <p:cNvPr id="41" name="Google Shape;41;p15"/>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134770">
                      <a:alpha val="80000"/>
                    </a:srgbClr>
                  </a:gs>
                  <a:gs pos="100000">
                    <a:srgbClr val="B3FFFF">
                      <a:alpha val="60000"/>
                    </a:srgbClr>
                  </a:gs>
                </a:gsLst>
                <a:lin ang="5400000" scaled="0"/>
              </a:gradFill>
              <a:ln>
                <a:noFill/>
              </a:ln>
            </p:spPr>
          </p:sp>
          <p:sp>
            <p:nvSpPr>
              <p:cNvPr id="42" name="Google Shape;42;p15"/>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5"/>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5"/>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134770">
                      <a:alpha val="80000"/>
                    </a:srgbClr>
                  </a:gs>
                  <a:gs pos="100000">
                    <a:srgbClr val="B3FFFF">
                      <a:alpha val="60000"/>
                    </a:srgbClr>
                  </a:gs>
                </a:gsLst>
                <a:lin ang="5400000" scaled="0"/>
              </a:gradFill>
              <a:ln>
                <a:noFill/>
              </a:ln>
            </p:spPr>
          </p:sp>
          <p:sp>
            <p:nvSpPr>
              <p:cNvPr id="45" name="Google Shape;45;p15"/>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5"/>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134770">
                      <a:alpha val="80000"/>
                    </a:srgbClr>
                  </a:gs>
                  <a:gs pos="100000">
                    <a:srgbClr val="B3FFFF">
                      <a:alpha val="60000"/>
                    </a:srgbClr>
                  </a:gs>
                </a:gsLst>
                <a:lin ang="5400000" scaled="0"/>
              </a:gradFill>
              <a:ln>
                <a:noFill/>
              </a:ln>
            </p:spPr>
          </p:sp>
          <p:sp>
            <p:nvSpPr>
              <p:cNvPr id="47" name="Google Shape;47;p15"/>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5"/>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134770">
                      <a:alpha val="80000"/>
                    </a:srgbClr>
                  </a:gs>
                  <a:gs pos="100000">
                    <a:srgbClr val="B3FFFF">
                      <a:alpha val="60000"/>
                    </a:srgbClr>
                  </a:gs>
                </a:gsLst>
                <a:lin ang="5400000" scaled="0"/>
              </a:gradFill>
              <a:ln>
                <a:noFill/>
              </a:ln>
            </p:spPr>
          </p:sp>
          <p:sp>
            <p:nvSpPr>
              <p:cNvPr id="49" name="Google Shape;49;p15"/>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p:nvPr/>
            </p:nvSpPr>
            <p:spPr>
              <a:xfrm>
                <a:off x="11939587" y="6596063"/>
                <a:ext cx="23813" cy="252413"/>
              </a:xfrm>
              <a:prstGeom prst="rect">
                <a:avLst/>
              </a:prstGeom>
              <a:gradFill>
                <a:gsLst>
                  <a:gs pos="0">
                    <a:srgbClr val="134770">
                      <a:alpha val="80000"/>
                    </a:srgbClr>
                  </a:gs>
                  <a:gs pos="100000">
                    <a:srgbClr val="B3FFFF">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dk1"/>
              </a:buClr>
              <a:buSzPts val="3000"/>
              <a:buFont typeface="Arial"/>
              <a:buChar char="•"/>
              <a:defRPr b="0" i="0" sz="2400" u="none" cap="none" strike="noStrike">
                <a:solidFill>
                  <a:schemeClr val="dk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dk1"/>
              </a:buClr>
              <a:buSzPts val="2500"/>
              <a:buFont typeface="Arial"/>
              <a:buChar char="•"/>
              <a:defRPr b="0" i="0" sz="2000" u="none" cap="none" strike="noStrike">
                <a:solidFill>
                  <a:schemeClr val="dk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dk1"/>
              </a:buClr>
              <a:buSzPts val="2250"/>
              <a:buFont typeface="Arial"/>
              <a:buChar char="•"/>
              <a:defRPr b="0" i="0" sz="1800" u="none" cap="none" strike="noStrike">
                <a:solidFill>
                  <a:schemeClr val="dk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dk1"/>
              </a:buClr>
              <a:buSzPts val="2000"/>
              <a:buFont typeface="Arial"/>
              <a:buChar char="•"/>
              <a:defRPr b="0" i="0" sz="1600" u="none" cap="none" strike="noStrike">
                <a:solidFill>
                  <a:schemeClr val="dk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dk1"/>
              </a:buClr>
              <a:buSzPts val="2000"/>
              <a:buFont typeface="Arial"/>
              <a:buChar char="•"/>
              <a:defRPr b="0" i="0" sz="1600" u="none" cap="none" strike="noStrike">
                <a:solidFill>
                  <a:schemeClr val="dk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dk1"/>
              </a:buClr>
              <a:buSzPts val="175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rgbClr val="888888"/>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pic>
        <p:nvPicPr>
          <p:cNvPr descr="\\DROBO-FS\QuickDrops\JB\PPTX NG\Droplets\LightingOverlay.png" id="125" name="Google Shape;125;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26" name="Google Shape;126;p14"/>
          <p:cNvGrpSpPr/>
          <p:nvPr/>
        </p:nvGrpSpPr>
        <p:grpSpPr>
          <a:xfrm>
            <a:off x="-14288" y="0"/>
            <a:ext cx="12053888" cy="6858001"/>
            <a:chOff x="-14288" y="0"/>
            <a:chExt cx="12053888" cy="6858001"/>
          </a:xfrm>
        </p:grpSpPr>
        <p:grpSp>
          <p:nvGrpSpPr>
            <p:cNvPr id="127" name="Google Shape;127;p14"/>
            <p:cNvGrpSpPr/>
            <p:nvPr/>
          </p:nvGrpSpPr>
          <p:grpSpPr>
            <a:xfrm>
              <a:off x="-14288" y="0"/>
              <a:ext cx="1220788" cy="6858001"/>
              <a:chOff x="-14288" y="0"/>
              <a:chExt cx="1220788" cy="6858001"/>
            </a:xfrm>
          </p:grpSpPr>
          <p:sp>
            <p:nvSpPr>
              <p:cNvPr id="128" name="Google Shape;128;p1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2" name="Google Shape;132;p1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34" name="Google Shape;134;p1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35" name="Google Shape;135;p1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38" name="Google Shape;138;p1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4"/>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140" name="Google Shape;140;p1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141" name="Google Shape;141;p1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142" name="Google Shape;142;p1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143" name="Google Shape;143;p1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146" name="Google Shape;146;p1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148" name="Google Shape;148;p1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150" name="Google Shape;150;p1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51" name="Google Shape;151;p1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154" name="Google Shape;154;p1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a:off x="11364912" y="0"/>
              <a:ext cx="674688" cy="6848476"/>
              <a:chOff x="11364912" y="0"/>
              <a:chExt cx="674688" cy="6848476"/>
            </a:xfrm>
          </p:grpSpPr>
          <p:sp>
            <p:nvSpPr>
              <p:cNvPr id="156" name="Google Shape;156;p1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157" name="Google Shape;157;p1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160" name="Google Shape;160;p1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162" name="Google Shape;162;p1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164" name="Google Shape;164;p1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 name="Google Shape;166;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7" name="Google Shape;167;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69" name="Google Shape;16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70" name="Google Shape;17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8.jpg"/><Relationship Id="rId6" Type="http://schemas.openxmlformats.org/officeDocument/2006/relationships/image" Target="../media/image9.jpg"/><Relationship Id="rId7" Type="http://schemas.openxmlformats.org/officeDocument/2006/relationships/image" Target="../media/image6.jpg"/><Relationship Id="rId8"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3" name="Shape 353"/>
        <p:cNvGrpSpPr/>
        <p:nvPr/>
      </p:nvGrpSpPr>
      <p:grpSpPr>
        <a:xfrm>
          <a:off x="0" y="0"/>
          <a:ext cx="0" cy="0"/>
          <a:chOff x="0" y="0"/>
          <a:chExt cx="0" cy="0"/>
        </a:xfrm>
      </p:grpSpPr>
      <p:sp>
        <p:nvSpPr>
          <p:cNvPr id="354" name="Google Shape;354;p1"/>
          <p:cNvSpPr txBox="1"/>
          <p:nvPr>
            <p:ph idx="1" type="subTitle"/>
          </p:nvPr>
        </p:nvSpPr>
        <p:spPr>
          <a:xfrm>
            <a:off x="5643575" y="1071575"/>
            <a:ext cx="6334800" cy="4772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3000"/>
              <a:buNone/>
            </a:pPr>
            <a:r>
              <a:rPr b="1" lang="en-GB" sz="2600">
                <a:solidFill>
                  <a:schemeClr val="lt1"/>
                </a:solidFill>
                <a:latin typeface="Times New Roman"/>
                <a:ea typeface="Times New Roman"/>
                <a:cs typeface="Times New Roman"/>
                <a:sym typeface="Times New Roman"/>
              </a:rPr>
              <a:t>PROJECT NAME </a:t>
            </a:r>
            <a:endParaRPr b="1" sz="2600">
              <a:solidFill>
                <a:schemeClr val="lt1"/>
              </a:solidFill>
              <a:latin typeface="Times New Roman"/>
              <a:ea typeface="Times New Roman"/>
              <a:cs typeface="Times New Roman"/>
              <a:sym typeface="Times New Roman"/>
            </a:endParaRPr>
          </a:p>
          <a:p>
            <a:pPr indent="0" lvl="0" marL="0" rtl="0" algn="l">
              <a:lnSpc>
                <a:spcPct val="110000"/>
              </a:lnSpc>
              <a:spcBef>
                <a:spcPts val="0"/>
              </a:spcBef>
              <a:spcAft>
                <a:spcPts val="0"/>
              </a:spcAft>
              <a:buClr>
                <a:schemeClr val="dk1"/>
              </a:buClr>
              <a:buSzPts val="3000"/>
              <a:buNone/>
            </a:pPr>
            <a:r>
              <a:t/>
            </a:r>
            <a:endParaRPr b="1" sz="2400">
              <a:solidFill>
                <a:schemeClr val="lt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4500"/>
              <a:buNone/>
            </a:pPr>
            <a:r>
              <a:rPr b="1" lang="en-GB" sz="3200">
                <a:solidFill>
                  <a:schemeClr val="lt1"/>
                </a:solidFill>
                <a:latin typeface="Times New Roman"/>
                <a:ea typeface="Times New Roman"/>
                <a:cs typeface="Times New Roman"/>
                <a:sym typeface="Times New Roman"/>
              </a:rPr>
              <a:t>SMART </a:t>
            </a:r>
            <a:r>
              <a:rPr b="1" lang="en-GB" sz="3200">
                <a:solidFill>
                  <a:schemeClr val="lt1"/>
                </a:solidFill>
                <a:latin typeface="Times New Roman"/>
                <a:ea typeface="Times New Roman"/>
                <a:cs typeface="Times New Roman"/>
                <a:sym typeface="Times New Roman"/>
              </a:rPr>
              <a:t>AGRICULTURAL ROBOT</a:t>
            </a:r>
            <a:endParaRPr sz="1600">
              <a:solidFill>
                <a:schemeClr val="lt1"/>
              </a:solidFill>
            </a:endParaRPr>
          </a:p>
          <a:p>
            <a:pPr indent="0" lvl="0" marL="0" rtl="0" algn="l">
              <a:lnSpc>
                <a:spcPct val="110000"/>
              </a:lnSpc>
              <a:spcBef>
                <a:spcPts val="1000"/>
              </a:spcBef>
              <a:spcAft>
                <a:spcPts val="0"/>
              </a:spcAft>
              <a:buClr>
                <a:schemeClr val="dk2"/>
              </a:buClr>
              <a:buSzPts val="3000"/>
              <a:buNone/>
            </a:pPr>
            <a:r>
              <a:t/>
            </a:r>
            <a:endParaRPr sz="2400">
              <a:solidFill>
                <a:schemeClr val="lt1"/>
              </a:solidFill>
              <a:latin typeface="Times New Roman"/>
              <a:ea typeface="Times New Roman"/>
              <a:cs typeface="Times New Roman"/>
              <a:sym typeface="Times New Roman"/>
            </a:endParaRPr>
          </a:p>
          <a:p>
            <a:pPr indent="0" lvl="0" marL="0" rtl="0" algn="l">
              <a:lnSpc>
                <a:spcPct val="110000"/>
              </a:lnSpc>
              <a:spcBef>
                <a:spcPts val="1000"/>
              </a:spcBef>
              <a:spcAft>
                <a:spcPts val="0"/>
              </a:spcAft>
              <a:buNone/>
            </a:pPr>
            <a:r>
              <a:rPr lang="en-GB">
                <a:solidFill>
                  <a:schemeClr val="lt1"/>
                </a:solidFill>
                <a:latin typeface="Times New Roman"/>
                <a:ea typeface="Times New Roman"/>
                <a:cs typeface="Times New Roman"/>
                <a:sym typeface="Times New Roman"/>
              </a:rPr>
              <a:t>PRESENTED BY</a:t>
            </a:r>
            <a:r>
              <a:rPr lang="en-GB">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lnSpc>
                <a:spcPct val="110000"/>
              </a:lnSpc>
              <a:spcBef>
                <a:spcPts val="1000"/>
              </a:spcBef>
              <a:spcAft>
                <a:spcPts val="0"/>
              </a:spcAft>
              <a:buNone/>
            </a:pPr>
            <a:r>
              <a:rPr lang="en-GB">
                <a:solidFill>
                  <a:schemeClr val="lt1"/>
                </a:solidFill>
                <a:latin typeface="Times New Roman"/>
                <a:ea typeface="Times New Roman"/>
                <a:cs typeface="Times New Roman"/>
                <a:sym typeface="Times New Roman"/>
              </a:rPr>
              <a:t>1.</a:t>
            </a:r>
            <a:r>
              <a:rPr lang="en-GB">
                <a:solidFill>
                  <a:schemeClr val="lt1"/>
                </a:solidFill>
                <a:latin typeface="Times New Roman"/>
                <a:ea typeface="Times New Roman"/>
                <a:cs typeface="Times New Roman"/>
                <a:sym typeface="Times New Roman"/>
              </a:rPr>
              <a:t>CHAITANYA SOMANI (192132137211)</a:t>
            </a:r>
            <a:endParaRPr>
              <a:solidFill>
                <a:schemeClr val="lt1"/>
              </a:solidFill>
            </a:endParaRPr>
          </a:p>
          <a:p>
            <a:pPr indent="0" lvl="0" marL="0" rtl="0" algn="l">
              <a:lnSpc>
                <a:spcPct val="110000"/>
              </a:lnSpc>
              <a:spcBef>
                <a:spcPts val="1000"/>
              </a:spcBef>
              <a:spcAft>
                <a:spcPts val="0"/>
              </a:spcAft>
              <a:buNone/>
            </a:pPr>
            <a:r>
              <a:rPr lang="en-GB">
                <a:solidFill>
                  <a:schemeClr val="lt1"/>
                </a:solidFill>
                <a:latin typeface="Times New Roman"/>
                <a:ea typeface="Times New Roman"/>
                <a:cs typeface="Times New Roman"/>
                <a:sym typeface="Times New Roman"/>
              </a:rPr>
              <a:t>2. VAISHNAVI GHUGE (1921321372120)</a:t>
            </a:r>
            <a:endParaRPr>
              <a:solidFill>
                <a:schemeClr val="lt1"/>
              </a:solidFill>
            </a:endParaRPr>
          </a:p>
          <a:p>
            <a:pPr indent="0" lvl="0" marL="0" rtl="0" algn="l">
              <a:lnSpc>
                <a:spcPct val="110000"/>
              </a:lnSpc>
              <a:spcBef>
                <a:spcPts val="1000"/>
              </a:spcBef>
              <a:spcAft>
                <a:spcPts val="0"/>
              </a:spcAft>
              <a:buNone/>
            </a:pPr>
            <a:r>
              <a:rPr lang="en-GB">
                <a:solidFill>
                  <a:schemeClr val="lt1"/>
                </a:solidFill>
                <a:latin typeface="Times New Roman"/>
                <a:ea typeface="Times New Roman"/>
                <a:cs typeface="Times New Roman"/>
                <a:sym typeface="Times New Roman"/>
              </a:rPr>
              <a:t>3. SAURABH JAGDAMBE (1921321372124)</a:t>
            </a:r>
            <a:endParaRPr>
              <a:solidFill>
                <a:schemeClr val="lt1"/>
              </a:solidFill>
            </a:endParaRPr>
          </a:p>
          <a:p>
            <a:pPr indent="0" lvl="0" marL="0" rtl="0" algn="l">
              <a:lnSpc>
                <a:spcPct val="110000"/>
              </a:lnSpc>
              <a:spcBef>
                <a:spcPts val="1000"/>
              </a:spcBef>
              <a:spcAft>
                <a:spcPts val="0"/>
              </a:spcAft>
              <a:buClr>
                <a:srgbClr val="262626"/>
              </a:buClr>
              <a:buSzPts val="2500"/>
              <a:buNone/>
            </a:pPr>
            <a:r>
              <a:t/>
            </a:r>
            <a:endParaRPr>
              <a:solidFill>
                <a:srgbClr val="262626"/>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rgbClr val="262626"/>
              </a:buClr>
              <a:buSzPts val="2500"/>
              <a:buNone/>
            </a:pPr>
            <a:r>
              <a:rPr lang="en-GB">
                <a:solidFill>
                  <a:srgbClr val="262626"/>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GUIDED BY – DR S. N. PAWAR SIR</a:t>
            </a:r>
            <a:endParaRPr>
              <a:solidFill>
                <a:schemeClr val="lt1"/>
              </a:solidFill>
            </a:endParaRPr>
          </a:p>
          <a:p>
            <a:pPr indent="0" lvl="0" marL="0" rtl="0" algn="l">
              <a:lnSpc>
                <a:spcPct val="110000"/>
              </a:lnSpc>
              <a:spcBef>
                <a:spcPts val="1000"/>
              </a:spcBef>
              <a:spcAft>
                <a:spcPts val="0"/>
              </a:spcAft>
              <a:buClr>
                <a:schemeClr val="dk2"/>
              </a:buClr>
              <a:buSzPts val="1250"/>
              <a:buNone/>
            </a:pPr>
            <a:r>
              <a:t/>
            </a:r>
            <a:endParaRPr sz="1000">
              <a:solidFill>
                <a:srgbClr val="FF0000"/>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2"/>
              </a:buClr>
              <a:buSzPts val="1250"/>
              <a:buNone/>
            </a:pPr>
            <a:r>
              <a:t/>
            </a:r>
            <a:endParaRPr sz="1000">
              <a:solidFill>
                <a:schemeClr val="lt2"/>
              </a:solidFill>
              <a:latin typeface="Times New Roman"/>
              <a:ea typeface="Times New Roman"/>
              <a:cs typeface="Times New Roman"/>
              <a:sym typeface="Times New Roman"/>
            </a:endParaRPr>
          </a:p>
        </p:txBody>
      </p:sp>
      <p:pic>
        <p:nvPicPr>
          <p:cNvPr id="355" name="Google Shape;355;p1"/>
          <p:cNvPicPr preferRelativeResize="0"/>
          <p:nvPr/>
        </p:nvPicPr>
        <p:blipFill>
          <a:blip r:embed="rId3">
            <a:alphaModFix amt="92000"/>
          </a:blip>
          <a:stretch>
            <a:fillRect/>
          </a:stretch>
        </p:blipFill>
        <p:spPr>
          <a:xfrm>
            <a:off x="802450" y="2023275"/>
            <a:ext cx="4267925" cy="281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14" name="Shape 414"/>
        <p:cNvGrpSpPr/>
        <p:nvPr/>
      </p:nvGrpSpPr>
      <p:grpSpPr>
        <a:xfrm>
          <a:off x="0" y="0"/>
          <a:ext cx="0" cy="0"/>
          <a:chOff x="0" y="0"/>
          <a:chExt cx="0" cy="0"/>
        </a:xfrm>
      </p:grpSpPr>
      <p:sp>
        <p:nvSpPr>
          <p:cNvPr id="415" name="Google Shape;415;p10"/>
          <p:cNvSpPr txBox="1"/>
          <p:nvPr>
            <p:ph type="title"/>
          </p:nvPr>
        </p:nvSpPr>
        <p:spPr>
          <a:xfrm>
            <a:off x="1030250" y="1285875"/>
            <a:ext cx="3060000" cy="365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DEMERITS </a:t>
            </a:r>
            <a:endParaRPr/>
          </a:p>
        </p:txBody>
      </p:sp>
      <p:sp>
        <p:nvSpPr>
          <p:cNvPr id="416" name="Google Shape;416;p10"/>
          <p:cNvSpPr txBox="1"/>
          <p:nvPr>
            <p:ph idx="1" type="body"/>
          </p:nvPr>
        </p:nvSpPr>
        <p:spPr>
          <a:xfrm>
            <a:off x="4754663" y="1351416"/>
            <a:ext cx="6407100" cy="3935100"/>
          </a:xfrm>
          <a:prstGeom prst="rect">
            <a:avLst/>
          </a:prstGeom>
          <a:noFill/>
          <a:ln>
            <a:noFill/>
          </a:ln>
        </p:spPr>
        <p:txBody>
          <a:bodyPr anchorCtr="0" anchor="t" bIns="45700" lIns="91425" spcFirstLastPara="1" rIns="91425" wrap="square" tIns="45700">
            <a:normAutofit/>
          </a:bodyPr>
          <a:lstStyle/>
          <a:p>
            <a:pPr indent="0" lvl="0" marL="228600" rtl="0" algn="l">
              <a:lnSpc>
                <a:spcPct val="120000"/>
              </a:lnSpc>
              <a:spcBef>
                <a:spcPts val="0"/>
              </a:spcBef>
              <a:spcAft>
                <a:spcPts val="0"/>
              </a:spcAft>
              <a:buNone/>
            </a:pPr>
            <a:r>
              <a:t/>
            </a:r>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Agricultural robots and other equipments are complex and requires training to be provided to farmers before use.</a:t>
            </a:r>
            <a:endParaRPr>
              <a:latin typeface="Times New Roman"/>
              <a:ea typeface="Times New Roman"/>
              <a:cs typeface="Times New Roman"/>
              <a:sym typeface="Times New Roman"/>
            </a:endParaRPr>
          </a:p>
          <a:p>
            <a:pPr indent="-371475" lvl="0" marL="457200" rtl="0" algn="l">
              <a:lnSpc>
                <a:spcPct val="120000"/>
              </a:lnSpc>
              <a:spcBef>
                <a:spcPts val="0"/>
              </a:spcBef>
              <a:spcAft>
                <a:spcPts val="0"/>
              </a:spcAft>
              <a:buSzPts val="2250"/>
              <a:buFont typeface="Times New Roman"/>
              <a:buChar char="❏"/>
            </a:pPr>
            <a:r>
              <a:rPr lang="en-GB">
                <a:latin typeface="Times New Roman"/>
                <a:ea typeface="Times New Roman"/>
                <a:cs typeface="Times New Roman"/>
                <a:sym typeface="Times New Roman"/>
              </a:rPr>
              <a:t>They need maintenance to keep them running.</a:t>
            </a:r>
            <a:endParaRPr sz="1200">
              <a:solidFill>
                <a:srgbClr val="BDC1C6"/>
              </a:solidFill>
              <a:highlight>
                <a:srgbClr val="202124"/>
              </a:highlight>
              <a:latin typeface="Arial"/>
              <a:ea typeface="Arial"/>
              <a:cs typeface="Arial"/>
              <a:sym typeface="Arial"/>
            </a:endParaRPr>
          </a:p>
          <a:p>
            <a:pPr indent="-371475" lvl="0" marL="457200" rtl="0" algn="l">
              <a:lnSpc>
                <a:spcPct val="120000"/>
              </a:lnSpc>
              <a:spcBef>
                <a:spcPts val="0"/>
              </a:spcBef>
              <a:spcAft>
                <a:spcPts val="0"/>
              </a:spcAft>
              <a:buSzPts val="2250"/>
              <a:buFont typeface="Times New Roman"/>
              <a:buChar char="❏"/>
            </a:pPr>
            <a:r>
              <a:rPr lang="en-GB">
                <a:latin typeface="Times New Roman"/>
                <a:ea typeface="Times New Roman"/>
                <a:cs typeface="Times New Roman"/>
                <a:sym typeface="Times New Roman"/>
              </a:rPr>
              <a:t>The labours can lose their jobs.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0" name="Shape 420"/>
        <p:cNvGrpSpPr/>
        <p:nvPr/>
      </p:nvGrpSpPr>
      <p:grpSpPr>
        <a:xfrm>
          <a:off x="0" y="0"/>
          <a:ext cx="0" cy="0"/>
          <a:chOff x="0" y="0"/>
          <a:chExt cx="0" cy="0"/>
        </a:xfrm>
      </p:grpSpPr>
      <p:sp>
        <p:nvSpPr>
          <p:cNvPr id="421" name="Google Shape;421;p11"/>
          <p:cNvSpPr txBox="1"/>
          <p:nvPr>
            <p:ph type="title"/>
          </p:nvPr>
        </p:nvSpPr>
        <p:spPr>
          <a:xfrm>
            <a:off x="1019015" y="1093787"/>
            <a:ext cx="3232497"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GB">
                <a:latin typeface="Times New Roman"/>
                <a:ea typeface="Times New Roman"/>
                <a:cs typeface="Times New Roman"/>
                <a:sym typeface="Times New Roman"/>
              </a:rPr>
              <a:t>FUTURE SCOPE </a:t>
            </a:r>
            <a:endParaRPr/>
          </a:p>
        </p:txBody>
      </p:sp>
      <p:sp>
        <p:nvSpPr>
          <p:cNvPr id="422" name="Google Shape;422;p11"/>
          <p:cNvSpPr txBox="1"/>
          <p:nvPr>
            <p:ph idx="1" type="body"/>
          </p:nvPr>
        </p:nvSpPr>
        <p:spPr>
          <a:xfrm>
            <a:off x="3643313" y="1093788"/>
            <a:ext cx="7404098" cy="4697413"/>
          </a:xfrm>
          <a:prstGeom prst="rect">
            <a:avLst/>
          </a:prstGeom>
          <a:noFill/>
          <a:ln>
            <a:noFill/>
          </a:ln>
        </p:spPr>
        <p:txBody>
          <a:bodyPr anchorCtr="0" anchor="t" bIns="45700" lIns="91425" spcFirstLastPara="1" rIns="91425" wrap="square" tIns="45700">
            <a:normAutofit lnSpcReduction="20000"/>
          </a:bodyPr>
          <a:lstStyle/>
          <a:p>
            <a:pPr indent="-242887" lvl="0" marL="228600" rtl="0" algn="l">
              <a:lnSpc>
                <a:spcPct val="120000"/>
              </a:lnSpc>
              <a:spcBef>
                <a:spcPts val="0"/>
              </a:spcBef>
              <a:spcAft>
                <a:spcPts val="0"/>
              </a:spcAft>
              <a:buClr>
                <a:schemeClr val="lt1"/>
              </a:buClr>
              <a:buSzPts val="3000"/>
              <a:buChar char="•"/>
            </a:pPr>
            <a:r>
              <a:rPr lang="en-GB"/>
              <a:t>Our farm equipment companies and researchers have developed a lot of small and heavy farm equipment for traditional farming needs but some kind of robotic and are required in precision farming.</a:t>
            </a:r>
            <a:endParaRPr>
              <a:latin typeface="Times New Roman"/>
              <a:ea typeface="Times New Roman"/>
              <a:cs typeface="Times New Roman"/>
              <a:sym typeface="Times New Roman"/>
            </a:endParaRPr>
          </a:p>
          <a:p>
            <a:pPr indent="-242887" lvl="0" marL="228600" rtl="0" algn="l">
              <a:lnSpc>
                <a:spcPct val="120000"/>
              </a:lnSpc>
              <a:spcBef>
                <a:spcPts val="1000"/>
              </a:spcBef>
              <a:spcAft>
                <a:spcPts val="0"/>
              </a:spcAft>
              <a:buClr>
                <a:schemeClr val="lt1"/>
              </a:buClr>
              <a:buSzPts val="3000"/>
              <a:buChar char="•"/>
            </a:pPr>
            <a:r>
              <a:rPr lang="en-GB"/>
              <a:t>If the robots are being used for weed control, that will help to reduce the herbicides usage and the produces will turn into an organic, the same way robots can be used for transplanting the seedlings to avoid intensive labor.</a:t>
            </a:r>
            <a:endParaRPr>
              <a:latin typeface="Times New Roman"/>
              <a:ea typeface="Times New Roman"/>
              <a:cs typeface="Times New Roman"/>
              <a:sym typeface="Times New Roman"/>
            </a:endParaRPr>
          </a:p>
          <a:p>
            <a:pPr indent="-242887" lvl="0" marL="228600" rtl="0" algn="l">
              <a:lnSpc>
                <a:spcPct val="120000"/>
              </a:lnSpc>
              <a:spcBef>
                <a:spcPts val="1000"/>
              </a:spcBef>
              <a:spcAft>
                <a:spcPts val="0"/>
              </a:spcAft>
              <a:buClr>
                <a:schemeClr val="lt1"/>
              </a:buClr>
              <a:buSzPts val="3000"/>
              <a:buChar char="•"/>
            </a:pPr>
            <a:r>
              <a:rPr lang="en-GB"/>
              <a:t>If we think advanced intelligent machines in farming, Sensors or readers and hand held PDAs are going to be great helpful in computation and accuracy in farming</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26" name="Shape 426"/>
        <p:cNvGrpSpPr/>
        <p:nvPr/>
      </p:nvGrpSpPr>
      <p:grpSpPr>
        <a:xfrm>
          <a:off x="0" y="0"/>
          <a:ext cx="0" cy="0"/>
          <a:chOff x="0" y="0"/>
          <a:chExt cx="0" cy="0"/>
        </a:xfrm>
      </p:grpSpPr>
      <p:sp>
        <p:nvSpPr>
          <p:cNvPr id="427" name="Google Shape;427;p12"/>
          <p:cNvSpPr txBox="1"/>
          <p:nvPr>
            <p:ph type="title"/>
          </p:nvPr>
        </p:nvSpPr>
        <p:spPr>
          <a:xfrm>
            <a:off x="1019015" y="1093787"/>
            <a:ext cx="3232497"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lang="en-GB">
                <a:latin typeface="Times New Roman"/>
                <a:ea typeface="Times New Roman"/>
                <a:cs typeface="Times New Roman"/>
                <a:sym typeface="Times New Roman"/>
              </a:rPr>
              <a:t>CONCLUSION </a:t>
            </a:r>
            <a:endParaRPr/>
          </a:p>
        </p:txBody>
      </p:sp>
      <p:sp>
        <p:nvSpPr>
          <p:cNvPr id="428" name="Google Shape;428;p12"/>
          <p:cNvSpPr txBox="1"/>
          <p:nvPr>
            <p:ph idx="1" type="body"/>
          </p:nvPr>
        </p:nvSpPr>
        <p:spPr>
          <a:xfrm>
            <a:off x="4891625" y="731325"/>
            <a:ext cx="6565500" cy="5655300"/>
          </a:xfrm>
          <a:prstGeom prst="rect">
            <a:avLst/>
          </a:prstGeom>
          <a:noFill/>
          <a:ln>
            <a:noFill/>
          </a:ln>
        </p:spPr>
        <p:txBody>
          <a:bodyPr anchorCtr="0" anchor="t" bIns="45700" lIns="91425" spcFirstLastPara="1" rIns="91425" wrap="square" tIns="45700">
            <a:noAutofit/>
          </a:bodyPr>
          <a:lstStyle/>
          <a:p>
            <a:pPr indent="-368300" lvl="0" marL="457200" rtl="0" algn="l">
              <a:lnSpc>
                <a:spcPct val="110000"/>
              </a:lnSpc>
              <a:spcBef>
                <a:spcPts val="1000"/>
              </a:spcBef>
              <a:spcAft>
                <a:spcPts val="0"/>
              </a:spcAft>
              <a:buSzPts val="2200"/>
              <a:buChar char="❏"/>
            </a:pPr>
            <a:r>
              <a:rPr lang="en-GB" sz="2200"/>
              <a:t>In agriculture, by using the solar operated multi-purpose agriculture robot. We can easily reduce the man power, farming tools and time. </a:t>
            </a:r>
            <a:endParaRPr sz="2200"/>
          </a:p>
          <a:p>
            <a:pPr indent="-368300" lvl="0" marL="457200" rtl="0" algn="l">
              <a:lnSpc>
                <a:spcPct val="110000"/>
              </a:lnSpc>
              <a:spcBef>
                <a:spcPts val="1000"/>
              </a:spcBef>
              <a:spcAft>
                <a:spcPts val="0"/>
              </a:spcAft>
              <a:buSzPts val="2200"/>
              <a:buChar char="❏"/>
            </a:pPr>
            <a:r>
              <a:rPr lang="en-GB" sz="2200"/>
              <a:t>The machine required less farmers and less time compared to the old working methods.</a:t>
            </a:r>
            <a:endParaRPr sz="2200"/>
          </a:p>
          <a:p>
            <a:pPr indent="-368300" lvl="0" marL="457200" rtl="0" algn="l">
              <a:lnSpc>
                <a:spcPct val="110000"/>
              </a:lnSpc>
              <a:spcBef>
                <a:spcPts val="1000"/>
              </a:spcBef>
              <a:spcAft>
                <a:spcPts val="0"/>
              </a:spcAft>
              <a:buSzPts val="2200"/>
              <a:buChar char="❏"/>
            </a:pPr>
            <a:r>
              <a:rPr lang="en-GB" sz="2200"/>
              <a:t> Keeping all this valuable limitation and benefits in mind our multipurpose agriculture robot works on 4 in one operation and given commands. </a:t>
            </a:r>
            <a:endParaRPr sz="2200"/>
          </a:p>
          <a:p>
            <a:pPr indent="-368300" lvl="0" marL="457200" rtl="0" algn="l">
              <a:lnSpc>
                <a:spcPct val="110000"/>
              </a:lnSpc>
              <a:spcBef>
                <a:spcPts val="1000"/>
              </a:spcBef>
              <a:spcAft>
                <a:spcPts val="0"/>
              </a:spcAft>
              <a:buSzPts val="2200"/>
              <a:buChar char="❏"/>
            </a:pPr>
            <a:r>
              <a:rPr lang="en-GB" sz="2200"/>
              <a:t>We hope this will satisfy the needs of Indian agriculture and hard working farmers. In this way we can overcome the labour problem that is required of today’s farming in India.</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2" name="Shape 432"/>
        <p:cNvGrpSpPr/>
        <p:nvPr/>
      </p:nvGrpSpPr>
      <p:grpSpPr>
        <a:xfrm>
          <a:off x="0" y="0"/>
          <a:ext cx="0" cy="0"/>
          <a:chOff x="0" y="0"/>
          <a:chExt cx="0" cy="0"/>
        </a:xfrm>
      </p:grpSpPr>
      <p:sp>
        <p:nvSpPr>
          <p:cNvPr id="433" name="Google Shape;433;p13"/>
          <p:cNvSpPr txBox="1"/>
          <p:nvPr>
            <p:ph type="title"/>
          </p:nvPr>
        </p:nvSpPr>
        <p:spPr>
          <a:xfrm>
            <a:off x="2667000" y="2328334"/>
            <a:ext cx="6858000" cy="136789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Twentieth Century"/>
              <a:buNone/>
            </a:pPr>
            <a:r>
              <a:rPr lang="en-GB" sz="4800">
                <a:solidFill>
                  <a:srgbClr val="FFFFFF"/>
                </a:solidFill>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9" name="Shape 359"/>
        <p:cNvGrpSpPr/>
        <p:nvPr/>
      </p:nvGrpSpPr>
      <p:grpSpPr>
        <a:xfrm>
          <a:off x="0" y="0"/>
          <a:ext cx="0" cy="0"/>
          <a:chOff x="0" y="0"/>
          <a:chExt cx="0" cy="0"/>
        </a:xfrm>
      </p:grpSpPr>
      <p:sp>
        <p:nvSpPr>
          <p:cNvPr id="360" name="Google Shape;360;p2"/>
          <p:cNvSpPr txBox="1"/>
          <p:nvPr>
            <p:ph type="title"/>
          </p:nvPr>
        </p:nvSpPr>
        <p:spPr>
          <a:xfrm>
            <a:off x="1019015" y="1001237"/>
            <a:ext cx="3060000" cy="4697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b="1"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CONTENT </a:t>
            </a:r>
            <a:endParaRPr b="1"/>
          </a:p>
        </p:txBody>
      </p:sp>
      <p:sp>
        <p:nvSpPr>
          <p:cNvPr id="361" name="Google Shape;361;p2"/>
          <p:cNvSpPr txBox="1"/>
          <p:nvPr>
            <p:ph idx="1" type="body"/>
          </p:nvPr>
        </p:nvSpPr>
        <p:spPr>
          <a:xfrm>
            <a:off x="4982725" y="799174"/>
            <a:ext cx="5832000" cy="5101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20000"/>
              </a:lnSpc>
              <a:spcBef>
                <a:spcPts val="0"/>
              </a:spcBef>
              <a:spcAft>
                <a:spcPts val="0"/>
              </a:spcAft>
              <a:buClr>
                <a:schemeClr val="lt1"/>
              </a:buClr>
              <a:buSzPts val="3000"/>
              <a:buNone/>
            </a:pPr>
            <a:r>
              <a:rPr b="1" lang="en-GB">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a:p>
            <a:pPr indent="-228600" lvl="0" marL="228600" rtl="0" algn="l">
              <a:spcBef>
                <a:spcPts val="1000"/>
              </a:spcBef>
              <a:spcAft>
                <a:spcPts val="0"/>
              </a:spcAft>
              <a:buSzPts val="2250"/>
              <a:buFont typeface="Times New Roman"/>
              <a:buChar char="⮚"/>
            </a:pPr>
            <a:r>
              <a:rPr b="1" lang="en-GB">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LITERATURE SURVEY</a:t>
            </a:r>
            <a:endParaRPr b="1"/>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BLOCK DIAGRAM</a:t>
            </a:r>
            <a:endParaRPr b="1"/>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COMPONENTS </a:t>
            </a:r>
            <a:endParaRPr b="1"/>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MERIT &amp; DEMERIT</a:t>
            </a:r>
            <a:endParaRPr b="1"/>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FUTURE SCOPE</a:t>
            </a:r>
            <a:endParaRPr b="1"/>
          </a:p>
          <a:p>
            <a:pPr indent="-228600" lvl="0" marL="228600" rtl="0" algn="l">
              <a:lnSpc>
                <a:spcPct val="120000"/>
              </a:lnSpc>
              <a:spcBef>
                <a:spcPts val="1000"/>
              </a:spcBef>
              <a:spcAft>
                <a:spcPts val="0"/>
              </a:spcAft>
              <a:buClr>
                <a:schemeClr val="lt1"/>
              </a:buClr>
              <a:buSzPts val="3000"/>
              <a:buFont typeface="Noto Sans Symbols"/>
              <a:buChar char="⮚"/>
            </a:pPr>
            <a:r>
              <a:rPr b="1" lang="en-GB">
                <a:latin typeface="Times New Roman"/>
                <a:ea typeface="Times New Roman"/>
                <a:cs typeface="Times New Roman"/>
                <a:sym typeface="Times New Roman"/>
              </a:rPr>
              <a:t>CONCLUSIONS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5" name="Shape 365"/>
        <p:cNvGrpSpPr/>
        <p:nvPr/>
      </p:nvGrpSpPr>
      <p:grpSpPr>
        <a:xfrm>
          <a:off x="0" y="0"/>
          <a:ext cx="0" cy="0"/>
          <a:chOff x="0" y="0"/>
          <a:chExt cx="0" cy="0"/>
        </a:xfrm>
      </p:grpSpPr>
      <p:sp>
        <p:nvSpPr>
          <p:cNvPr id="366" name="Google Shape;366;g16889f54c77_0_26"/>
          <p:cNvSpPr txBox="1"/>
          <p:nvPr>
            <p:ph type="title"/>
          </p:nvPr>
        </p:nvSpPr>
        <p:spPr>
          <a:xfrm>
            <a:off x="986525" y="1124100"/>
            <a:ext cx="2962500" cy="4609800"/>
          </a:xfrm>
          <a:prstGeom prst="rect">
            <a:avLst/>
          </a:prstGeom>
          <a:noFill/>
          <a:ln>
            <a:noFill/>
          </a:ln>
        </p:spPr>
        <p:txBody>
          <a:bodyPr anchorCtr="0" anchor="ctr" bIns="45700" lIns="91425" spcFirstLastPara="1" rIns="91425" wrap="square" tIns="45700">
            <a:normAutofit/>
          </a:bodyPr>
          <a:lstStyle/>
          <a:p>
            <a:pPr indent="0" lvl="0" marL="89999" rtl="0" algn="l">
              <a:lnSpc>
                <a:spcPct val="90000"/>
              </a:lnSpc>
              <a:spcBef>
                <a:spcPts val="0"/>
              </a:spcBef>
              <a:spcAft>
                <a:spcPts val="0"/>
              </a:spcAft>
              <a:buClr>
                <a:schemeClr val="lt1"/>
              </a:buClr>
              <a:buSzPts val="3600"/>
              <a:buFont typeface="Times New Roman"/>
              <a:buNone/>
            </a:pPr>
            <a:r>
              <a:rPr lang="en-GB">
                <a:latin typeface="Times New Roman"/>
                <a:ea typeface="Times New Roman"/>
                <a:cs typeface="Times New Roman"/>
                <a:sym typeface="Times New Roman"/>
              </a:rPr>
              <a:t> ABSTRACT</a:t>
            </a:r>
            <a:endParaRPr/>
          </a:p>
        </p:txBody>
      </p:sp>
      <p:sp>
        <p:nvSpPr>
          <p:cNvPr id="367" name="Google Shape;367;g16889f54c77_0_26"/>
          <p:cNvSpPr txBox="1"/>
          <p:nvPr>
            <p:ph idx="1" type="body"/>
          </p:nvPr>
        </p:nvSpPr>
        <p:spPr>
          <a:xfrm>
            <a:off x="4355350" y="877575"/>
            <a:ext cx="6841800" cy="56109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100">
              <a:latin typeface="Times New Roman"/>
              <a:ea typeface="Times New Roman"/>
              <a:cs typeface="Times New Roman"/>
              <a:sym typeface="Times New Roman"/>
            </a:endParaRPr>
          </a:p>
          <a:p>
            <a:pPr indent="-352425" lvl="0" marL="457200" rtl="0" algn="l">
              <a:lnSpc>
                <a:spcPct val="100000"/>
              </a:lnSpc>
              <a:spcBef>
                <a:spcPts val="1000"/>
              </a:spcBef>
              <a:spcAft>
                <a:spcPts val="0"/>
              </a:spcAft>
              <a:buSzPts val="1950"/>
              <a:buFont typeface="Times New Roman"/>
              <a:buChar char="➢"/>
            </a:pPr>
            <a:r>
              <a:rPr lang="en-GB" sz="2100">
                <a:latin typeface="Times New Roman"/>
                <a:ea typeface="Times New Roman"/>
                <a:cs typeface="Times New Roman"/>
                <a:sym typeface="Times New Roman"/>
              </a:rPr>
              <a:t>The aims of the design, development and the fabrication of the robot which can dig the soil, put the seeds, leveler to close the mud and sprayer to spray water, these whole systems of the robot works with the battery and the solar power.</a:t>
            </a:r>
            <a:endParaRPr sz="2100">
              <a:latin typeface="Times New Roman"/>
              <a:ea typeface="Times New Roman"/>
              <a:cs typeface="Times New Roman"/>
              <a:sym typeface="Times New Roman"/>
            </a:endParaRPr>
          </a:p>
          <a:p>
            <a:pPr indent="-352425" lvl="0" marL="457200" rtl="0" algn="l">
              <a:lnSpc>
                <a:spcPct val="100000"/>
              </a:lnSpc>
              <a:spcBef>
                <a:spcPts val="1000"/>
              </a:spcBef>
              <a:spcAft>
                <a:spcPts val="0"/>
              </a:spcAft>
              <a:buSzPts val="1950"/>
              <a:buFont typeface="Times New Roman"/>
              <a:buChar char="➢"/>
            </a:pPr>
            <a:r>
              <a:rPr lang="en-GB" sz="2100">
                <a:latin typeface="Times New Roman"/>
                <a:ea typeface="Times New Roman"/>
                <a:cs typeface="Times New Roman"/>
                <a:sym typeface="Times New Roman"/>
              </a:rPr>
              <a:t>More than 40% of the population in the world chooses agriculture as the primary occupation, in recent years the development of the autonomous vehicles in the agriculture has experienced increased interest.</a:t>
            </a:r>
            <a:endParaRPr sz="2100">
              <a:latin typeface="Times New Roman"/>
              <a:ea typeface="Times New Roman"/>
              <a:cs typeface="Times New Roman"/>
              <a:sym typeface="Times New Roman"/>
            </a:endParaRPr>
          </a:p>
          <a:p>
            <a:pPr indent="-361950" lvl="0" marL="457200" rtl="0" algn="l">
              <a:lnSpc>
                <a:spcPct val="100000"/>
              </a:lnSpc>
              <a:spcBef>
                <a:spcPts val="1000"/>
              </a:spcBef>
              <a:spcAft>
                <a:spcPts val="1000"/>
              </a:spcAft>
              <a:buSzPts val="2100"/>
              <a:buFont typeface="Times New Roman"/>
              <a:buChar char="➢"/>
            </a:pPr>
            <a:r>
              <a:rPr lang="en-GB" sz="2100">
                <a:latin typeface="Times New Roman"/>
                <a:ea typeface="Times New Roman"/>
                <a:cs typeface="Times New Roman"/>
                <a:sym typeface="Times New Roman"/>
              </a:rPr>
              <a:t>The advantages of these robots are hands-free and fast data input operations.</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1" name="Shape 371"/>
        <p:cNvGrpSpPr/>
        <p:nvPr/>
      </p:nvGrpSpPr>
      <p:grpSpPr>
        <a:xfrm>
          <a:off x="0" y="0"/>
          <a:ext cx="0" cy="0"/>
          <a:chOff x="0" y="0"/>
          <a:chExt cx="0" cy="0"/>
        </a:xfrm>
      </p:grpSpPr>
      <p:sp>
        <p:nvSpPr>
          <p:cNvPr id="372" name="Google Shape;372;p3"/>
          <p:cNvSpPr txBox="1"/>
          <p:nvPr>
            <p:ph type="title"/>
          </p:nvPr>
        </p:nvSpPr>
        <p:spPr>
          <a:xfrm>
            <a:off x="910075" y="601300"/>
            <a:ext cx="3282600" cy="588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GB"/>
              <a:t>INTRODUCTI</a:t>
            </a:r>
            <a:r>
              <a:rPr lang="en-GB"/>
              <a:t>O</a:t>
            </a:r>
            <a:r>
              <a:rPr lang="en-GB"/>
              <a:t>N</a:t>
            </a:r>
            <a:endParaRPr/>
          </a:p>
        </p:txBody>
      </p:sp>
      <p:sp>
        <p:nvSpPr>
          <p:cNvPr id="373" name="Google Shape;373;p3"/>
          <p:cNvSpPr txBox="1"/>
          <p:nvPr>
            <p:ph idx="1" type="body"/>
          </p:nvPr>
        </p:nvSpPr>
        <p:spPr>
          <a:xfrm>
            <a:off x="4615325" y="698800"/>
            <a:ext cx="7053000" cy="5704200"/>
          </a:xfrm>
          <a:prstGeom prst="rect">
            <a:avLst/>
          </a:prstGeom>
          <a:noFill/>
          <a:ln>
            <a:noFill/>
          </a:ln>
        </p:spPr>
        <p:txBody>
          <a:bodyPr anchorCtr="0" anchor="t" bIns="45700" lIns="91425" spcFirstLastPara="1" rIns="91425" wrap="square" tIns="45700">
            <a:noAutofit/>
          </a:bodyPr>
          <a:lstStyle/>
          <a:p>
            <a:pPr indent="-203200" lvl="0" marL="228600" rtl="0" algn="l">
              <a:lnSpc>
                <a:spcPct val="115000"/>
              </a:lnSpc>
              <a:spcBef>
                <a:spcPts val="1000"/>
              </a:spcBef>
              <a:spcAft>
                <a:spcPts val="0"/>
              </a:spcAft>
              <a:buClr>
                <a:schemeClr val="lt1"/>
              </a:buClr>
              <a:buSzPts val="2100"/>
              <a:buFont typeface="Noto Sans Symbols"/>
              <a:buChar char="▪"/>
            </a:pPr>
            <a:r>
              <a:rPr lang="en-GB" sz="2100"/>
              <a:t>The growth or development of any nation within the world is completely depends up on the agriculture production. If proper machinery is employed during this field, accuracy in the forming and quality within the production will be achieved.</a:t>
            </a:r>
            <a:endParaRPr sz="2100"/>
          </a:p>
          <a:p>
            <a:pPr indent="-203200" lvl="0" marL="228600" rtl="0" algn="l">
              <a:lnSpc>
                <a:spcPct val="115000"/>
              </a:lnSpc>
              <a:spcBef>
                <a:spcPts val="1000"/>
              </a:spcBef>
              <a:spcAft>
                <a:spcPts val="0"/>
              </a:spcAft>
              <a:buClr>
                <a:schemeClr val="lt1"/>
              </a:buClr>
              <a:buSzPts val="2100"/>
              <a:buFont typeface="Noto Sans Symbols"/>
              <a:buChar char="▪"/>
            </a:pPr>
            <a:r>
              <a:rPr lang="en-GB" sz="2100"/>
              <a:t> Traditional methods of sowing seeds manually and other activities like ploughing, water pouring, pesticide spraying, etc are done manually that consume lot of your time and it should not be accurate due to human errors.</a:t>
            </a:r>
            <a:endParaRPr sz="2100"/>
          </a:p>
          <a:p>
            <a:pPr indent="-203200" lvl="0" marL="228600" rtl="0" algn="l">
              <a:lnSpc>
                <a:spcPct val="115000"/>
              </a:lnSpc>
              <a:spcBef>
                <a:spcPts val="1000"/>
              </a:spcBef>
              <a:spcAft>
                <a:spcPts val="0"/>
              </a:spcAft>
              <a:buClr>
                <a:schemeClr val="lt1"/>
              </a:buClr>
              <a:buSzPts val="2100"/>
              <a:buFont typeface="Noto Sans Symbols"/>
              <a:buChar char="▪"/>
            </a:pPr>
            <a:r>
              <a:rPr lang="en-GB" sz="2100"/>
              <a:t>Therefore here a 4 in-one machine is intended for doing above jobs automatically. With the help of controlled unit designed with android mobile, entire machine movements will be controlled through its wifi interface and therefore the one who is working this machine need not to urge into the sector.</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7" name="Shape 377"/>
        <p:cNvGrpSpPr/>
        <p:nvPr/>
      </p:nvGrpSpPr>
      <p:grpSpPr>
        <a:xfrm>
          <a:off x="0" y="0"/>
          <a:ext cx="0" cy="0"/>
          <a:chOff x="0" y="0"/>
          <a:chExt cx="0" cy="0"/>
        </a:xfrm>
      </p:grpSpPr>
      <p:sp>
        <p:nvSpPr>
          <p:cNvPr id="378" name="Google Shape;378;p4"/>
          <p:cNvSpPr txBox="1"/>
          <p:nvPr>
            <p:ph type="title"/>
          </p:nvPr>
        </p:nvSpPr>
        <p:spPr>
          <a:xfrm>
            <a:off x="1019015" y="1093787"/>
            <a:ext cx="3059969"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GB"/>
              <a:t>LITERATURE SURVEY</a:t>
            </a:r>
            <a:endParaRPr/>
          </a:p>
        </p:txBody>
      </p:sp>
      <p:sp>
        <p:nvSpPr>
          <p:cNvPr id="379" name="Google Shape;379;p4"/>
          <p:cNvSpPr txBox="1"/>
          <p:nvPr>
            <p:ph idx="1" type="body"/>
          </p:nvPr>
        </p:nvSpPr>
        <p:spPr>
          <a:xfrm>
            <a:off x="3803875" y="893825"/>
            <a:ext cx="7686600" cy="5476800"/>
          </a:xfrm>
          <a:prstGeom prst="rect">
            <a:avLst/>
          </a:prstGeom>
          <a:noFill/>
          <a:ln>
            <a:noFill/>
          </a:ln>
        </p:spPr>
        <p:txBody>
          <a:bodyPr anchorCtr="0" anchor="t" bIns="45700" lIns="91425" spcFirstLastPara="1" rIns="91425" wrap="square" tIns="45700">
            <a:noAutofit/>
          </a:bodyPr>
          <a:lstStyle/>
          <a:p>
            <a:pPr indent="-247650" lvl="0" marL="228600" rtl="0" algn="l">
              <a:lnSpc>
                <a:spcPct val="120000"/>
              </a:lnSpc>
              <a:spcBef>
                <a:spcPts val="1000"/>
              </a:spcBef>
              <a:spcAft>
                <a:spcPts val="0"/>
              </a:spcAft>
              <a:buClr>
                <a:schemeClr val="lt1"/>
              </a:buClr>
              <a:buSzPts val="2550"/>
              <a:buChar char="•"/>
            </a:pPr>
            <a:r>
              <a:rPr lang="en-GB" sz="2100"/>
              <a:t>In the current scenario most of us have come across the atomization in various fields as the advancement of technology has to a lead tremendous development in the industrial products that have made our lives a lot easier and helpful than what our ancestors faced. </a:t>
            </a:r>
            <a:endParaRPr sz="2100"/>
          </a:p>
          <a:p>
            <a:pPr indent="-219075" lvl="0" marL="228600" rtl="0" algn="l">
              <a:lnSpc>
                <a:spcPct val="120000"/>
              </a:lnSpc>
              <a:spcBef>
                <a:spcPts val="1000"/>
              </a:spcBef>
              <a:spcAft>
                <a:spcPts val="0"/>
              </a:spcAft>
              <a:buSzPts val="2100"/>
              <a:buChar char="•"/>
            </a:pPr>
            <a:r>
              <a:rPr lang="en-GB" sz="2100"/>
              <a:t>A Survey on “AGRICULTURAL ROBOT” </a:t>
            </a:r>
            <a:r>
              <a:rPr lang="en-GB" sz="2100"/>
              <a:t> strives to develop a robot capable of performing operations like automatic ploughing, seed dispensing. It also provides manual control.</a:t>
            </a:r>
            <a:endParaRPr sz="2100"/>
          </a:p>
          <a:p>
            <a:pPr indent="-247650" lvl="0" marL="228600" rtl="0" algn="l">
              <a:lnSpc>
                <a:spcPct val="120000"/>
              </a:lnSpc>
              <a:spcBef>
                <a:spcPts val="1000"/>
              </a:spcBef>
              <a:spcAft>
                <a:spcPts val="0"/>
              </a:spcAft>
              <a:buSzPts val="2550"/>
              <a:buFont typeface="Noto Sans Symbols"/>
              <a:buChar char="▪"/>
            </a:pPr>
            <a:r>
              <a:rPr lang="en-GB" sz="2100"/>
              <a:t>“Agricultural Robot for Automatic Ploughing and Seeding” 2015 IEEE International Conference on Technological Innovations in ICT. (Amrita Sneha.A, Ankita.A, Mrs. R. Praveen, ) has </a:t>
            </a:r>
            <a:r>
              <a:rPr lang="en-GB" sz="2100"/>
              <a:t>proposed</a:t>
            </a:r>
            <a:r>
              <a:rPr lang="en-GB" sz="2100"/>
              <a:t> survey in 2015.</a:t>
            </a:r>
            <a:endParaRPr sz="2100"/>
          </a:p>
          <a:p>
            <a:pPr indent="0" lvl="0" marL="228600" rtl="0" algn="l">
              <a:lnSpc>
                <a:spcPct val="115000"/>
              </a:lnSpc>
              <a:spcBef>
                <a:spcPts val="1000"/>
              </a:spcBef>
              <a:spcAft>
                <a:spcPts val="0"/>
              </a:spcAft>
              <a:buNone/>
            </a:pPr>
            <a:r>
              <a:t/>
            </a:r>
            <a:endParaRPr sz="2100"/>
          </a:p>
          <a:p>
            <a:pPr indent="0" lvl="0" marL="0" rtl="0" algn="l">
              <a:lnSpc>
                <a:spcPct val="115000"/>
              </a:lnSpc>
              <a:spcBef>
                <a:spcPts val="1000"/>
              </a:spcBef>
              <a:spcAft>
                <a:spcPts val="0"/>
              </a:spcAft>
              <a:buNone/>
            </a:pPr>
            <a:r>
              <a:t/>
            </a:r>
            <a:endParaRPr sz="2100"/>
          </a:p>
          <a:p>
            <a:pPr indent="0" lvl="0" marL="0" rtl="0" algn="l">
              <a:lnSpc>
                <a:spcPct val="120000"/>
              </a:lnSpc>
              <a:spcBef>
                <a:spcPts val="1000"/>
              </a:spcBef>
              <a:spcAft>
                <a:spcPts val="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3" name="Shape 383"/>
        <p:cNvGrpSpPr/>
        <p:nvPr/>
      </p:nvGrpSpPr>
      <p:grpSpPr>
        <a:xfrm>
          <a:off x="0" y="0"/>
          <a:ext cx="0" cy="0"/>
          <a:chOff x="0" y="0"/>
          <a:chExt cx="0" cy="0"/>
        </a:xfrm>
      </p:grpSpPr>
      <p:sp>
        <p:nvSpPr>
          <p:cNvPr id="384" name="Google Shape;384;p5"/>
          <p:cNvSpPr txBox="1"/>
          <p:nvPr>
            <p:ph type="title"/>
          </p:nvPr>
        </p:nvSpPr>
        <p:spPr>
          <a:xfrm>
            <a:off x="1019015" y="1093787"/>
            <a:ext cx="3059969"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GB"/>
              <a:t>BLOCK DIAGRAM </a:t>
            </a:r>
            <a:endParaRPr/>
          </a:p>
        </p:txBody>
      </p:sp>
      <p:sp>
        <p:nvSpPr>
          <p:cNvPr id="385" name="Google Shape;385;p5"/>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rPr lang="en-GB"/>
              <a:t>.</a:t>
            </a:r>
            <a:endParaRPr/>
          </a:p>
        </p:txBody>
      </p:sp>
      <p:pic>
        <p:nvPicPr>
          <p:cNvPr id="386" name="Google Shape;386;p5"/>
          <p:cNvPicPr preferRelativeResize="0"/>
          <p:nvPr/>
        </p:nvPicPr>
        <p:blipFill rotWithShape="1">
          <a:blip r:embed="rId3">
            <a:alphaModFix/>
          </a:blip>
          <a:srcRect b="0" l="0" r="0" t="0"/>
          <a:stretch/>
        </p:blipFill>
        <p:spPr>
          <a:xfrm>
            <a:off x="3386138" y="0"/>
            <a:ext cx="8805862" cy="6857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0" name="Shape 390"/>
        <p:cNvGrpSpPr/>
        <p:nvPr/>
      </p:nvGrpSpPr>
      <p:grpSpPr>
        <a:xfrm>
          <a:off x="0" y="0"/>
          <a:ext cx="0" cy="0"/>
          <a:chOff x="0" y="0"/>
          <a:chExt cx="0" cy="0"/>
        </a:xfrm>
      </p:grpSpPr>
      <p:sp>
        <p:nvSpPr>
          <p:cNvPr id="391" name="Google Shape;391;p7"/>
          <p:cNvSpPr txBox="1"/>
          <p:nvPr>
            <p:ph type="title"/>
          </p:nvPr>
        </p:nvSpPr>
        <p:spPr>
          <a:xfrm>
            <a:off x="1019015" y="1093787"/>
            <a:ext cx="3059969"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GB"/>
              <a:t>COMPONENTS</a:t>
            </a:r>
            <a:endParaRPr/>
          </a:p>
        </p:txBody>
      </p:sp>
      <p:sp>
        <p:nvSpPr>
          <p:cNvPr id="392" name="Google Shape;392;p7"/>
          <p:cNvSpPr txBox="1"/>
          <p:nvPr>
            <p:ph idx="1" type="body"/>
          </p:nvPr>
        </p:nvSpPr>
        <p:spPr>
          <a:xfrm>
            <a:off x="5166717" y="1080288"/>
            <a:ext cx="5832000" cy="46974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Arduino </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Solar panel</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ATmega328</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DC motor </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Cables and Connectors </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B</a:t>
            </a:r>
            <a:r>
              <a:rPr lang="en-GB">
                <a:latin typeface="Times New Roman"/>
                <a:ea typeface="Times New Roman"/>
                <a:cs typeface="Times New Roman"/>
                <a:sym typeface="Times New Roman"/>
              </a:rPr>
              <a:t>attery</a:t>
            </a:r>
            <a:endParaRPr/>
          </a:p>
          <a:p>
            <a:pPr indent="-228600" lvl="0" marL="228600" rtl="0" algn="l">
              <a:lnSpc>
                <a:spcPct val="120000"/>
              </a:lnSpc>
              <a:spcBef>
                <a:spcPts val="1000"/>
              </a:spcBef>
              <a:spcAft>
                <a:spcPts val="0"/>
              </a:spcAft>
              <a:buClr>
                <a:schemeClr val="lt1"/>
              </a:buClr>
              <a:buSzPts val="3000"/>
              <a:buFont typeface="Noto Sans Symbols"/>
              <a:buChar char="⮚"/>
            </a:pPr>
            <a:r>
              <a:rPr lang="en-GB">
                <a:latin typeface="Times New Roman"/>
                <a:ea typeface="Times New Roman"/>
                <a:cs typeface="Times New Roman"/>
                <a:sym typeface="Times New Roman"/>
              </a:rPr>
              <a:t>wifi module(ESP8266)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6" name="Shape 396"/>
        <p:cNvGrpSpPr/>
        <p:nvPr/>
      </p:nvGrpSpPr>
      <p:grpSpPr>
        <a:xfrm>
          <a:off x="0" y="0"/>
          <a:ext cx="0" cy="0"/>
          <a:chOff x="0" y="0"/>
          <a:chExt cx="0" cy="0"/>
        </a:xfrm>
      </p:grpSpPr>
      <p:sp>
        <p:nvSpPr>
          <p:cNvPr id="397" name="Google Shape;397;p8"/>
          <p:cNvSpPr txBox="1"/>
          <p:nvPr>
            <p:ph type="title"/>
          </p:nvPr>
        </p:nvSpPr>
        <p:spPr>
          <a:xfrm>
            <a:off x="1019015" y="1093787"/>
            <a:ext cx="3059969" cy="46974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GB"/>
              <a:t>COMPONENTS</a:t>
            </a:r>
            <a:endParaRPr/>
          </a:p>
        </p:txBody>
      </p:sp>
      <p:sp>
        <p:nvSpPr>
          <p:cNvPr id="398" name="Google Shape;398;p8"/>
          <p:cNvSpPr txBox="1"/>
          <p:nvPr>
            <p:ph idx="1" type="body"/>
          </p:nvPr>
        </p:nvSpPr>
        <p:spPr>
          <a:xfrm>
            <a:off x="1143000" y="486150"/>
            <a:ext cx="2936100" cy="5776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descr="A picture containing electronics, circuit&#10;&#10;Description automatically generated" id="399" name="Google Shape;399;p8"/>
          <p:cNvPicPr preferRelativeResize="0"/>
          <p:nvPr/>
        </p:nvPicPr>
        <p:blipFill rotWithShape="1">
          <a:blip r:embed="rId3">
            <a:alphaModFix/>
          </a:blip>
          <a:srcRect b="0" l="0" r="0" t="0"/>
          <a:stretch/>
        </p:blipFill>
        <p:spPr>
          <a:xfrm>
            <a:off x="4667425" y="486150"/>
            <a:ext cx="2564350" cy="1709250"/>
          </a:xfrm>
          <a:prstGeom prst="rect">
            <a:avLst/>
          </a:prstGeom>
          <a:noFill/>
          <a:ln>
            <a:noFill/>
          </a:ln>
        </p:spPr>
      </p:pic>
      <p:pic>
        <p:nvPicPr>
          <p:cNvPr id="400" name="Google Shape;400;p8"/>
          <p:cNvPicPr preferRelativeResize="0"/>
          <p:nvPr/>
        </p:nvPicPr>
        <p:blipFill>
          <a:blip r:embed="rId4">
            <a:alphaModFix/>
          </a:blip>
          <a:stretch>
            <a:fillRect/>
          </a:stretch>
        </p:blipFill>
        <p:spPr>
          <a:xfrm>
            <a:off x="7410550" y="486150"/>
            <a:ext cx="2116750" cy="1787100"/>
          </a:xfrm>
          <a:prstGeom prst="rect">
            <a:avLst/>
          </a:prstGeom>
          <a:noFill/>
          <a:ln>
            <a:noFill/>
          </a:ln>
        </p:spPr>
      </p:pic>
      <p:pic>
        <p:nvPicPr>
          <p:cNvPr id="401" name="Google Shape;401;p8"/>
          <p:cNvPicPr preferRelativeResize="0"/>
          <p:nvPr/>
        </p:nvPicPr>
        <p:blipFill>
          <a:blip r:embed="rId5">
            <a:alphaModFix/>
          </a:blip>
          <a:stretch>
            <a:fillRect/>
          </a:stretch>
        </p:blipFill>
        <p:spPr>
          <a:xfrm>
            <a:off x="4112438" y="4336512"/>
            <a:ext cx="2705100" cy="2038100"/>
          </a:xfrm>
          <a:prstGeom prst="rect">
            <a:avLst/>
          </a:prstGeom>
          <a:noFill/>
          <a:ln>
            <a:noFill/>
          </a:ln>
        </p:spPr>
      </p:pic>
      <p:pic>
        <p:nvPicPr>
          <p:cNvPr id="402" name="Google Shape;402;p8"/>
          <p:cNvPicPr preferRelativeResize="0"/>
          <p:nvPr/>
        </p:nvPicPr>
        <p:blipFill>
          <a:blip r:embed="rId6">
            <a:alphaModFix/>
          </a:blip>
          <a:stretch>
            <a:fillRect/>
          </a:stretch>
        </p:blipFill>
        <p:spPr>
          <a:xfrm>
            <a:off x="6855638" y="2488650"/>
            <a:ext cx="2466975" cy="1847850"/>
          </a:xfrm>
          <a:prstGeom prst="rect">
            <a:avLst/>
          </a:prstGeom>
          <a:noFill/>
          <a:ln>
            <a:noFill/>
          </a:ln>
        </p:spPr>
      </p:pic>
      <p:pic>
        <p:nvPicPr>
          <p:cNvPr id="403" name="Google Shape;403;p8"/>
          <p:cNvPicPr preferRelativeResize="0"/>
          <p:nvPr/>
        </p:nvPicPr>
        <p:blipFill>
          <a:blip r:embed="rId7">
            <a:alphaModFix/>
          </a:blip>
          <a:stretch>
            <a:fillRect/>
          </a:stretch>
        </p:blipFill>
        <p:spPr>
          <a:xfrm>
            <a:off x="4112450" y="2480750"/>
            <a:ext cx="2466975" cy="1570400"/>
          </a:xfrm>
          <a:prstGeom prst="rect">
            <a:avLst/>
          </a:prstGeom>
          <a:noFill/>
          <a:ln>
            <a:noFill/>
          </a:ln>
        </p:spPr>
      </p:pic>
      <p:pic>
        <p:nvPicPr>
          <p:cNvPr id="404" name="Google Shape;404;p8"/>
          <p:cNvPicPr preferRelativeResize="0"/>
          <p:nvPr/>
        </p:nvPicPr>
        <p:blipFill>
          <a:blip r:embed="rId8">
            <a:alphaModFix/>
          </a:blip>
          <a:stretch>
            <a:fillRect/>
          </a:stretch>
        </p:blipFill>
        <p:spPr>
          <a:xfrm>
            <a:off x="7230675" y="4551888"/>
            <a:ext cx="247650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08" name="Shape 408"/>
        <p:cNvGrpSpPr/>
        <p:nvPr/>
      </p:nvGrpSpPr>
      <p:grpSpPr>
        <a:xfrm>
          <a:off x="0" y="0"/>
          <a:ext cx="0" cy="0"/>
          <a:chOff x="0" y="0"/>
          <a:chExt cx="0" cy="0"/>
        </a:xfrm>
      </p:grpSpPr>
      <p:sp>
        <p:nvSpPr>
          <p:cNvPr id="409" name="Google Shape;409;p9"/>
          <p:cNvSpPr txBox="1"/>
          <p:nvPr>
            <p:ph type="title"/>
          </p:nvPr>
        </p:nvSpPr>
        <p:spPr>
          <a:xfrm>
            <a:off x="871550" y="1714500"/>
            <a:ext cx="3550500" cy="30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imes New Roman"/>
              <a:buNone/>
            </a:pPr>
            <a:r>
              <a:rPr b="1" lang="en-GB" sz="4000">
                <a:latin typeface="Times New Roman"/>
                <a:ea typeface="Times New Roman"/>
                <a:cs typeface="Times New Roman"/>
                <a:sym typeface="Times New Roman"/>
              </a:rPr>
              <a:t>  </a:t>
            </a:r>
            <a:r>
              <a:rPr b="1" lang="en-GB" sz="4000">
                <a:latin typeface="Times New Roman"/>
                <a:ea typeface="Times New Roman"/>
                <a:cs typeface="Times New Roman"/>
                <a:sym typeface="Times New Roman"/>
              </a:rPr>
              <a:t>MERIT</a:t>
            </a:r>
            <a:endParaRPr b="1" sz="4000"/>
          </a:p>
        </p:txBody>
      </p:sp>
      <p:sp>
        <p:nvSpPr>
          <p:cNvPr id="410" name="Google Shape;410;p9"/>
          <p:cNvSpPr txBox="1"/>
          <p:nvPr>
            <p:ph idx="1" type="body"/>
          </p:nvPr>
        </p:nvSpPr>
        <p:spPr>
          <a:xfrm>
            <a:off x="4657750" y="471500"/>
            <a:ext cx="6318300" cy="52008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120000"/>
              </a:lnSpc>
              <a:spcBef>
                <a:spcPts val="1000"/>
              </a:spcBef>
              <a:spcAft>
                <a:spcPts val="0"/>
              </a:spcAft>
              <a:buNone/>
            </a:pPr>
            <a:r>
              <a:t/>
            </a:r>
            <a:endParaRPr/>
          </a:p>
          <a:p>
            <a:pPr indent="0" lvl="0" marL="457200" rtl="0" algn="l">
              <a:lnSpc>
                <a:spcPct val="115000"/>
              </a:lnSpc>
              <a:spcBef>
                <a:spcPts val="1000"/>
              </a:spcBef>
              <a:spcAft>
                <a:spcPts val="0"/>
              </a:spcAft>
              <a:buNone/>
            </a:pPr>
            <a:r>
              <a:t/>
            </a:r>
            <a:endParaRPr sz="1200">
              <a:solidFill>
                <a:srgbClr val="BDC1C6"/>
              </a:solidFill>
              <a:highlight>
                <a:srgbClr val="202124"/>
              </a:highlight>
              <a:latin typeface="Arial"/>
              <a:ea typeface="Arial"/>
              <a:cs typeface="Arial"/>
              <a:sym typeface="Arial"/>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Increased labour efficiency and decreased cost.</a:t>
            </a:r>
            <a:endParaRPr>
              <a:latin typeface="Times New Roman"/>
              <a:ea typeface="Times New Roman"/>
              <a:cs typeface="Times New Roman"/>
              <a:sym typeface="Times New Roman"/>
            </a:endParaRPr>
          </a:p>
          <a:p>
            <a:pPr indent="0" lvl="0" marL="457200" rtl="0" algn="l">
              <a:lnSpc>
                <a:spcPct val="120000"/>
              </a:lnSpc>
              <a:spcBef>
                <a:spcPts val="1000"/>
              </a:spcBef>
              <a:spcAft>
                <a:spcPts val="0"/>
              </a:spcAft>
              <a:buNone/>
            </a:pPr>
            <a:r>
              <a:rPr lang="en-GB">
                <a:latin typeface="Times New Roman"/>
                <a:ea typeface="Times New Roman"/>
                <a:cs typeface="Times New Roman"/>
                <a:sym typeface="Times New Roman"/>
              </a:rPr>
              <a:t>(Minimum use of labours).</a:t>
            </a:r>
            <a:endParaRPr>
              <a:latin typeface="Times New Roman"/>
              <a:ea typeface="Times New Roman"/>
              <a:cs typeface="Times New Roman"/>
              <a:sym typeface="Times New Roman"/>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Increased financial sustainability.</a:t>
            </a:r>
            <a:endParaRPr>
              <a:latin typeface="Times New Roman"/>
              <a:ea typeface="Times New Roman"/>
              <a:cs typeface="Times New Roman"/>
              <a:sym typeface="Times New Roman"/>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It allows farmers to maximize yields using minimum resources such as water, fertilizers, seeds etc</a:t>
            </a:r>
            <a:endParaRPr>
              <a:latin typeface="Times New Roman"/>
              <a:ea typeface="Times New Roman"/>
              <a:cs typeface="Times New Roman"/>
              <a:sym typeface="Times New Roman"/>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Decreases</a:t>
            </a:r>
            <a:r>
              <a:rPr lang="en-GB">
                <a:latin typeface="Times New Roman"/>
                <a:ea typeface="Times New Roman"/>
                <a:cs typeface="Times New Roman"/>
                <a:sym typeface="Times New Roman"/>
              </a:rPr>
              <a:t> the time Consumption as compare to labour work.</a:t>
            </a:r>
            <a:endParaRPr>
              <a:latin typeface="Times New Roman"/>
              <a:ea typeface="Times New Roman"/>
              <a:cs typeface="Times New Roman"/>
              <a:sym typeface="Times New Roman"/>
            </a:endParaRPr>
          </a:p>
          <a:p>
            <a:pPr indent="-371475" lvl="0" marL="457200" rtl="0" algn="l">
              <a:lnSpc>
                <a:spcPct val="120000"/>
              </a:lnSpc>
              <a:spcBef>
                <a:spcPts val="1000"/>
              </a:spcBef>
              <a:spcAft>
                <a:spcPts val="0"/>
              </a:spcAft>
              <a:buSzPts val="2250"/>
              <a:buFont typeface="Times New Roman"/>
              <a:buChar char="❏"/>
            </a:pPr>
            <a:r>
              <a:rPr lang="en-GB">
                <a:latin typeface="Times New Roman"/>
                <a:ea typeface="Times New Roman"/>
                <a:cs typeface="Times New Roman"/>
                <a:sym typeface="Times New Roman"/>
              </a:rPr>
              <a:t>Works More precisely than the labours.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2022-10-13T07:32:39Z</dcterms:created>
  <dc:creator>aarti</dc:creator>
</cp:coreProperties>
</file>