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D803B84-D6E0-4BE1-A8EF-094912B8AC1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Finale show commit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A8E4145-20C8-4ACA-B289-99C82330218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23-02-2024 15:46:59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analysis" id="2" name="slide2">
            <a:extLst>
              <a:ext uri="{FF2B5EF4-FFF2-40B4-BE49-F238E27FC236}">
                <a16:creationId xmlns:a16="http://schemas.microsoft.com/office/drawing/2014/main" id="{19DB30DF-5B50-4680-9796-4623561158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2024-02-23T10:17:00Z</dcterms:created>
  <dcterms:modified xsi:type="dcterms:W3CDTF">2024-02-23T10:17:00Z</dcterms:modified>
</cp:coreProperties>
</file>