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A508-BD58-4ABF-98C6-4FF27886E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4BCD4-F318-400E-B1FD-31591EE42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D84E5-4E14-40A8-B6F1-A1B420C5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6D1-25B3-495E-A6C6-150CBE20C42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CF4FA-FF7A-49A7-9AF1-4E976E6F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1FB97-E3C4-4548-AE60-211F1A96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3B9F-2486-4EAC-BA41-9AB5C6D27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7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B153-3126-4050-8384-58A16190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F47C7-5A69-4E9E-A5BD-A3E1FAA4F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83686-E2EF-4937-8422-59A28C00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6D1-25B3-495E-A6C6-150CBE20C42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9F549-98DD-464A-9A60-8F01E156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30576-1AE4-4822-8E0B-8083E672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3B9F-2486-4EAC-BA41-9AB5C6D27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53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81BE3-3EAE-407E-BEB8-66F4DB997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E9899-038D-4A2D-872E-453180060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2C472-1DDA-4F72-BBFE-09B51256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6D1-25B3-495E-A6C6-150CBE20C42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DF9E-7959-4B31-86D1-BA1BDA78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93459-EE82-4819-9468-EB2007FA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3B9F-2486-4EAC-BA41-9AB5C6D27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35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AC70-10F4-42C9-BAD6-C0B4B3AF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FE6CD-0808-4FEF-8740-F47F51B81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A4B6E-333D-46A9-AA7D-CAB9D9E5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6D1-25B3-495E-A6C6-150CBE20C42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49112-04E4-4133-A7E3-F809E07B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78025-34ED-4076-A319-CA8AAFE4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3B9F-2486-4EAC-BA41-9AB5C6D27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42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9F12-3BDA-4233-9901-58C57C5B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162C3-1120-46DB-86FF-654B6FE91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70E7F-5AFD-45CA-98D4-A9E6A595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6D1-25B3-495E-A6C6-150CBE20C42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B74DB-327B-4399-AE1D-1462FD31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E933B-3CDA-48CC-809D-1A16EA8A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3B9F-2486-4EAC-BA41-9AB5C6D27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07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1600-63CF-4A71-B37E-2972994B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82AF3-57D8-4EDD-8791-4EA91653E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64E0A-C283-4D64-B982-C4C81835D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B174F-3DCA-496A-BAA2-70791D57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6D1-25B3-495E-A6C6-150CBE20C42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969C2-0B97-4B8B-9892-F6382D35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2B1AB-96BC-4215-8ECA-54292FF4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3B9F-2486-4EAC-BA41-9AB5C6D27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287C-FB41-4FFE-A77B-8024E34C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B15F-FA77-4984-8270-6987384B4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7A2D9-6995-4493-9B7E-51F5DC908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B0F20-3AF7-4F3E-B55B-66CED2805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E5277-C261-4978-AE71-98BE6B824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CB8C6-4A63-4AA0-B022-C4A4B575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6D1-25B3-495E-A6C6-150CBE20C42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BE5B6-D65C-4AD5-9AC3-9FC0D534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BAAE5-9BF0-4FD6-91C9-13FF5B28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3B9F-2486-4EAC-BA41-9AB5C6D27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42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1450-D307-42CD-8157-6DF4822E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EADF8-B937-4BDE-8500-3DA06976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6D1-25B3-495E-A6C6-150CBE20C42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0C6C5-745B-4231-96A0-5CC4670D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CBE76-E061-49FC-B401-D2783640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3B9F-2486-4EAC-BA41-9AB5C6D27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22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B5EF4-95FB-458B-B64B-D7C25B00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6D1-25B3-495E-A6C6-150CBE20C42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DE68A-B26F-44A6-A65A-C793FEAA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396CA-0567-4077-A219-0A81D977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3B9F-2486-4EAC-BA41-9AB5C6D27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32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A31B-0B83-4BE8-8994-55ABF96C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4AD93-A33D-456D-9698-ADF8F92B6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85F3D-561D-4CEB-A6BC-669DA7AE6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A351F-9B70-4194-AFE7-78DDC894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6D1-25B3-495E-A6C6-150CBE20C42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D6AAA-B218-4F56-BAE8-2188C748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EBA11-2BB9-466E-9BEC-8237B8C8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3B9F-2486-4EAC-BA41-9AB5C6D27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99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ABB0-B325-4277-BFBE-12672C07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C9DAB-586E-4366-AECE-E01101E03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8D45D-95CD-4E21-9A6B-CCF4CF787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02B0D-F8FB-4909-A6EF-E339A583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6D1-25B3-495E-A6C6-150CBE20C42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73ADB-B947-4175-97F5-3DBA8675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DBA1B-7FFD-4E3E-844C-43320CAB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3B9F-2486-4EAC-BA41-9AB5C6D27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95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CDE9C-F149-4AFF-8CD6-4D3B63A4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5DC95-8597-4E86-9920-D722CACBE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79819-BE2E-4A22-86AD-7353C6328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96D1-25B3-495E-A6C6-150CBE20C42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D61B7-C71F-4CC8-9928-D14875B8D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8DA90-D51A-47D8-9914-9FE7FF32B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63B9F-2486-4EAC-BA41-9AB5C6D27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67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D357-FFD7-4A3E-B8A7-24F41E4C6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IPL Visualization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F5D19-634F-4493-9DD2-D3A711FF3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Assignment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36099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6CD8-3660-49B5-8C68-B382CF55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Toss outcome vs match outcome: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5AF3C9-A110-4139-92FF-9C2704F07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499" y="1610304"/>
            <a:ext cx="8779001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1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3458-6ACC-4494-8CD0-0EDC762C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Biggest wins by runs: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11BC4B-9C30-40C8-A052-2042A5306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98320"/>
            <a:ext cx="11231880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6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A2B7-55D6-4C8E-B2EF-6FAC6B2D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scorers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5ECDB2-5B48-4F31-8295-3D942E7A5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180" y="1348740"/>
            <a:ext cx="9364980" cy="47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8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IPL Visualization</vt:lpstr>
      <vt:lpstr>Toss outcome vs match outcome:</vt:lpstr>
      <vt:lpstr>Biggest wins by runs:</vt:lpstr>
      <vt:lpstr>Highest scorers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Visualization</dc:title>
  <dc:creator>Saurabh Kalal</dc:creator>
  <cp:lastModifiedBy>Saurabh Kalal</cp:lastModifiedBy>
  <cp:revision>2</cp:revision>
  <dcterms:created xsi:type="dcterms:W3CDTF">2022-07-31T08:27:21Z</dcterms:created>
  <dcterms:modified xsi:type="dcterms:W3CDTF">2022-07-31T08:36:13Z</dcterms:modified>
</cp:coreProperties>
</file>