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E74B5-6490-660D-1EBE-ABA1C57E5D7B}" v="44" dt="2022-07-16T16:10:0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-86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2CD39-F674-40D2-9053-153F05F857D3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900F9-4257-48DD-BB0C-2AAFC1166C6B}">
      <dgm:prSet/>
      <dgm:spPr/>
      <dgm:t>
        <a:bodyPr/>
        <a:lstStyle/>
        <a:p>
          <a:r>
            <a:rPr lang="en-IN" dirty="0"/>
            <a:t>My web page contain a text area.</a:t>
          </a:r>
          <a:endParaRPr lang="en-US" dirty="0"/>
        </a:p>
      </dgm:t>
    </dgm:pt>
    <dgm:pt modelId="{8FBF58C1-65BD-439F-B174-829B4CAB064D}" type="parTrans" cxnId="{68278876-CAF1-43F5-836F-E2C999F3FE9C}">
      <dgm:prSet/>
      <dgm:spPr/>
      <dgm:t>
        <a:bodyPr/>
        <a:lstStyle/>
        <a:p>
          <a:endParaRPr lang="en-US"/>
        </a:p>
      </dgm:t>
    </dgm:pt>
    <dgm:pt modelId="{6648BE0C-B9B0-421E-873A-FC6D5CC62ECC}" type="sibTrans" cxnId="{68278876-CAF1-43F5-836F-E2C999F3FE9C}">
      <dgm:prSet/>
      <dgm:spPr/>
      <dgm:t>
        <a:bodyPr/>
        <a:lstStyle/>
        <a:p>
          <a:endParaRPr lang="en-US"/>
        </a:p>
      </dgm:t>
    </dgm:pt>
    <dgm:pt modelId="{AFD81220-28AD-49B2-AB03-2EDD9D90981B}">
      <dgm:prSet/>
      <dgm:spPr/>
      <dgm:t>
        <a:bodyPr/>
        <a:lstStyle/>
        <a:p>
          <a:pPr rtl="0"/>
          <a:r>
            <a:rPr lang="en-IN" dirty="0">
              <a:latin typeface="Calibri Light" panose="020F0302020204030204"/>
            </a:rPr>
            <a:t>5 buttons</a:t>
          </a:r>
          <a:endParaRPr lang="en-IN" dirty="0"/>
        </a:p>
      </dgm:t>
    </dgm:pt>
    <dgm:pt modelId="{FDEB9987-F3B7-47F5-AD12-DAD2B43E3F4D}" type="parTrans" cxnId="{FBD477D7-7480-4C6C-A775-6D907D645D2E}">
      <dgm:prSet/>
      <dgm:spPr/>
      <dgm:t>
        <a:bodyPr/>
        <a:lstStyle/>
        <a:p>
          <a:endParaRPr lang="en-US"/>
        </a:p>
      </dgm:t>
    </dgm:pt>
    <dgm:pt modelId="{AEAAEF9F-EEB1-4C37-A17E-0452D413F618}" type="sibTrans" cxnId="{FBD477D7-7480-4C6C-A775-6D907D645D2E}">
      <dgm:prSet/>
      <dgm:spPr/>
      <dgm:t>
        <a:bodyPr/>
        <a:lstStyle/>
        <a:p>
          <a:endParaRPr lang="en-US"/>
        </a:p>
      </dgm:t>
    </dgm:pt>
    <dgm:pt modelId="{29275F94-5D31-4F7C-837D-6B03B4EC92F7}">
      <dgm:prSet/>
      <dgm:spPr/>
      <dgm:t>
        <a:bodyPr/>
        <a:lstStyle/>
        <a:p>
          <a:pPr rtl="0"/>
          <a:r>
            <a:rPr lang="en-IN" dirty="0"/>
            <a:t>start</a:t>
          </a:r>
          <a:r>
            <a:rPr lang="en-IN" dirty="0">
              <a:latin typeface="Calibri Light" panose="020F0302020204030204"/>
            </a:rPr>
            <a:t> </a:t>
          </a:r>
          <a:endParaRPr lang="en-US" dirty="0">
            <a:latin typeface="Calibri Light" panose="020F0302020204030204"/>
          </a:endParaRPr>
        </a:p>
      </dgm:t>
    </dgm:pt>
    <dgm:pt modelId="{ECA87684-C18F-4A2C-8F8E-9D0E3A8C027E}" type="parTrans" cxnId="{19E2E402-4EE8-4028-A687-36471D20F065}">
      <dgm:prSet/>
      <dgm:spPr/>
      <dgm:t>
        <a:bodyPr/>
        <a:lstStyle/>
        <a:p>
          <a:endParaRPr lang="en-US"/>
        </a:p>
      </dgm:t>
    </dgm:pt>
    <dgm:pt modelId="{AC2E3B85-4A05-41A6-8C07-1041A0EA26DD}" type="sibTrans" cxnId="{19E2E402-4EE8-4028-A687-36471D20F065}">
      <dgm:prSet/>
      <dgm:spPr/>
      <dgm:t>
        <a:bodyPr/>
        <a:lstStyle/>
        <a:p>
          <a:endParaRPr lang="en-US"/>
        </a:p>
      </dgm:t>
    </dgm:pt>
    <dgm:pt modelId="{548F8F42-E6D8-4A1D-BEA6-861B0BA39CBD}">
      <dgm:prSet/>
      <dgm:spPr/>
      <dgm:t>
        <a:bodyPr/>
        <a:lstStyle/>
        <a:p>
          <a:pPr rtl="0"/>
          <a:r>
            <a:rPr lang="en-IN" dirty="0"/>
            <a:t>cancel</a:t>
          </a:r>
          <a:r>
            <a:rPr lang="en-IN" dirty="0">
              <a:latin typeface="Calibri Light" panose="020F0302020204030204"/>
            </a:rPr>
            <a:t> </a:t>
          </a:r>
          <a:endParaRPr lang="en-US" dirty="0"/>
        </a:p>
      </dgm:t>
    </dgm:pt>
    <dgm:pt modelId="{51D2C6CB-1FD3-4B24-AFF4-72848B3B3A5B}" type="parTrans" cxnId="{FE6E296D-4A54-4BB0-BB68-6EFC369A51B8}">
      <dgm:prSet/>
      <dgm:spPr/>
      <dgm:t>
        <a:bodyPr/>
        <a:lstStyle/>
        <a:p>
          <a:endParaRPr lang="en-US"/>
        </a:p>
      </dgm:t>
    </dgm:pt>
    <dgm:pt modelId="{0D50F74A-FD9B-4851-807C-4D51F6702FD7}" type="sibTrans" cxnId="{FE6E296D-4A54-4BB0-BB68-6EFC369A51B8}">
      <dgm:prSet/>
      <dgm:spPr/>
      <dgm:t>
        <a:bodyPr/>
        <a:lstStyle/>
        <a:p>
          <a:endParaRPr lang="en-US"/>
        </a:p>
      </dgm:t>
    </dgm:pt>
    <dgm:pt modelId="{7927DE11-64B1-4137-B579-63473D0C7C17}">
      <dgm:prSet/>
      <dgm:spPr/>
      <dgm:t>
        <a:bodyPr/>
        <a:lstStyle/>
        <a:p>
          <a:pPr rtl="0"/>
          <a:r>
            <a:rPr lang="en-IN" dirty="0"/>
            <a:t>pause</a:t>
          </a:r>
          <a:r>
            <a:rPr lang="en-IN" dirty="0">
              <a:latin typeface="Calibri Light" panose="020F0302020204030204"/>
            </a:rPr>
            <a:t> </a:t>
          </a:r>
          <a:endParaRPr lang="en-US" dirty="0"/>
        </a:p>
      </dgm:t>
    </dgm:pt>
    <dgm:pt modelId="{5AEA5EFF-4F61-40D9-AAF1-0E975A3DA6E9}" type="parTrans" cxnId="{DC5B84D3-030F-4C16-9F5F-0F88E6FD8889}">
      <dgm:prSet/>
      <dgm:spPr/>
      <dgm:t>
        <a:bodyPr/>
        <a:lstStyle/>
        <a:p>
          <a:endParaRPr lang="en-US"/>
        </a:p>
      </dgm:t>
    </dgm:pt>
    <dgm:pt modelId="{88153C05-26E9-4EE9-A575-F4626A5FDA64}" type="sibTrans" cxnId="{DC5B84D3-030F-4C16-9F5F-0F88E6FD8889}">
      <dgm:prSet/>
      <dgm:spPr/>
      <dgm:t>
        <a:bodyPr/>
        <a:lstStyle/>
        <a:p>
          <a:endParaRPr lang="en-US"/>
        </a:p>
      </dgm:t>
    </dgm:pt>
    <dgm:pt modelId="{354934D9-1CB1-4243-AED3-7FC76FC066F7}">
      <dgm:prSet phldr="0"/>
      <dgm:spPr/>
      <dgm:t>
        <a:bodyPr/>
        <a:lstStyle/>
        <a:p>
          <a:r>
            <a:rPr lang="en-IN" dirty="0">
              <a:latin typeface="Calibri Light" panose="020F0302020204030204"/>
            </a:rPr>
            <a:t>reload</a:t>
          </a:r>
          <a:endParaRPr lang="en-IN" dirty="0"/>
        </a:p>
      </dgm:t>
    </dgm:pt>
    <dgm:pt modelId="{51B70E36-23DC-48D3-8008-2A2D76BD9E2C}" type="parTrans" cxnId="{26FF58AF-A952-4D9B-B2E6-C9DBB359C66C}">
      <dgm:prSet/>
      <dgm:spPr/>
      <dgm:t>
        <a:bodyPr/>
        <a:lstStyle/>
        <a:p>
          <a:endParaRPr lang="en-US"/>
        </a:p>
      </dgm:t>
    </dgm:pt>
    <dgm:pt modelId="{32A7615B-1F3A-447F-82B1-94FF68889757}" type="sibTrans" cxnId="{26FF58AF-A952-4D9B-B2E6-C9DBB359C66C}">
      <dgm:prSet/>
      <dgm:spPr/>
      <dgm:t>
        <a:bodyPr/>
        <a:lstStyle/>
        <a:p>
          <a:endParaRPr lang="en-US"/>
        </a:p>
      </dgm:t>
    </dgm:pt>
    <dgm:pt modelId="{47AC60D0-7203-4E97-AA64-B2076BF91676}">
      <dgm:prSet phldr="0"/>
      <dgm:spPr/>
      <dgm:t>
        <a:bodyPr/>
        <a:lstStyle/>
        <a:p>
          <a:pPr rtl="0"/>
          <a:r>
            <a:rPr lang="en-IN" dirty="0">
              <a:latin typeface="Calibri Light" panose="020F0302020204030204"/>
            </a:rPr>
            <a:t>Resume</a:t>
          </a:r>
          <a:endParaRPr lang="en-US" dirty="0">
            <a:latin typeface="Calibri Light" panose="020F0302020204030204"/>
          </a:endParaRPr>
        </a:p>
      </dgm:t>
    </dgm:pt>
    <dgm:pt modelId="{81ED064D-03EB-484D-9023-886F72E84ACE}" type="parTrans" cxnId="{9C756CC1-F574-4A89-BF26-F20CCF4250D7}">
      <dgm:prSet/>
      <dgm:spPr/>
    </dgm:pt>
    <dgm:pt modelId="{A932D2E5-82F7-4EC6-AD5F-22907FDEDFE6}" type="sibTrans" cxnId="{9C756CC1-F574-4A89-BF26-F20CCF4250D7}">
      <dgm:prSet/>
      <dgm:spPr/>
    </dgm:pt>
    <dgm:pt modelId="{0A0C0FCA-4965-4904-8530-D5FA626A52CE}" type="pres">
      <dgm:prSet presAssocID="{4162CD39-F674-40D2-9053-153F05F857D3}" presName="Name0" presStyleCnt="0">
        <dgm:presLayoutVars>
          <dgm:dir/>
          <dgm:animLvl val="lvl"/>
          <dgm:resizeHandles val="exact"/>
        </dgm:presLayoutVars>
      </dgm:prSet>
      <dgm:spPr/>
    </dgm:pt>
    <dgm:pt modelId="{3746ACA3-CE85-47C0-BF6A-196723456EC3}" type="pres">
      <dgm:prSet presAssocID="{65F900F9-4257-48DD-BB0C-2AAFC1166C6B}" presName="linNode" presStyleCnt="0"/>
      <dgm:spPr/>
    </dgm:pt>
    <dgm:pt modelId="{322BA48B-5D7B-47C5-91DE-8D5C139ACC8F}" type="pres">
      <dgm:prSet presAssocID="{65F900F9-4257-48DD-BB0C-2AAFC1166C6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0D022E7-9EFA-441A-8B8E-10EE304601DE}" type="pres">
      <dgm:prSet presAssocID="{6648BE0C-B9B0-421E-873A-FC6D5CC62ECC}" presName="sp" presStyleCnt="0"/>
      <dgm:spPr/>
    </dgm:pt>
    <dgm:pt modelId="{5434E0CC-4403-4F30-8B43-FC74496A3D6E}" type="pres">
      <dgm:prSet presAssocID="{AFD81220-28AD-49B2-AB03-2EDD9D90981B}" presName="linNode" presStyleCnt="0"/>
      <dgm:spPr/>
    </dgm:pt>
    <dgm:pt modelId="{8C526F30-D707-4FD8-A1C7-25876991FFCC}" type="pres">
      <dgm:prSet presAssocID="{AFD81220-28AD-49B2-AB03-2EDD9D90981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29D59F8C-7017-4A39-8E7E-704670886B05}" type="pres">
      <dgm:prSet presAssocID="{AEAAEF9F-EEB1-4C37-A17E-0452D413F618}" presName="sp" presStyleCnt="0"/>
      <dgm:spPr/>
    </dgm:pt>
    <dgm:pt modelId="{DFB54CFD-FE91-4CFB-ACB1-4A69A0ED9B62}" type="pres">
      <dgm:prSet presAssocID="{29275F94-5D31-4F7C-837D-6B03B4EC92F7}" presName="linNode" presStyleCnt="0"/>
      <dgm:spPr/>
    </dgm:pt>
    <dgm:pt modelId="{6FB61AD1-CFDC-4230-BAB1-901853B0D761}" type="pres">
      <dgm:prSet presAssocID="{29275F94-5D31-4F7C-837D-6B03B4EC92F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B276FB9-EDAC-4DD6-B225-194016A31C13}" type="pres">
      <dgm:prSet presAssocID="{AC2E3B85-4A05-41A6-8C07-1041A0EA26DD}" presName="sp" presStyleCnt="0"/>
      <dgm:spPr/>
    </dgm:pt>
    <dgm:pt modelId="{BC59B386-9AFF-49B4-AD1A-6DDDBF3DAA54}" type="pres">
      <dgm:prSet presAssocID="{548F8F42-E6D8-4A1D-BEA6-861B0BA39CBD}" presName="linNode" presStyleCnt="0"/>
      <dgm:spPr/>
    </dgm:pt>
    <dgm:pt modelId="{4DDCFD22-1EC2-40E3-9D76-9BA71F91AFA5}" type="pres">
      <dgm:prSet presAssocID="{548F8F42-E6D8-4A1D-BEA6-861B0BA39CBD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F5FCA7A-CCF9-4A73-822F-24A780BAB848}" type="pres">
      <dgm:prSet presAssocID="{0D50F74A-FD9B-4851-807C-4D51F6702FD7}" presName="sp" presStyleCnt="0"/>
      <dgm:spPr/>
    </dgm:pt>
    <dgm:pt modelId="{B3A9C299-B649-4C33-85C2-5D899EFAD110}" type="pres">
      <dgm:prSet presAssocID="{7927DE11-64B1-4137-B579-63473D0C7C17}" presName="linNode" presStyleCnt="0"/>
      <dgm:spPr/>
    </dgm:pt>
    <dgm:pt modelId="{4A4EF192-A95D-48A4-80D4-C7C109574843}" type="pres">
      <dgm:prSet presAssocID="{7927DE11-64B1-4137-B579-63473D0C7C17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2A7132D-72D0-48B0-8D44-34C1845DDA7C}" type="pres">
      <dgm:prSet presAssocID="{88153C05-26E9-4EE9-A575-F4626A5FDA64}" presName="sp" presStyleCnt="0"/>
      <dgm:spPr/>
    </dgm:pt>
    <dgm:pt modelId="{6FAA9C3E-342C-4BAE-854E-A16F37E06886}" type="pres">
      <dgm:prSet presAssocID="{47AC60D0-7203-4E97-AA64-B2076BF91676}" presName="linNode" presStyleCnt="0"/>
      <dgm:spPr/>
    </dgm:pt>
    <dgm:pt modelId="{49CBCD7E-1779-48BF-97E8-4C0F6ED932FF}" type="pres">
      <dgm:prSet presAssocID="{47AC60D0-7203-4E97-AA64-B2076BF91676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9DCA65E-0DFC-4B31-8FF6-F80E5841DBA1}" type="pres">
      <dgm:prSet presAssocID="{A932D2E5-82F7-4EC6-AD5F-22907FDEDFE6}" presName="sp" presStyleCnt="0"/>
      <dgm:spPr/>
    </dgm:pt>
    <dgm:pt modelId="{24ED5DC4-7C7D-4B62-A098-A93F4F794962}" type="pres">
      <dgm:prSet presAssocID="{354934D9-1CB1-4243-AED3-7FC76FC066F7}" presName="linNode" presStyleCnt="0"/>
      <dgm:spPr/>
    </dgm:pt>
    <dgm:pt modelId="{30B4AA19-CD81-46BB-ABFE-E1467BCC89D4}" type="pres">
      <dgm:prSet presAssocID="{354934D9-1CB1-4243-AED3-7FC76FC066F7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19E2E402-4EE8-4028-A687-36471D20F065}" srcId="{4162CD39-F674-40D2-9053-153F05F857D3}" destId="{29275F94-5D31-4F7C-837D-6B03B4EC92F7}" srcOrd="2" destOrd="0" parTransId="{ECA87684-C18F-4A2C-8F8E-9D0E3A8C027E}" sibTransId="{AC2E3B85-4A05-41A6-8C07-1041A0EA26DD}"/>
    <dgm:cxn modelId="{81D50E34-E264-4405-8830-139181B89316}" type="presOf" srcId="{4162CD39-F674-40D2-9053-153F05F857D3}" destId="{0A0C0FCA-4965-4904-8530-D5FA626A52CE}" srcOrd="0" destOrd="0" presId="urn:microsoft.com/office/officeart/2005/8/layout/vList5"/>
    <dgm:cxn modelId="{001B5661-08C0-44CA-85A9-F3565D0595C0}" type="presOf" srcId="{AFD81220-28AD-49B2-AB03-2EDD9D90981B}" destId="{8C526F30-D707-4FD8-A1C7-25876991FFCC}" srcOrd="0" destOrd="0" presId="urn:microsoft.com/office/officeart/2005/8/layout/vList5"/>
    <dgm:cxn modelId="{1B261D45-3A05-4B10-886D-56BD2ABD6AD2}" type="presOf" srcId="{354934D9-1CB1-4243-AED3-7FC76FC066F7}" destId="{30B4AA19-CD81-46BB-ABFE-E1467BCC89D4}" srcOrd="0" destOrd="0" presId="urn:microsoft.com/office/officeart/2005/8/layout/vList5"/>
    <dgm:cxn modelId="{FE6E296D-4A54-4BB0-BB68-6EFC369A51B8}" srcId="{4162CD39-F674-40D2-9053-153F05F857D3}" destId="{548F8F42-E6D8-4A1D-BEA6-861B0BA39CBD}" srcOrd="3" destOrd="0" parTransId="{51D2C6CB-1FD3-4B24-AFF4-72848B3B3A5B}" sibTransId="{0D50F74A-FD9B-4851-807C-4D51F6702FD7}"/>
    <dgm:cxn modelId="{68278876-CAF1-43F5-836F-E2C999F3FE9C}" srcId="{4162CD39-F674-40D2-9053-153F05F857D3}" destId="{65F900F9-4257-48DD-BB0C-2AAFC1166C6B}" srcOrd="0" destOrd="0" parTransId="{8FBF58C1-65BD-439F-B174-829B4CAB064D}" sibTransId="{6648BE0C-B9B0-421E-873A-FC6D5CC62ECC}"/>
    <dgm:cxn modelId="{C8B4BB91-9846-44D6-A11F-F31B50C8405C}" type="presOf" srcId="{65F900F9-4257-48DD-BB0C-2AAFC1166C6B}" destId="{322BA48B-5D7B-47C5-91DE-8D5C139ACC8F}" srcOrd="0" destOrd="0" presId="urn:microsoft.com/office/officeart/2005/8/layout/vList5"/>
    <dgm:cxn modelId="{26FF58AF-A952-4D9B-B2E6-C9DBB359C66C}" srcId="{4162CD39-F674-40D2-9053-153F05F857D3}" destId="{354934D9-1CB1-4243-AED3-7FC76FC066F7}" srcOrd="6" destOrd="0" parTransId="{51B70E36-23DC-48D3-8008-2A2D76BD9E2C}" sibTransId="{32A7615B-1F3A-447F-82B1-94FF68889757}"/>
    <dgm:cxn modelId="{9C756CC1-F574-4A89-BF26-F20CCF4250D7}" srcId="{4162CD39-F674-40D2-9053-153F05F857D3}" destId="{47AC60D0-7203-4E97-AA64-B2076BF91676}" srcOrd="5" destOrd="0" parTransId="{81ED064D-03EB-484D-9023-886F72E84ACE}" sibTransId="{A932D2E5-82F7-4EC6-AD5F-22907FDEDFE6}"/>
    <dgm:cxn modelId="{054C8EC7-A5EE-48E3-9A73-DC2DA4083B78}" type="presOf" srcId="{29275F94-5D31-4F7C-837D-6B03B4EC92F7}" destId="{6FB61AD1-CFDC-4230-BAB1-901853B0D761}" srcOrd="0" destOrd="0" presId="urn:microsoft.com/office/officeart/2005/8/layout/vList5"/>
    <dgm:cxn modelId="{8805F4D2-80D7-4B54-8F27-3DDF50BFFA15}" type="presOf" srcId="{7927DE11-64B1-4137-B579-63473D0C7C17}" destId="{4A4EF192-A95D-48A4-80D4-C7C109574843}" srcOrd="0" destOrd="0" presId="urn:microsoft.com/office/officeart/2005/8/layout/vList5"/>
    <dgm:cxn modelId="{DC5B84D3-030F-4C16-9F5F-0F88E6FD8889}" srcId="{4162CD39-F674-40D2-9053-153F05F857D3}" destId="{7927DE11-64B1-4137-B579-63473D0C7C17}" srcOrd="4" destOrd="0" parTransId="{5AEA5EFF-4F61-40D9-AAF1-0E975A3DA6E9}" sibTransId="{88153C05-26E9-4EE9-A575-F4626A5FDA64}"/>
    <dgm:cxn modelId="{FBD477D7-7480-4C6C-A775-6D907D645D2E}" srcId="{4162CD39-F674-40D2-9053-153F05F857D3}" destId="{AFD81220-28AD-49B2-AB03-2EDD9D90981B}" srcOrd="1" destOrd="0" parTransId="{FDEB9987-F3B7-47F5-AD12-DAD2B43E3F4D}" sibTransId="{AEAAEF9F-EEB1-4C37-A17E-0452D413F618}"/>
    <dgm:cxn modelId="{B4B1DBE0-33EE-4F04-A521-211F7318EBEE}" type="presOf" srcId="{548F8F42-E6D8-4A1D-BEA6-861B0BA39CBD}" destId="{4DDCFD22-1EC2-40E3-9D76-9BA71F91AFA5}" srcOrd="0" destOrd="0" presId="urn:microsoft.com/office/officeart/2005/8/layout/vList5"/>
    <dgm:cxn modelId="{351AFCEE-86E8-49BC-ABA8-DF01D592B5DC}" type="presOf" srcId="{47AC60D0-7203-4E97-AA64-B2076BF91676}" destId="{49CBCD7E-1779-48BF-97E8-4C0F6ED932FF}" srcOrd="0" destOrd="0" presId="urn:microsoft.com/office/officeart/2005/8/layout/vList5"/>
    <dgm:cxn modelId="{1189AEAB-5785-42BC-9D41-EECE1030F9AB}" type="presParOf" srcId="{0A0C0FCA-4965-4904-8530-D5FA626A52CE}" destId="{3746ACA3-CE85-47C0-BF6A-196723456EC3}" srcOrd="0" destOrd="0" presId="urn:microsoft.com/office/officeart/2005/8/layout/vList5"/>
    <dgm:cxn modelId="{F24E62AE-71CF-48D7-9038-36A89BB5D6B6}" type="presParOf" srcId="{3746ACA3-CE85-47C0-BF6A-196723456EC3}" destId="{322BA48B-5D7B-47C5-91DE-8D5C139ACC8F}" srcOrd="0" destOrd="0" presId="urn:microsoft.com/office/officeart/2005/8/layout/vList5"/>
    <dgm:cxn modelId="{E73BD057-B72E-442F-BD1B-140B6ADF2929}" type="presParOf" srcId="{0A0C0FCA-4965-4904-8530-D5FA626A52CE}" destId="{50D022E7-9EFA-441A-8B8E-10EE304601DE}" srcOrd="1" destOrd="0" presId="urn:microsoft.com/office/officeart/2005/8/layout/vList5"/>
    <dgm:cxn modelId="{A809FAD2-3A3B-4D46-96A2-66EA9F61BA73}" type="presParOf" srcId="{0A0C0FCA-4965-4904-8530-D5FA626A52CE}" destId="{5434E0CC-4403-4F30-8B43-FC74496A3D6E}" srcOrd="2" destOrd="0" presId="urn:microsoft.com/office/officeart/2005/8/layout/vList5"/>
    <dgm:cxn modelId="{4C125282-C06D-452E-9470-29512E6E25F4}" type="presParOf" srcId="{5434E0CC-4403-4F30-8B43-FC74496A3D6E}" destId="{8C526F30-D707-4FD8-A1C7-25876991FFCC}" srcOrd="0" destOrd="0" presId="urn:microsoft.com/office/officeart/2005/8/layout/vList5"/>
    <dgm:cxn modelId="{44C4C6D7-28DC-4746-8FD4-58B354288589}" type="presParOf" srcId="{0A0C0FCA-4965-4904-8530-D5FA626A52CE}" destId="{29D59F8C-7017-4A39-8E7E-704670886B05}" srcOrd="3" destOrd="0" presId="urn:microsoft.com/office/officeart/2005/8/layout/vList5"/>
    <dgm:cxn modelId="{797B8F30-AC4C-4611-A66D-D528567D83D1}" type="presParOf" srcId="{0A0C0FCA-4965-4904-8530-D5FA626A52CE}" destId="{DFB54CFD-FE91-4CFB-ACB1-4A69A0ED9B62}" srcOrd="4" destOrd="0" presId="urn:microsoft.com/office/officeart/2005/8/layout/vList5"/>
    <dgm:cxn modelId="{AA6895E0-5F1E-4176-A2D0-1A9BABB6A62D}" type="presParOf" srcId="{DFB54CFD-FE91-4CFB-ACB1-4A69A0ED9B62}" destId="{6FB61AD1-CFDC-4230-BAB1-901853B0D761}" srcOrd="0" destOrd="0" presId="urn:microsoft.com/office/officeart/2005/8/layout/vList5"/>
    <dgm:cxn modelId="{E040E4A8-9F12-4EB4-9EB5-E417623B431B}" type="presParOf" srcId="{0A0C0FCA-4965-4904-8530-D5FA626A52CE}" destId="{DB276FB9-EDAC-4DD6-B225-194016A31C13}" srcOrd="5" destOrd="0" presId="urn:microsoft.com/office/officeart/2005/8/layout/vList5"/>
    <dgm:cxn modelId="{6401AEAC-A1CA-4C9B-888A-7CE7B2AEC614}" type="presParOf" srcId="{0A0C0FCA-4965-4904-8530-D5FA626A52CE}" destId="{BC59B386-9AFF-49B4-AD1A-6DDDBF3DAA54}" srcOrd="6" destOrd="0" presId="urn:microsoft.com/office/officeart/2005/8/layout/vList5"/>
    <dgm:cxn modelId="{45D7878B-7830-42F8-A553-5A57FC57C2F9}" type="presParOf" srcId="{BC59B386-9AFF-49B4-AD1A-6DDDBF3DAA54}" destId="{4DDCFD22-1EC2-40E3-9D76-9BA71F91AFA5}" srcOrd="0" destOrd="0" presId="urn:microsoft.com/office/officeart/2005/8/layout/vList5"/>
    <dgm:cxn modelId="{6659CB82-4A69-451D-8B4B-6F1CFD76A32E}" type="presParOf" srcId="{0A0C0FCA-4965-4904-8530-D5FA626A52CE}" destId="{CF5FCA7A-CCF9-4A73-822F-24A780BAB848}" srcOrd="7" destOrd="0" presId="urn:microsoft.com/office/officeart/2005/8/layout/vList5"/>
    <dgm:cxn modelId="{852595CB-37E4-40F1-BB3A-3B6B053572FD}" type="presParOf" srcId="{0A0C0FCA-4965-4904-8530-D5FA626A52CE}" destId="{B3A9C299-B649-4C33-85C2-5D899EFAD110}" srcOrd="8" destOrd="0" presId="urn:microsoft.com/office/officeart/2005/8/layout/vList5"/>
    <dgm:cxn modelId="{A275087E-86BD-4A2E-9F21-468D88164903}" type="presParOf" srcId="{B3A9C299-B649-4C33-85C2-5D899EFAD110}" destId="{4A4EF192-A95D-48A4-80D4-C7C109574843}" srcOrd="0" destOrd="0" presId="urn:microsoft.com/office/officeart/2005/8/layout/vList5"/>
    <dgm:cxn modelId="{ECFFA2B0-86E5-4FDA-89E0-9EA4D3DDADA0}" type="presParOf" srcId="{0A0C0FCA-4965-4904-8530-D5FA626A52CE}" destId="{72A7132D-72D0-48B0-8D44-34C1845DDA7C}" srcOrd="9" destOrd="0" presId="urn:microsoft.com/office/officeart/2005/8/layout/vList5"/>
    <dgm:cxn modelId="{440F4719-E265-4423-9032-B05F5BA1D61C}" type="presParOf" srcId="{0A0C0FCA-4965-4904-8530-D5FA626A52CE}" destId="{6FAA9C3E-342C-4BAE-854E-A16F37E06886}" srcOrd="10" destOrd="0" presId="urn:microsoft.com/office/officeart/2005/8/layout/vList5"/>
    <dgm:cxn modelId="{E6D60734-650B-4BA9-9088-CE51D92FCE58}" type="presParOf" srcId="{6FAA9C3E-342C-4BAE-854E-A16F37E06886}" destId="{49CBCD7E-1779-48BF-97E8-4C0F6ED932FF}" srcOrd="0" destOrd="0" presId="urn:microsoft.com/office/officeart/2005/8/layout/vList5"/>
    <dgm:cxn modelId="{30B47B8B-7600-4C6E-96D8-8927F50C38C8}" type="presParOf" srcId="{0A0C0FCA-4965-4904-8530-D5FA626A52CE}" destId="{09DCA65E-0DFC-4B31-8FF6-F80E5841DBA1}" srcOrd="11" destOrd="0" presId="urn:microsoft.com/office/officeart/2005/8/layout/vList5"/>
    <dgm:cxn modelId="{7543FC8F-B3E1-456D-868B-3312AC38773D}" type="presParOf" srcId="{0A0C0FCA-4965-4904-8530-D5FA626A52CE}" destId="{24ED5DC4-7C7D-4B62-A098-A93F4F794962}" srcOrd="12" destOrd="0" presId="urn:microsoft.com/office/officeart/2005/8/layout/vList5"/>
    <dgm:cxn modelId="{E041AD44-2B5C-4BD2-A01E-BDE5F3DC1426}" type="presParOf" srcId="{24ED5DC4-7C7D-4B62-A098-A93F4F794962}" destId="{30B4AA19-CD81-46BB-ABFE-E1467BCC89D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BA48B-5D7B-47C5-91DE-8D5C139ACC8F}">
      <dsp:nvSpPr>
        <dsp:cNvPr id="0" name=""/>
        <dsp:cNvSpPr/>
      </dsp:nvSpPr>
      <dsp:spPr>
        <a:xfrm>
          <a:off x="1725875" y="371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My web page contain a text area.</a:t>
          </a:r>
          <a:endParaRPr lang="en-US" sz="1600" kern="1200" dirty="0"/>
        </a:p>
      </dsp:txBody>
      <dsp:txXfrm>
        <a:off x="1754968" y="29464"/>
        <a:ext cx="1883423" cy="537785"/>
      </dsp:txXfrm>
    </dsp:sp>
    <dsp:sp modelId="{8C526F30-D707-4FD8-A1C7-25876991FFCC}">
      <dsp:nvSpPr>
        <dsp:cNvPr id="0" name=""/>
        <dsp:cNvSpPr/>
      </dsp:nvSpPr>
      <dsp:spPr>
        <a:xfrm>
          <a:off x="1725875" y="626142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 Light" panose="020F0302020204030204"/>
            </a:rPr>
            <a:t>5 buttons</a:t>
          </a:r>
          <a:endParaRPr lang="en-IN" sz="1600" kern="1200" dirty="0"/>
        </a:p>
      </dsp:txBody>
      <dsp:txXfrm>
        <a:off x="1754968" y="655235"/>
        <a:ext cx="1883423" cy="537785"/>
      </dsp:txXfrm>
    </dsp:sp>
    <dsp:sp modelId="{6FB61AD1-CFDC-4230-BAB1-901853B0D761}">
      <dsp:nvSpPr>
        <dsp:cNvPr id="0" name=""/>
        <dsp:cNvSpPr/>
      </dsp:nvSpPr>
      <dsp:spPr>
        <a:xfrm>
          <a:off x="1725875" y="1251912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</a:t>
          </a:r>
          <a:r>
            <a:rPr lang="en-IN" sz="1600" kern="1200" dirty="0">
              <a:latin typeface="Calibri Light" panose="020F0302020204030204"/>
            </a:rPr>
            <a:t> </a:t>
          </a:r>
          <a:endParaRPr lang="en-US" sz="1600" kern="1200" dirty="0">
            <a:latin typeface="Calibri Light" panose="020F0302020204030204"/>
          </a:endParaRPr>
        </a:p>
      </dsp:txBody>
      <dsp:txXfrm>
        <a:off x="1754968" y="1281005"/>
        <a:ext cx="1883423" cy="537785"/>
      </dsp:txXfrm>
    </dsp:sp>
    <dsp:sp modelId="{4DDCFD22-1EC2-40E3-9D76-9BA71F91AFA5}">
      <dsp:nvSpPr>
        <dsp:cNvPr id="0" name=""/>
        <dsp:cNvSpPr/>
      </dsp:nvSpPr>
      <dsp:spPr>
        <a:xfrm>
          <a:off x="1725875" y="1877683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cancel</a:t>
          </a:r>
          <a:r>
            <a:rPr lang="en-IN" sz="1600" kern="1200" dirty="0">
              <a:latin typeface="Calibri Light" panose="020F0302020204030204"/>
            </a:rPr>
            <a:t> </a:t>
          </a:r>
          <a:endParaRPr lang="en-US" sz="1600" kern="1200" dirty="0"/>
        </a:p>
      </dsp:txBody>
      <dsp:txXfrm>
        <a:off x="1754968" y="1906776"/>
        <a:ext cx="1883423" cy="537785"/>
      </dsp:txXfrm>
    </dsp:sp>
    <dsp:sp modelId="{4A4EF192-A95D-48A4-80D4-C7C109574843}">
      <dsp:nvSpPr>
        <dsp:cNvPr id="0" name=""/>
        <dsp:cNvSpPr/>
      </dsp:nvSpPr>
      <dsp:spPr>
        <a:xfrm>
          <a:off x="1725875" y="2503453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pause</a:t>
          </a:r>
          <a:r>
            <a:rPr lang="en-IN" sz="1600" kern="1200" dirty="0">
              <a:latin typeface="Calibri Light" panose="020F0302020204030204"/>
            </a:rPr>
            <a:t> </a:t>
          </a:r>
          <a:endParaRPr lang="en-US" sz="1600" kern="1200" dirty="0"/>
        </a:p>
      </dsp:txBody>
      <dsp:txXfrm>
        <a:off x="1754968" y="2532546"/>
        <a:ext cx="1883423" cy="537785"/>
      </dsp:txXfrm>
    </dsp:sp>
    <dsp:sp modelId="{49CBCD7E-1779-48BF-97E8-4C0F6ED932FF}">
      <dsp:nvSpPr>
        <dsp:cNvPr id="0" name=""/>
        <dsp:cNvSpPr/>
      </dsp:nvSpPr>
      <dsp:spPr>
        <a:xfrm>
          <a:off x="1725875" y="3129223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 Light" panose="020F0302020204030204"/>
            </a:rPr>
            <a:t>Resume</a:t>
          </a:r>
          <a:endParaRPr lang="en-US" sz="1600" kern="1200" dirty="0">
            <a:latin typeface="Calibri Light" panose="020F0302020204030204"/>
          </a:endParaRPr>
        </a:p>
      </dsp:txBody>
      <dsp:txXfrm>
        <a:off x="1754968" y="3158316"/>
        <a:ext cx="1883423" cy="537785"/>
      </dsp:txXfrm>
    </dsp:sp>
    <dsp:sp modelId="{30B4AA19-CD81-46BB-ABFE-E1467BCC89D4}">
      <dsp:nvSpPr>
        <dsp:cNvPr id="0" name=""/>
        <dsp:cNvSpPr/>
      </dsp:nvSpPr>
      <dsp:spPr>
        <a:xfrm>
          <a:off x="1725875" y="3754994"/>
          <a:ext cx="194160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 Light" panose="020F0302020204030204"/>
            </a:rPr>
            <a:t>reload</a:t>
          </a:r>
          <a:endParaRPr lang="en-IN" sz="1600" kern="1200" dirty="0"/>
        </a:p>
      </dsp:txBody>
      <dsp:txXfrm>
        <a:off x="1754968" y="3784087"/>
        <a:ext cx="1883423" cy="53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0C7-604E-7C7A-1A54-B1E00EFB2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2EB1B-981B-0D66-53F4-07A464D48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943B-175A-15E2-3D11-854591D9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19B5-1B3C-2680-8984-34D5E80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7691-4D57-C626-15BF-C36670E4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D30-0E3F-FAF5-2330-C7C35E5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3ADDA-1D1B-F5A9-1716-24633F40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9D88-E990-BD1C-7E9E-EBAE72C0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1B96-5A9F-434E-5EFA-7E86D7A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B1EB-432C-4CC1-B213-1FB3213F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1ABA3-A43A-784B-F3A6-873A0F842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AD1B4-C75C-6365-C6B8-483CA4401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3F2C-74CB-16D4-F2FC-7C6E25DE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0036-9CBC-7A7D-56FB-17FDB8FD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B755-7DD5-6D22-B94D-D612E9D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8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3BC1-7146-C7D5-67F0-8ECB5CC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86F6-B040-405A-1EBF-2AD84730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7425-5639-01CB-5776-CDAF2A83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5FED-8FEA-F845-7FAB-54DCD27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F228-E0FC-DFD6-D339-77923B1F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20D2-CE03-E840-4ECF-650CA7CC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3DB8-9D8A-BA60-A4BC-6C6A63E5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CFAA-70FC-40E8-3822-5A47A7B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79D2-16AE-CC99-96BF-9A09496A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C7CB-F6E4-B51B-433E-7FC47D26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72CE-D265-EDAB-8EA3-E482D470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D19B-EE54-8524-C64F-AECE4244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1AA8E-DBB6-C339-B6CD-1795BB50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1A66-2509-A526-2DEE-F1C8DD61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9392-6D33-0C8C-9830-21099675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256C-4F10-0D30-6A56-FB04332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F8E7-31FF-96A0-E818-F0DB6562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12601-B139-CA3E-39CA-C94B232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D758-574C-88E8-6415-99C332F5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97592-8C56-8D67-067E-34BA57B03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63AE-79A3-9994-9B01-9CFCE6379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CEA9B-4023-92AA-1E8E-51F02B57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D3596-4EC5-A0A3-5E91-9E7981D7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42AE-8C33-E025-FD1E-44B8CD33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3B5F-13BD-50C9-B187-32E47CF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2C785-4836-A059-2D4C-E493AF54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2046C-5529-6592-2753-63F154E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2F66E-26BE-EBBB-8073-DDFB6958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DC8AB-1A88-766B-604D-8F482E15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BA4D-A04F-9D67-29D8-A98B51D9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0782-DF68-013A-F8DD-0677B8E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8C2F-C0DC-4F11-1D81-EA9DD254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ED1B-B07A-1291-98A9-3B07AB63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59C4A-3D88-6D1F-0F4C-3EF6C572C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AB31-EF43-C79A-F31B-81715F99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908A-5476-47D9-D194-D34975A4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7546-6FD1-AD51-C083-DEFA3B94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01E0-8F87-3B3E-30E2-0C470A12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1F708-D0F0-C25F-2772-6E36B62EC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13B4-C264-91BE-2277-98AC055B3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D11C-5652-1B55-AD37-726D0A0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E30E-46FC-BFDE-79F5-C226E875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423F1-2DB4-05DC-731A-FBA8E140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B3CF9-9E1E-CE55-8032-5C5A2F94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00DF-D75E-69E6-1F62-FA7B991A2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3F83-620A-5C49-F500-0A00CE0A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686C-CC98-4551-983E-F2FD85211649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858-AB4A-01B1-D457-21E5B99F1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2409-D80E-E3EF-F90D-8711E7E52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DC3-605A-42F4-AECF-1C6DF1AF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C845619F-1130-CFB5-E1BE-DD66EB09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9304-86CB-3656-FEE8-DB8C601DE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MINI PROJECT ON  TEXT TO VOICE CONVERTOR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6075-3CA7-6CBF-6D0F-EC1EC78D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IN" sz="1900" dirty="0"/>
              <a:t>By –Saurabh </a:t>
            </a:r>
            <a:r>
              <a:rPr lang="en-IN" sz="1900" dirty="0" err="1"/>
              <a:t>Kaperwan</a:t>
            </a:r>
            <a:endParaRPr lang="en-IN" sz="1900" dirty="0" err="1">
              <a:cs typeface="Calibri"/>
            </a:endParaRPr>
          </a:p>
          <a:p>
            <a:pPr algn="l"/>
            <a:r>
              <a:rPr lang="en-IN" sz="1900" dirty="0"/>
              <a:t>Sec-C</a:t>
            </a:r>
            <a:endParaRPr lang="en-IN" sz="1900" dirty="0">
              <a:cs typeface="Calibri"/>
            </a:endParaRPr>
          </a:p>
          <a:p>
            <a:pPr algn="l"/>
            <a:r>
              <a:rPr lang="en-IN" sz="1900" dirty="0"/>
              <a:t>Univ.r.no-2018710</a:t>
            </a:r>
          </a:p>
        </p:txBody>
      </p:sp>
    </p:spTree>
    <p:extLst>
      <p:ext uri="{BB962C8B-B14F-4D97-AF65-F5344CB8AC3E}">
        <p14:creationId xmlns:p14="http://schemas.microsoft.com/office/powerpoint/2010/main" val="265001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DBFA0-1C0D-4CF5-A071-3AF590C9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u="sng">
                <a:solidFill>
                  <a:srgbClr val="FFFFFF"/>
                </a:solidFill>
              </a:rPr>
              <a:t>What is a text to voice converter?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7974-49EF-EF45-5330-BA6A6EEC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Coverts text to voice</a:t>
            </a:r>
          </a:p>
          <a:p>
            <a:endParaRPr lang="en-IN"/>
          </a:p>
          <a:p>
            <a:r>
              <a:rPr lang="en-IN"/>
              <a:t>Helps the user to -</a:t>
            </a:r>
          </a:p>
          <a:p>
            <a:pPr marL="0" indent="0">
              <a:buNone/>
            </a:pPr>
            <a:r>
              <a:rPr lang="en-IN"/>
              <a:t>      -&gt;know correct pronountiation of the word .</a:t>
            </a:r>
          </a:p>
          <a:p>
            <a:pPr marL="0" indent="0">
              <a:buNone/>
            </a:pPr>
            <a:r>
              <a:rPr lang="en-IN"/>
              <a:t>       -&gt; read the given text without any mistake.</a:t>
            </a:r>
          </a:p>
          <a:p>
            <a:pPr marL="0" indent="0">
              <a:buNone/>
            </a:pPr>
            <a:r>
              <a:rPr lang="en-IN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80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66F7-B5AA-D96B-93CB-F4FE307E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About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B726-F279-30DC-6680-27C8FE2A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I have created a web page for the user .</a:t>
            </a:r>
          </a:p>
          <a:p>
            <a:endParaRPr lang="en-IN" sz="2400" dirty="0"/>
          </a:p>
          <a:p>
            <a:r>
              <a:rPr lang="en-IN" sz="2400" dirty="0"/>
              <a:t>He/she can convert any word , paragraph to voice.</a:t>
            </a:r>
          </a:p>
          <a:p>
            <a:endParaRPr lang="en-IN" sz="2400" dirty="0"/>
          </a:p>
          <a:p>
            <a:r>
              <a:rPr lang="en-IN" sz="2400" dirty="0"/>
              <a:t>I have added various buttons in this project .</a:t>
            </a:r>
          </a:p>
          <a:p>
            <a:endParaRPr lang="en-IN" sz="2400" dirty="0"/>
          </a:p>
          <a:p>
            <a:r>
              <a:rPr lang="en-IN" sz="2400" dirty="0"/>
              <a:t>I have use html, </a:t>
            </a:r>
            <a:r>
              <a:rPr lang="en-IN" sz="2400" dirty="0" err="1"/>
              <a:t>javascript</a:t>
            </a:r>
            <a:r>
              <a:rPr lang="en-IN" sz="2400" dirty="0"/>
              <a:t> and </a:t>
            </a:r>
            <a:r>
              <a:rPr lang="en-IN" sz="2400" dirty="0" err="1"/>
              <a:t>css</a:t>
            </a:r>
            <a:r>
              <a:rPr lang="en-IN" sz="2400" dirty="0"/>
              <a:t> in this project.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19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6791-B50E-F741-C8C2-E1369C49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Operation of web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1ECA9-6E30-5595-624E-E1412C392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EEFCA-E56B-AE50-6374-DABD7F9B9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38253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cb9909e-a632-4cc5-be2e-ce284d9ed345}" enabled="1" method="Standard" siteId="{90254b37-ddd6-4784-a73c-67a28484e42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MINI PROJECT ON  TEXT TO VOICE CONVERTOR</vt:lpstr>
      <vt:lpstr>What is a text to voice converter?</vt:lpstr>
      <vt:lpstr>About my project?</vt:lpstr>
      <vt:lpstr>Operation of web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 TEXT TO VOICE CONVERTOR..</dc:title>
  <dc:creator>Badoni, Susheel</dc:creator>
  <cp:lastModifiedBy>Badoni, Susheel</cp:lastModifiedBy>
  <cp:revision>28</cp:revision>
  <dcterms:created xsi:type="dcterms:W3CDTF">2022-07-15T11:00:15Z</dcterms:created>
  <dcterms:modified xsi:type="dcterms:W3CDTF">2022-07-16T16:11:54Z</dcterms:modified>
</cp:coreProperties>
</file>