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1" r:id="rId9"/>
    <p:sldId id="260" r:id="rId10"/>
    <p:sldId id="265" r:id="rId11"/>
    <p:sldId id="268" r:id="rId12"/>
    <p:sldId id="267" r:id="rId13"/>
    <p:sldId id="266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69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5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87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6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8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70C0"/>
          </a:fgClr>
          <a:bgClr>
            <a:schemeClr val="accent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8230-9095-4ACC-8ADF-C1ED5C9A528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54B8A4-C0E6-49F9-A79B-11B069D5B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2">
              <a:lumMod val="75000"/>
            </a:schemeClr>
          </a:fgClr>
          <a:bgClr>
            <a:schemeClr val="accent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396" y="968841"/>
            <a:ext cx="7804126" cy="191109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Business objective</a:t>
            </a:r>
            <a:br>
              <a:rPr lang="en-US" sz="6000" b="1" dirty="0" smtClean="0">
                <a:solidFill>
                  <a:srgbClr val="00B050"/>
                </a:solidFill>
              </a:rPr>
            </a:br>
            <a:r>
              <a:rPr lang="en-US" sz="6000" b="1" u="sng" dirty="0" smtClean="0">
                <a:solidFill>
                  <a:srgbClr val="00B050"/>
                </a:solidFill>
              </a:rPr>
              <a:t>Pizza hut</a:t>
            </a:r>
            <a:endParaRPr lang="en-US" sz="6000" b="1" u="sng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Via SQL query…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763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" y="228218"/>
            <a:ext cx="11455780" cy="10798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7)Determine the distribution of orders by hour of the day.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34" y="1227197"/>
            <a:ext cx="481965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39" y="2307079"/>
            <a:ext cx="261937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5" y="1799461"/>
            <a:ext cx="6467475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262" y="2821751"/>
            <a:ext cx="1847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190691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8)Join </a:t>
            </a:r>
            <a:r>
              <a:rPr lang="en-US" dirty="0">
                <a:solidFill>
                  <a:srgbClr val="FFFF00"/>
                </a:solidFill>
              </a:rPr>
              <a:t>relevant tables to find the category-wise distribution of pizzas.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33" y="2452590"/>
            <a:ext cx="5014085" cy="766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57" y="3505201"/>
            <a:ext cx="3116289" cy="24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10" y="346312"/>
            <a:ext cx="10419291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9)Group </a:t>
            </a:r>
            <a:r>
              <a:rPr lang="en-US" dirty="0">
                <a:solidFill>
                  <a:srgbClr val="FFFF00"/>
                </a:solidFill>
              </a:rPr>
              <a:t>the orders by date and calculate the average number of pizzas ordered per day.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48" y="1579006"/>
            <a:ext cx="495300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37" y="2912506"/>
            <a:ext cx="3076575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68" y="1650443"/>
            <a:ext cx="63246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501" y="3081811"/>
            <a:ext cx="228600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068" y="4145613"/>
            <a:ext cx="5934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2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83" y="333791"/>
            <a:ext cx="10933641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10) Determine the top 3 most ordered pizza types based on revenue.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83" y="1654591"/>
            <a:ext cx="6733499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61" y="3442056"/>
            <a:ext cx="310515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283" y="3102391"/>
            <a:ext cx="7120917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217" y="5146615"/>
            <a:ext cx="2933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83" y="301387"/>
            <a:ext cx="10057341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11)Calculate </a:t>
            </a:r>
            <a:r>
              <a:rPr lang="en-US" dirty="0">
                <a:solidFill>
                  <a:srgbClr val="FFFF00"/>
                </a:solidFill>
              </a:rPr>
              <a:t>the percentage contribution of each pizza type to total revenue.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72" y="1804053"/>
            <a:ext cx="6069703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600" y="5009912"/>
            <a:ext cx="2695575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1" y="1812857"/>
            <a:ext cx="5285395" cy="187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91" y="3909077"/>
            <a:ext cx="2505075" cy="23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08" y="257175"/>
            <a:ext cx="11139843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12)Analyze </a:t>
            </a:r>
            <a:r>
              <a:rPr lang="en-US" dirty="0">
                <a:solidFill>
                  <a:srgbClr val="FFFF00"/>
                </a:solidFill>
              </a:rPr>
              <a:t>the cumulative revenue generated over time.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07" y="1408892"/>
            <a:ext cx="5928605" cy="2446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73" y="4216994"/>
            <a:ext cx="253365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6" y="1242101"/>
            <a:ext cx="5238412" cy="254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727" y="4293194"/>
            <a:ext cx="2543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19" y="316282"/>
            <a:ext cx="8596668" cy="86882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13)Determine </a:t>
            </a:r>
            <a:r>
              <a:rPr lang="en-US" sz="2800" dirty="0">
                <a:solidFill>
                  <a:srgbClr val="FFFF00"/>
                </a:solidFill>
              </a:rPr>
              <a:t>the top 3 most ordered pizza types based on revenue for each pizza category.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19" y="1279102"/>
            <a:ext cx="3228967" cy="1952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5" y="3410129"/>
            <a:ext cx="2459911" cy="1777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93" y="1279102"/>
            <a:ext cx="3134932" cy="2324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317" y="3697557"/>
            <a:ext cx="3360406" cy="1914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299" y="3697557"/>
            <a:ext cx="3676650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373" y="837132"/>
            <a:ext cx="5029988" cy="2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Business insights ask by clients…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419"/>
            <a:ext cx="10466382" cy="51018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Level-1   Basic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dirty="0">
                <a:solidFill>
                  <a:schemeClr val="tx1"/>
                </a:solidFill>
              </a:rPr>
              <a:t>Retrieve the total number of orders placed.</a:t>
            </a:r>
          </a:p>
          <a:p>
            <a:r>
              <a:rPr lang="en-US" sz="1900" dirty="0">
                <a:solidFill>
                  <a:schemeClr val="tx1"/>
                </a:solidFill>
              </a:rPr>
              <a:t>Calculate the total revenue generated from pizza sales.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Identify the highest-priced pizza.</a:t>
            </a:r>
          </a:p>
          <a:p>
            <a:r>
              <a:rPr lang="en-US" sz="1900" dirty="0">
                <a:solidFill>
                  <a:schemeClr val="tx1"/>
                </a:solidFill>
              </a:rPr>
              <a:t>Identify the most common pizza size ordered.</a:t>
            </a:r>
          </a:p>
          <a:p>
            <a:r>
              <a:rPr lang="en-US" sz="1900" dirty="0">
                <a:solidFill>
                  <a:schemeClr val="tx1"/>
                </a:solidFill>
              </a:rPr>
              <a:t>List the top 5 most ordered pizza types along with their quantities.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Level-2 : </a:t>
            </a:r>
            <a:r>
              <a:rPr lang="en-US" sz="2200" dirty="0" smtClean="0">
                <a:solidFill>
                  <a:schemeClr val="tx1"/>
                </a:solidFill>
              </a:rPr>
              <a:t> Intermediate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dirty="0">
                <a:solidFill>
                  <a:schemeClr val="tx1"/>
                </a:solidFill>
              </a:rPr>
              <a:t>Join the necessary tables to find the total quantity of each pizza category ordered.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Determine the distribution of orders by hour of the day.</a:t>
            </a:r>
          </a:p>
          <a:p>
            <a:r>
              <a:rPr lang="en-US" sz="1900" dirty="0">
                <a:solidFill>
                  <a:schemeClr val="tx1"/>
                </a:solidFill>
              </a:rPr>
              <a:t>Join relevant tables to find the category-wise distribution of pizzas.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Group the orders by date and calculate the average number of pizzas ordered per day.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Determine the top 3 most ordered pizza types based on revenue.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Level-3 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smtClean="0">
                <a:solidFill>
                  <a:schemeClr val="tx1"/>
                </a:solidFill>
              </a:rPr>
              <a:t>Advanced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1900" dirty="0">
                <a:solidFill>
                  <a:schemeClr val="tx1"/>
                </a:solidFill>
              </a:rPr>
              <a:t>Calculate the percentage contribution of each pizza type to total revenue.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Analyze the cumulative revenue generated over time.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Determine the top 3 most ordered pizza types based on revenue for each pizza category.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Table Overview</a:t>
            </a:r>
            <a:r>
              <a:rPr lang="en-US" dirty="0" smtClean="0"/>
              <a:t>:-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77" y="1523726"/>
            <a:ext cx="197167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2" y="1937135"/>
            <a:ext cx="3943083" cy="192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478" y="881412"/>
            <a:ext cx="2352675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497" y="1425633"/>
            <a:ext cx="7067550" cy="2435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2" y="4079905"/>
            <a:ext cx="181927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721" y="4482268"/>
            <a:ext cx="3048000" cy="1906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713" y="4384659"/>
            <a:ext cx="2533650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7538" y="4079905"/>
            <a:ext cx="3848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18696" cy="132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1) Retrieve </a:t>
            </a:r>
            <a:r>
              <a:rPr lang="en-US" dirty="0">
                <a:solidFill>
                  <a:srgbClr val="FFFF00"/>
                </a:solidFill>
              </a:rPr>
              <a:t>the total number of </a:t>
            </a:r>
            <a:r>
              <a:rPr lang="en-US" dirty="0" smtClean="0">
                <a:solidFill>
                  <a:srgbClr val="FFFF00"/>
                </a:solidFill>
              </a:rPr>
              <a:t>orders placed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677" y="1711889"/>
            <a:ext cx="337185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30" y="2536674"/>
            <a:ext cx="3520600" cy="3291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272" y="2536674"/>
            <a:ext cx="160020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79" y="1769039"/>
            <a:ext cx="2566899" cy="504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287" y="3958094"/>
            <a:ext cx="46482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005" y="4952033"/>
            <a:ext cx="22193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8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336150"/>
            <a:ext cx="11400366" cy="7127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2) </a:t>
            </a:r>
            <a:r>
              <a:rPr lang="en-US" dirty="0">
                <a:solidFill>
                  <a:srgbClr val="FFFF00"/>
                </a:solidFill>
              </a:rPr>
              <a:t>Calculate the total revenue generated from pizza sales.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80" y="1187984"/>
            <a:ext cx="5691321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0" y="1809705"/>
            <a:ext cx="5083146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21" y="2833376"/>
            <a:ext cx="2314575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213" y="2316778"/>
            <a:ext cx="624697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204" y="3461996"/>
            <a:ext cx="1619250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715" y="4459955"/>
            <a:ext cx="7924800" cy="904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204" y="5499114"/>
            <a:ext cx="1238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49" y="238125"/>
            <a:ext cx="8596668" cy="7320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3)Identify </a:t>
            </a:r>
            <a:r>
              <a:rPr lang="en-US" dirty="0">
                <a:solidFill>
                  <a:srgbClr val="FFFF00"/>
                </a:solidFill>
              </a:rPr>
              <a:t>the highest-priced pizza.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180" y="1255453"/>
            <a:ext cx="4829175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480" y="2539469"/>
            <a:ext cx="2047875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19" y="4532831"/>
            <a:ext cx="568642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549" y="4075142"/>
            <a:ext cx="33718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519" y="2708805"/>
            <a:ext cx="268605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49" y="1255453"/>
            <a:ext cx="4419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81" y="240663"/>
            <a:ext cx="11434594" cy="8356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4)Identify </a:t>
            </a:r>
            <a:r>
              <a:rPr lang="en-US" dirty="0">
                <a:solidFill>
                  <a:srgbClr val="FFFF00"/>
                </a:solidFill>
              </a:rPr>
              <a:t>the most common pizza size ordered.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1" y="1190268"/>
            <a:ext cx="540067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23" y="2650412"/>
            <a:ext cx="3114675" cy="1439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2" y="4470385"/>
            <a:ext cx="715327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210" y="5736853"/>
            <a:ext cx="3228975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071" y="1747480"/>
            <a:ext cx="5552229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8397" y="3063088"/>
            <a:ext cx="18383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9" y="328567"/>
            <a:ext cx="11114616" cy="10824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5)List </a:t>
            </a:r>
            <a:r>
              <a:rPr lang="en-US" dirty="0">
                <a:solidFill>
                  <a:srgbClr val="FFFF00"/>
                </a:solidFill>
              </a:rPr>
              <a:t>the top 5 most ordered pizza types along with their quantities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9" y="1468184"/>
            <a:ext cx="758190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33" y="3516150"/>
            <a:ext cx="320040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58" y="2758867"/>
            <a:ext cx="7029450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255" y="5016337"/>
            <a:ext cx="2867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7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84" y="239996"/>
            <a:ext cx="11190816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6)Join </a:t>
            </a:r>
            <a:r>
              <a:rPr lang="en-US" dirty="0">
                <a:solidFill>
                  <a:srgbClr val="FFFF00"/>
                </a:solidFill>
              </a:rPr>
              <a:t>the necessary tables to find the total quantity of each pizza category ordered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70" y="1706792"/>
            <a:ext cx="613410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23" y="2046897"/>
            <a:ext cx="1762125" cy="70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7530" y="2751747"/>
            <a:ext cx="184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00"/>
                </a:solidFill>
              </a:rPr>
              <a:t>1)  classics:    14333</a:t>
            </a:r>
          </a:p>
          <a:p>
            <a:r>
              <a:rPr lang="en-US" sz="1050" dirty="0" smtClean="0">
                <a:solidFill>
                  <a:srgbClr val="FFFF00"/>
                </a:solidFill>
              </a:rPr>
              <a:t>2)   supreme:   11937</a:t>
            </a:r>
          </a:p>
          <a:p>
            <a:r>
              <a:rPr lang="en-US" sz="1050" dirty="0" smtClean="0">
                <a:solidFill>
                  <a:srgbClr val="FFFF00"/>
                </a:solidFill>
              </a:rPr>
              <a:t>3)   </a:t>
            </a:r>
            <a:r>
              <a:rPr lang="en-US" sz="1050" dirty="0" err="1" smtClean="0">
                <a:solidFill>
                  <a:srgbClr val="FFFF00"/>
                </a:solidFill>
              </a:rPr>
              <a:t>vegiee</a:t>
            </a:r>
            <a:r>
              <a:rPr lang="en-US" sz="1050" dirty="0" smtClean="0">
                <a:solidFill>
                  <a:srgbClr val="FFFF00"/>
                </a:solidFill>
              </a:rPr>
              <a:t>:       11609</a:t>
            </a:r>
          </a:p>
          <a:p>
            <a:r>
              <a:rPr lang="en-US" sz="1050" dirty="0" smtClean="0">
                <a:solidFill>
                  <a:srgbClr val="FFFF00"/>
                </a:solidFill>
              </a:rPr>
              <a:t>4)    chicken:      11050</a:t>
            </a:r>
            <a:endParaRPr lang="en-US" sz="105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6" y="3782404"/>
            <a:ext cx="6067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8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339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Business objective Pizza hut</vt:lpstr>
      <vt:lpstr>Business insights ask by clients…</vt:lpstr>
      <vt:lpstr>Table Overview:- </vt:lpstr>
      <vt:lpstr>1) Retrieve the total number of orders placed. </vt:lpstr>
      <vt:lpstr>2) Calculate the total revenue generated from pizza sales. </vt:lpstr>
      <vt:lpstr>3)Identify the highest-priced pizza.</vt:lpstr>
      <vt:lpstr>4)Identify the most common pizza size ordered.</vt:lpstr>
      <vt:lpstr>5)List the top 5 most ordered pizza types along with their quantities</vt:lpstr>
      <vt:lpstr>6)Join the necessary tables to find the total quantity of each pizza category ordered.</vt:lpstr>
      <vt:lpstr>7)Determine the distribution of orders by hour of the day.</vt:lpstr>
      <vt:lpstr>8)Join relevant tables to find the category-wise distribution of pizzas.</vt:lpstr>
      <vt:lpstr>9)Group the orders by date and calculate the average number of pizzas ordered per day.</vt:lpstr>
      <vt:lpstr>10) Determine the top 3 most ordered pizza types based on revenue.</vt:lpstr>
      <vt:lpstr>11)Calculate the percentage contribution of each pizza type to total revenue.</vt:lpstr>
      <vt:lpstr>12)Analyze the cumulative revenue generated over time.</vt:lpstr>
      <vt:lpstr>13)Determine the top 3 most ordered pizza types based on revenue for each pizza category.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 Pizza hut</dc:title>
  <dc:creator>hp</dc:creator>
  <cp:lastModifiedBy>hp</cp:lastModifiedBy>
  <cp:revision>35</cp:revision>
  <dcterms:created xsi:type="dcterms:W3CDTF">2024-04-29T15:29:09Z</dcterms:created>
  <dcterms:modified xsi:type="dcterms:W3CDTF">2024-05-03T18:52:06Z</dcterms:modified>
</cp:coreProperties>
</file>