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gram" initials="P" lastIdx="1" clrIdx="0">
    <p:extLst>
      <p:ext uri="{19B8F6BF-5375-455C-9EA6-DF929625EA0E}">
        <p15:presenceInfo xmlns:p15="http://schemas.microsoft.com/office/powerpoint/2012/main" userId="Progr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9T23:26:34.74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D2C0-2F03-C1D4-AA91-B235CA26F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21F65-8D3C-194E-A947-0096AC171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B07F-F619-8B2D-799D-E7C975C9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A3FCF-056A-D60A-E401-4152763D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9B7B-3AFB-74FF-692C-E2BB71DA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7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2F06-2F4D-5C29-6394-5D6B5EBE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B0134-F19A-7A51-FD52-060FCD4E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09072-749C-61B9-651C-8A205C2D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67B5-10FB-638A-E762-86520F2B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FA8A-AC0F-6801-4ED1-E8CF3527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4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11D78-4E6A-52DC-6C59-845E6CE4B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C80EE-8E03-64C8-C837-0F0073792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BA39-3878-9D4F-08B0-E8F66CEC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70CC-F159-39AC-1618-F4C31FC5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F3818-D557-68C7-92CC-A5D2CFC5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9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95C8-0A8D-6C26-CE88-B0014DD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511B-3AB4-121D-4155-18B484DB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1ED6-D24E-B201-4AE6-BBFF4DA7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FEE6-232C-102A-3A66-ACF6AA12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511C-D030-C186-5568-1FB07BA3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3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1D40-1192-72D7-CAD3-F4BD598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AE8FF-76F0-F120-F376-731B1955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F104-BC07-7B26-7EA0-D1F4542D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1B9A-6177-86DC-6EA0-106C7E3E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F60B-CD14-8FF1-20B2-5B58DCFB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C07A-21A2-6099-852B-F3B767EA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B8E5-4B50-CF8E-8E19-5CBFD7A52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DD279-9E1C-1DA0-C118-F400093FE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7A9F4-050E-57A2-6566-8895B10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AC892-86E6-1752-E658-62F1EC1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9A0C-E38B-1952-6DA2-95F74297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1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4EFB-8A19-0901-B691-E51B543E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684B-63A5-E164-604E-60206C0D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3F5B4-26E0-AA70-2D0B-DF69240D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C234C-8BD3-BAC1-BCF2-119B20460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A3B4D-9D4C-CB5B-9F16-A5FD180D9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2C51E-EBBE-C8EF-28E4-78F12CE6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21D94-723D-E964-E6AF-9CE52CF7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E025E-747D-A826-FC4A-B55D0DA6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8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D330-76DE-60D5-18FD-1388C37B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7F1A5-EDFD-79FD-CA25-5B2A1B55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8E811-2164-F275-8D10-B099B291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104E5-47D4-8B40-E9BB-CE7D056C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9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0EB40-ABF1-32BB-8FD6-604749D5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93744-DEBE-1EA0-5AA0-30FEFD91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7591D-8736-5633-6772-1E3FE0AA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0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1F3E-E60C-635F-0366-2BCABFF9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4EFD-CE8E-60C4-4AD7-8779962F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9C1C-AEF6-9BA9-4E95-78DB177D5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D7A68-AC1B-1C61-E42D-057BB0B6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8DDC4-F5C8-2D89-437D-AE385681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5823B-DBA5-D930-04DC-4F085517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9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988D-3D29-D226-F0EC-6944A233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85658-4966-E5DF-41F8-72D2864B4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E6DE8-AC21-7A2F-D3B3-E62A34AD4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968E-3ADB-F10B-8D76-128B74BB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A115E-1CB8-12A3-D287-9380E458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7CF1-783D-2A98-86D5-8C51731E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9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05B7C-C644-C801-80AB-479D0B6C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3EA1-529F-94E1-EE07-088EC70C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FDD8-9E17-452F-0C05-DF36DB1D6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C32F-BF13-42E8-A5E9-E90A25A397D9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9588-7F95-5DFB-AC35-CABFC19DB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EABF-4CB5-204E-1C9E-94F71EB0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7E68-AEEB-4314-9B11-A629E7663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2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5347-348D-92DB-9928-46320759F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996" y="1468073"/>
            <a:ext cx="9144000" cy="2866938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In</a:t>
            </a:r>
            <a:br>
              <a:rPr lang="en-US" dirty="0"/>
            </a:br>
            <a:r>
              <a:rPr lang="en-US" dirty="0"/>
              <a:t>JukeBox-Capstone-Project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By </a:t>
            </a:r>
            <a:r>
              <a:rPr lang="en-US" sz="2800" b="1" dirty="0"/>
              <a:t>Saurabh Kumar Tiwari</a:t>
            </a:r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E217E-115C-8D92-F766-36C362A4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19541"/>
              </p:ext>
            </p:extLst>
          </p:nvPr>
        </p:nvGraphicFramePr>
        <p:xfrm>
          <a:off x="343949" y="226502"/>
          <a:ext cx="11560029" cy="6300133"/>
        </p:xfrm>
        <a:graphic>
          <a:graphicData uri="http://schemas.openxmlformats.org/drawingml/2006/table">
            <a:tbl>
              <a:tblPr/>
              <a:tblGrid>
                <a:gridCol w="11560029">
                  <a:extLst>
                    <a:ext uri="{9D8B030D-6E8A-4147-A177-3AD203B41FA5}">
                      <a16:colId xmlns:a16="http://schemas.microsoft.com/office/drawing/2014/main" val="3953630799"/>
                    </a:ext>
                  </a:extLst>
                </a:gridCol>
              </a:tblGrid>
              <a:tr h="63001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Dot"/>
                    </a:lnL>
                    <a:lnR w="12700" cmpd="sng">
                      <a:solidFill>
                        <a:schemeClr val="tx1"/>
                      </a:solidFill>
                      <a:prstDash val="sysDashDot"/>
                    </a:lnR>
                    <a:lnT w="12700" cmpd="sng">
                      <a:solidFill>
                        <a:schemeClr val="tx1"/>
                      </a:solidFill>
                      <a:prstDash val="sysDashDot"/>
                    </a:lnT>
                    <a:lnB w="12700" cmpd="sng">
                      <a:solidFill>
                        <a:schemeClr val="tx1"/>
                      </a:solidFill>
                      <a:prstDash val="sysDash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4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6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A16E7D-E5F4-6BBE-1246-9DC642F62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494951"/>
            <a:ext cx="10536571" cy="5184396"/>
          </a:xfrm>
        </p:spPr>
      </p:pic>
    </p:spTree>
    <p:extLst>
      <p:ext uri="{BB962C8B-B14F-4D97-AF65-F5344CB8AC3E}">
        <p14:creationId xmlns:p14="http://schemas.microsoft.com/office/powerpoint/2010/main" val="29344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D778-9236-BC03-1B09-568B1346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1" y="1"/>
            <a:ext cx="10515600" cy="915140"/>
          </a:xfrm>
        </p:spPr>
        <p:txBody>
          <a:bodyPr/>
          <a:lstStyle/>
          <a:p>
            <a:r>
              <a:rPr lang="en-US" dirty="0"/>
              <a:t>             Database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7158-6CAE-E81F-77FA-A4B17239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76" y="915140"/>
            <a:ext cx="10515600" cy="542693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First created a Database named as Jukebox.</a:t>
            </a:r>
          </a:p>
          <a:p>
            <a:r>
              <a:rPr lang="en-US" sz="3200" dirty="0"/>
              <a:t>After that created 3 different table for different operation.</a:t>
            </a:r>
          </a:p>
          <a:p>
            <a:r>
              <a:rPr lang="en-US" sz="3200" dirty="0"/>
              <a:t>First table is for Song attribute such as.</a:t>
            </a:r>
          </a:p>
          <a:p>
            <a:r>
              <a:rPr lang="en-US" sz="3200" dirty="0"/>
              <a:t>SongId,Album,Duration,SongName,Artist,Genre,SongPath.</a:t>
            </a:r>
          </a:p>
          <a:p>
            <a:r>
              <a:rPr lang="en-US" sz="3200" dirty="0"/>
              <a:t>Second table is for creating playlist.</a:t>
            </a:r>
          </a:p>
          <a:p>
            <a:r>
              <a:rPr lang="en-US" sz="3200" dirty="0"/>
              <a:t>In playlist 2 column PlayListId and PlayListName.</a:t>
            </a:r>
          </a:p>
          <a:p>
            <a:r>
              <a:rPr lang="en-US" sz="3200" dirty="0"/>
              <a:t>Third table is for PlaylistContent.</a:t>
            </a:r>
          </a:p>
          <a:p>
            <a:r>
              <a:rPr lang="en-US" sz="3200" dirty="0"/>
              <a:t>In this table 2 column PlaylistId and SongId this is used to add song in playlist.</a:t>
            </a:r>
          </a:p>
          <a:p>
            <a:r>
              <a:rPr lang="en-US" sz="3200" dirty="0"/>
              <a:t>Next page you see the table: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23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F5150B-F080-8AF2-C456-BBCCA485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* This Is Song Table with containing some elements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A20C0-D328-ECF7-0F1A-FE2DF989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290" y="2114026"/>
            <a:ext cx="10175845" cy="4202884"/>
          </a:xfrm>
        </p:spPr>
      </p:pic>
    </p:spTree>
    <p:extLst>
      <p:ext uri="{BB962C8B-B14F-4D97-AF65-F5344CB8AC3E}">
        <p14:creationId xmlns:p14="http://schemas.microsoft.com/office/powerpoint/2010/main" val="315909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2970-1057-10FD-7561-32E91779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4584788"/>
            <a:ext cx="10515600" cy="473774"/>
          </a:xfrm>
        </p:spPr>
        <p:txBody>
          <a:bodyPr>
            <a:noAutofit/>
          </a:bodyPr>
          <a:lstStyle/>
          <a:p>
            <a:r>
              <a:rPr lang="en-US" sz="2800" dirty="0"/>
              <a:t>        Playlist Table                                              PlaylistContent Table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E7999-950A-A9DA-F96C-C7C4266BE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238" y="549785"/>
            <a:ext cx="3556932" cy="39512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EF7DC-DFCB-81A1-82D8-4B8F6928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70" y="549785"/>
            <a:ext cx="3045203" cy="38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8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4317-7274-265E-BD02-A5B10DDF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51"/>
            <a:ext cx="10515600" cy="1035836"/>
          </a:xfrm>
        </p:spPr>
        <p:txBody>
          <a:bodyPr>
            <a:normAutofit/>
          </a:bodyPr>
          <a:lstStyle/>
          <a:p>
            <a:r>
              <a:rPr lang="en-US" sz="3200" dirty="0"/>
              <a:t>Now Database created for further process continue in Intellej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628B-FC29-0848-E9C0-607D2C3F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727"/>
            <a:ext cx="10515600" cy="5607022"/>
          </a:xfrm>
        </p:spPr>
        <p:txBody>
          <a:bodyPr/>
          <a:lstStyle/>
          <a:p>
            <a:r>
              <a:rPr lang="en-US" sz="2400" dirty="0"/>
              <a:t>In Intellej first created a class name it as DbConnection.</a:t>
            </a:r>
          </a:p>
          <a:p>
            <a:r>
              <a:rPr lang="en-US" sz="2400" dirty="0"/>
              <a:t>In this class we establish the connection with database.</a:t>
            </a:r>
          </a:p>
          <a:p>
            <a:r>
              <a:rPr lang="en-US" sz="2400" dirty="0"/>
              <a:t>In this class a method named as public static Connection getConnection() this method return connection of database.</a:t>
            </a:r>
          </a:p>
          <a:p>
            <a:r>
              <a:rPr lang="en-US" sz="2400" dirty="0"/>
              <a:t>As you can see in below image.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A063E-6902-5D73-C50A-54F7F14F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26" y="3171040"/>
            <a:ext cx="9127920" cy="352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3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50-17FC-DB93-0C49-C62DC744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After creating connection class work on Jukebox clasess and methods.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FA40-294C-F55A-7CB1-B7A6FDA0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916"/>
            <a:ext cx="10515600" cy="2994869"/>
          </a:xfrm>
        </p:spPr>
        <p:txBody>
          <a:bodyPr/>
          <a:lstStyle/>
          <a:p>
            <a:r>
              <a:rPr lang="en-IN" dirty="0"/>
              <a:t>Now created a class named as SongCollection.</a:t>
            </a:r>
          </a:p>
          <a:p>
            <a:r>
              <a:rPr lang="en-IN" dirty="0"/>
              <a:t>In this class I am created Jukebox useful attribute there getter and setter method  , a parametrize constructor and toString override method.</a:t>
            </a:r>
          </a:p>
          <a:p>
            <a:r>
              <a:rPr lang="en-IN" dirty="0"/>
              <a:t>  In this class all attributes are encapsulated.</a:t>
            </a:r>
          </a:p>
        </p:txBody>
      </p:sp>
    </p:spTree>
    <p:extLst>
      <p:ext uri="{BB962C8B-B14F-4D97-AF65-F5344CB8AC3E}">
        <p14:creationId xmlns:p14="http://schemas.microsoft.com/office/powerpoint/2010/main" val="405739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C502-6638-E7A8-F204-38527D5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After Creating SongCollection class I am created new class name it as JukeBoxAllOperation in this class perform all jukebox</a:t>
            </a:r>
            <a:br>
              <a:rPr lang="en-IN" sz="2800" dirty="0"/>
            </a:br>
            <a:r>
              <a:rPr lang="en-IN" sz="2800" dirty="0"/>
              <a:t>operation.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7E1A-F1DC-1DEE-6649-CBA08505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89"/>
            <a:ext cx="10515600" cy="3959604"/>
          </a:xfrm>
        </p:spPr>
        <p:txBody>
          <a:bodyPr/>
          <a:lstStyle/>
          <a:p>
            <a:r>
              <a:rPr lang="en-US" dirty="0"/>
              <a:t>In JukeBoxAllOperation class there are method to run the jukebox.</a:t>
            </a:r>
          </a:p>
          <a:p>
            <a:r>
              <a:rPr lang="en-US" dirty="0"/>
              <a:t>1 st method is public &lt;List&gt;SongCollection </a:t>
            </a:r>
            <a:r>
              <a:rPr lang="en-US" dirty="0" err="1"/>
              <a:t>getAllSongs</a:t>
            </a:r>
            <a:r>
              <a:rPr lang="en-US" dirty="0"/>
              <a:t>()</a:t>
            </a:r>
          </a:p>
          <a:p>
            <a:r>
              <a:rPr lang="en-US" dirty="0"/>
              <a:t>This method connect with database with table song .</a:t>
            </a:r>
          </a:p>
          <a:p>
            <a:r>
              <a:rPr lang="en-US" dirty="0"/>
              <a:t>This methos retrieve all elements in song table such as </a:t>
            </a:r>
            <a:r>
              <a:rPr lang="en-US" sz="2800" dirty="0"/>
              <a:t>SongId,Album,Duration,SongName,Artist and Genre</a:t>
            </a:r>
            <a:r>
              <a:rPr lang="en-US" dirty="0"/>
              <a:t>.</a:t>
            </a:r>
          </a:p>
          <a:p>
            <a:r>
              <a:rPr lang="en-US" dirty="0"/>
              <a:t>And store in a list of SongCollection class and return the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17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956A-4248-4098-28E7-D5A52A33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511"/>
            <a:ext cx="10515600" cy="5346452"/>
          </a:xfrm>
        </p:spPr>
        <p:txBody>
          <a:bodyPr/>
          <a:lstStyle/>
          <a:p>
            <a:r>
              <a:rPr lang="en-US" dirty="0"/>
              <a:t>Next Method name as public                    List&lt;SongCollection&gt;Show_Search_Song()</a:t>
            </a:r>
          </a:p>
          <a:p>
            <a:r>
              <a:rPr lang="en-US" dirty="0"/>
              <a:t>This method help user to search particular song.</a:t>
            </a:r>
          </a:p>
          <a:p>
            <a:r>
              <a:rPr lang="en-US" dirty="0"/>
              <a:t>Next method name as  CreateNewPlaylist()</a:t>
            </a:r>
          </a:p>
          <a:p>
            <a:r>
              <a:rPr lang="en-US" dirty="0"/>
              <a:t>This method create new custom playlist.</a:t>
            </a:r>
          </a:p>
          <a:p>
            <a:r>
              <a:rPr lang="en-US" dirty="0"/>
              <a:t>Next method name as addSongToPlaylist()</a:t>
            </a:r>
          </a:p>
          <a:p>
            <a:r>
              <a:rPr lang="en-US" dirty="0"/>
              <a:t>This method add song to particular playlist.</a:t>
            </a:r>
          </a:p>
          <a:p>
            <a:r>
              <a:rPr lang="en-US" dirty="0"/>
              <a:t>  Next method is name as ExistingPlaylist()</a:t>
            </a:r>
          </a:p>
          <a:p>
            <a:r>
              <a:rPr lang="en-US" dirty="0"/>
              <a:t>This methos show all existing playlist.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33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607D-24A4-472E-D785-FE7DD722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creating method created a class which implement all the method and play song.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D9B3-56C4-89F5-BB15-704F48558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6533"/>
          </a:xfrm>
        </p:spPr>
        <p:txBody>
          <a:bodyPr/>
          <a:lstStyle/>
          <a:p>
            <a:r>
              <a:rPr lang="en-US" dirty="0"/>
              <a:t>Name of class is JukeBoxImplementation{}</a:t>
            </a:r>
          </a:p>
          <a:p>
            <a:r>
              <a:rPr lang="en-US" dirty="0"/>
              <a:t>In this we use AudioInputStream and Clip interface to play and manage particular song.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1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411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Presentation In JukeBox-Capstone-Project  By Saurabh Kumar Tiwari</vt:lpstr>
      <vt:lpstr>             Database Implementation</vt:lpstr>
      <vt:lpstr>* This Is Song Table with containing some elements</vt:lpstr>
      <vt:lpstr>        Playlist Table                                              PlaylistContent Table</vt:lpstr>
      <vt:lpstr>Now Database created for further process continue in Intellej </vt:lpstr>
      <vt:lpstr>After creating connection class work on Jukebox clasess and methods. </vt:lpstr>
      <vt:lpstr>After Creating SongCollection class I am created new class name it as JukeBoxAllOperation in this class perform all jukebox operation.</vt:lpstr>
      <vt:lpstr>PowerPoint Presentation</vt:lpstr>
      <vt:lpstr>After creating method created a class which implement all the method and play song.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In JukeBox-Capstone-Project  By Saurabh Kumar Tiwari</dc:title>
  <dc:creator>Program</dc:creator>
  <cp:lastModifiedBy>Program</cp:lastModifiedBy>
  <cp:revision>3</cp:revision>
  <dcterms:created xsi:type="dcterms:W3CDTF">2022-09-19T17:58:56Z</dcterms:created>
  <dcterms:modified xsi:type="dcterms:W3CDTF">2022-09-20T10:10:32Z</dcterms:modified>
</cp:coreProperties>
</file>